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672" y="243332"/>
            <a:ext cx="855065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#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647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#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647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#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647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#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#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3359"/>
            <a:ext cx="7352607" cy="4221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913375"/>
            <a:ext cx="7336809" cy="2301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22749" y="1293063"/>
            <a:ext cx="69850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6479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840" y="1983485"/>
            <a:ext cx="8656319" cy="193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326" y="4961451"/>
            <a:ext cx="83375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#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45.png"/><Relationship Id="rId7" Type="http://schemas.openxmlformats.org/officeDocument/2006/relationships/image" Target="../media/image46.jpg"/><Relationship Id="rId8" Type="http://schemas.openxmlformats.org/officeDocument/2006/relationships/image" Target="../media/image47.png"/><Relationship Id="rId9" Type="http://schemas.openxmlformats.org/officeDocument/2006/relationships/image" Target="../media/image4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Relationship Id="rId4" Type="http://schemas.openxmlformats.org/officeDocument/2006/relationships/image" Target="../media/image51.jpg"/><Relationship Id="rId5" Type="http://schemas.openxmlformats.org/officeDocument/2006/relationships/image" Target="../media/image52.jpg"/><Relationship Id="rId6" Type="http://schemas.openxmlformats.org/officeDocument/2006/relationships/image" Target="../media/image53.jpg"/><Relationship Id="rId7" Type="http://schemas.openxmlformats.org/officeDocument/2006/relationships/image" Target="../media/image5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18.jpg"/><Relationship Id="rId9" Type="http://schemas.openxmlformats.org/officeDocument/2006/relationships/image" Target="../media/image19.jpg"/><Relationship Id="rId10" Type="http://schemas.openxmlformats.org/officeDocument/2006/relationships/image" Target="../media/image20.png"/><Relationship Id="rId11" Type="http://schemas.openxmlformats.org/officeDocument/2006/relationships/image" Target="../media/image21.jp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57727" y="3009900"/>
            <a:ext cx="2051685" cy="3460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" rIns="0" bIns="0" rtlCol="0" vert="horz">
            <a:spAutoFit/>
          </a:bodyPr>
          <a:lstStyle/>
          <a:p>
            <a:pPr marL="300355">
              <a:lnSpc>
                <a:spcPct val="100000"/>
              </a:lnSpc>
              <a:spcBef>
                <a:spcPts val="65"/>
              </a:spcBef>
            </a:pPr>
            <a:r>
              <a:rPr dirty="0" sz="1800" spc="-5" b="1">
                <a:solidFill>
                  <a:srgbClr val="364790"/>
                </a:solidFill>
                <a:latin typeface="Calibri"/>
                <a:cs typeface="Calibri"/>
              </a:rPr>
              <a:t>Q4</a:t>
            </a:r>
            <a:r>
              <a:rPr dirty="0" sz="1800" spc="-40" b="1">
                <a:solidFill>
                  <a:srgbClr val="36479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64790"/>
                </a:solidFill>
                <a:latin typeface="Calibri"/>
                <a:cs typeface="Calibri"/>
              </a:rPr>
              <a:t>&amp;</a:t>
            </a:r>
            <a:r>
              <a:rPr dirty="0" sz="1800" spc="-45" b="1">
                <a:solidFill>
                  <a:srgbClr val="36479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64790"/>
                </a:solidFill>
                <a:latin typeface="Calibri"/>
                <a:cs typeface="Calibri"/>
              </a:rPr>
              <a:t>FY24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75" y="4613147"/>
            <a:ext cx="1903730" cy="2774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57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dirty="0" sz="1200" spc="65" b="1">
                <a:solidFill>
                  <a:srgbClr val="364790"/>
                </a:solidFill>
                <a:latin typeface="Tahoma"/>
                <a:cs typeface="Tahoma"/>
              </a:rPr>
              <a:t>M</a:t>
            </a:r>
            <a:r>
              <a:rPr dirty="0" sz="1200" spc="-110" b="1">
                <a:solidFill>
                  <a:srgbClr val="364790"/>
                </a:solidFill>
                <a:latin typeface="Tahoma"/>
                <a:cs typeface="Tahoma"/>
              </a:rPr>
              <a:t>a</a:t>
            </a:r>
            <a:r>
              <a:rPr dirty="0" sz="1200" spc="-55" b="1">
                <a:solidFill>
                  <a:srgbClr val="364790"/>
                </a:solidFill>
                <a:latin typeface="Tahoma"/>
                <a:cs typeface="Tahoma"/>
              </a:rPr>
              <a:t>y</a:t>
            </a:r>
            <a:r>
              <a:rPr dirty="0" sz="1200" spc="-70" b="1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364790"/>
                </a:solidFill>
                <a:latin typeface="Tahoma"/>
                <a:cs typeface="Tahoma"/>
              </a:rPr>
              <a:t>2024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2072" y="2048255"/>
            <a:ext cx="2331720" cy="524510"/>
          </a:xfrm>
          <a:custGeom>
            <a:avLst/>
            <a:gdLst/>
            <a:ahLst/>
            <a:cxnLst/>
            <a:rect l="l" t="t" r="r" b="b"/>
            <a:pathLst>
              <a:path w="2331720" h="524510">
                <a:moveTo>
                  <a:pt x="2331720" y="0"/>
                </a:moveTo>
                <a:lnTo>
                  <a:pt x="0" y="0"/>
                </a:lnTo>
                <a:lnTo>
                  <a:pt x="0" y="524256"/>
                </a:lnTo>
                <a:lnTo>
                  <a:pt x="2331720" y="524256"/>
                </a:lnTo>
                <a:lnTo>
                  <a:pt x="2331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2072" y="2048255"/>
            <a:ext cx="2346960" cy="437515"/>
          </a:xfrm>
          <a:prstGeom prst="rect"/>
          <a:solidFill>
            <a:srgbClr val="FFFFFF"/>
          </a:solidFill>
        </p:spPr>
        <p:txBody>
          <a:bodyPr wrap="square" lIns="0" tIns="41275" rIns="0" bIns="0" rtlCol="0" vert="horz">
            <a:spAutoFit/>
          </a:bodyPr>
          <a:lstStyle/>
          <a:p>
            <a:pPr marL="92075">
              <a:lnSpc>
                <a:spcPts val="3115"/>
              </a:lnSpc>
              <a:spcBef>
                <a:spcPts val="325"/>
              </a:spcBef>
            </a:pPr>
            <a:r>
              <a:rPr dirty="0" sz="2800" spc="-114"/>
              <a:t>INVESTOR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3157727" y="2485644"/>
            <a:ext cx="3129280" cy="524510"/>
          </a:xfrm>
          <a:custGeom>
            <a:avLst/>
            <a:gdLst/>
            <a:ahLst/>
            <a:cxnLst/>
            <a:rect l="l" t="t" r="r" b="b"/>
            <a:pathLst>
              <a:path w="3129279" h="524510">
                <a:moveTo>
                  <a:pt x="3128772" y="0"/>
                </a:moveTo>
                <a:lnTo>
                  <a:pt x="0" y="0"/>
                </a:lnTo>
                <a:lnTo>
                  <a:pt x="0" y="524256"/>
                </a:lnTo>
                <a:lnTo>
                  <a:pt x="3128772" y="524256"/>
                </a:lnTo>
                <a:lnTo>
                  <a:pt x="3128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57727" y="2572511"/>
            <a:ext cx="3129280" cy="4375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55600">
              <a:lnSpc>
                <a:spcPts val="3010"/>
              </a:lnSpc>
            </a:pPr>
            <a:r>
              <a:rPr dirty="0" sz="2800" spc="-100" b="1">
                <a:solidFill>
                  <a:srgbClr val="364790"/>
                </a:solidFill>
                <a:latin typeface="Tahoma"/>
                <a:cs typeface="Tahoma"/>
              </a:rPr>
              <a:t>PRESENTATION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34" y="249427"/>
            <a:ext cx="358076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Strong</a:t>
            </a:r>
            <a:r>
              <a:rPr dirty="0" spc="-2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pc="-229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45" i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</a:p>
        </p:txBody>
      </p:sp>
      <p:sp>
        <p:nvSpPr>
          <p:cNvPr id="3" name="object 3"/>
          <p:cNvSpPr/>
          <p:nvPr/>
        </p:nvSpPr>
        <p:spPr>
          <a:xfrm>
            <a:off x="120395" y="777240"/>
            <a:ext cx="4361815" cy="721360"/>
          </a:xfrm>
          <a:custGeom>
            <a:avLst/>
            <a:gdLst/>
            <a:ahLst/>
            <a:cxnLst/>
            <a:rect l="l" t="t" r="r" b="b"/>
            <a:pathLst>
              <a:path w="4361815" h="721360">
                <a:moveTo>
                  <a:pt x="120142" y="0"/>
                </a:moveTo>
                <a:lnTo>
                  <a:pt x="4361688" y="0"/>
                </a:lnTo>
                <a:lnTo>
                  <a:pt x="4361688" y="600710"/>
                </a:lnTo>
                <a:lnTo>
                  <a:pt x="4352238" y="647449"/>
                </a:lnTo>
                <a:lnTo>
                  <a:pt x="4326477" y="685641"/>
                </a:lnTo>
                <a:lnTo>
                  <a:pt x="4288285" y="711402"/>
                </a:lnTo>
                <a:lnTo>
                  <a:pt x="4241545" y="720851"/>
                </a:lnTo>
                <a:lnTo>
                  <a:pt x="0" y="720851"/>
                </a:lnTo>
                <a:lnTo>
                  <a:pt x="0" y="120142"/>
                </a:lnTo>
                <a:lnTo>
                  <a:pt x="9442" y="73402"/>
                </a:lnTo>
                <a:lnTo>
                  <a:pt x="35191" y="35210"/>
                </a:lnTo>
                <a:lnTo>
                  <a:pt x="73380" y="9449"/>
                </a:lnTo>
                <a:lnTo>
                  <a:pt x="120142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718" y="818514"/>
            <a:ext cx="29267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0" b="1">
                <a:latin typeface="Tahoma"/>
                <a:cs typeface="Tahoma"/>
              </a:rPr>
              <a:t>R</a:t>
            </a:r>
            <a:r>
              <a:rPr dirty="0" sz="1100" spc="-55" b="1">
                <a:latin typeface="Tahoma"/>
                <a:cs typeface="Tahoma"/>
              </a:rPr>
              <a:t>i</a:t>
            </a:r>
            <a:r>
              <a:rPr dirty="0" sz="1100" spc="-50" b="1">
                <a:latin typeface="Tahoma"/>
                <a:cs typeface="Tahoma"/>
              </a:rPr>
              <a:t>t</a:t>
            </a:r>
            <a:r>
              <a:rPr dirty="0" sz="1100" spc="-70" b="1">
                <a:latin typeface="Tahoma"/>
                <a:cs typeface="Tahoma"/>
              </a:rPr>
              <a:t>e</a:t>
            </a:r>
            <a:r>
              <a:rPr dirty="0" sz="1100" spc="-90" b="1">
                <a:latin typeface="Tahoma"/>
                <a:cs typeface="Tahoma"/>
              </a:rPr>
              <a:t>s</a:t>
            </a:r>
            <a:r>
              <a:rPr dirty="0" sz="1100" spc="-85" b="1">
                <a:latin typeface="Tahoma"/>
                <a:cs typeface="Tahoma"/>
              </a:rPr>
              <a:t>h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Du</a:t>
            </a:r>
            <a:r>
              <a:rPr dirty="0" sz="1100" spc="-50" b="1">
                <a:latin typeface="Tahoma"/>
                <a:cs typeface="Tahoma"/>
              </a:rPr>
              <a:t>a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,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4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xecu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243383"/>
                </a:solidFill>
                <a:latin typeface="Tahoma"/>
                <a:cs typeface="Tahoma"/>
              </a:rPr>
              <a:t>Vice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Pres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den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10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45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100" spc="-3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na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718" y="1147953"/>
            <a:ext cx="3387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0">
                <a:latin typeface="Tahoma"/>
                <a:cs typeface="Tahoma"/>
              </a:rPr>
              <a:t>MBA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having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over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24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Finance,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40">
                <a:latin typeface="Tahoma"/>
                <a:cs typeface="Tahoma"/>
              </a:rPr>
              <a:t>HR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&amp;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40579" y="760476"/>
            <a:ext cx="4361815" cy="721360"/>
          </a:xfrm>
          <a:custGeom>
            <a:avLst/>
            <a:gdLst/>
            <a:ahLst/>
            <a:cxnLst/>
            <a:rect l="l" t="t" r="r" b="b"/>
            <a:pathLst>
              <a:path w="4361815" h="721360">
                <a:moveTo>
                  <a:pt x="120142" y="0"/>
                </a:moveTo>
                <a:lnTo>
                  <a:pt x="4361688" y="0"/>
                </a:lnTo>
                <a:lnTo>
                  <a:pt x="4361688" y="600710"/>
                </a:lnTo>
                <a:lnTo>
                  <a:pt x="4352238" y="647449"/>
                </a:lnTo>
                <a:lnTo>
                  <a:pt x="4326477" y="685641"/>
                </a:lnTo>
                <a:lnTo>
                  <a:pt x="4288285" y="711402"/>
                </a:lnTo>
                <a:lnTo>
                  <a:pt x="4241546" y="720851"/>
                </a:lnTo>
                <a:lnTo>
                  <a:pt x="0" y="720851"/>
                </a:lnTo>
                <a:lnTo>
                  <a:pt x="0" y="120141"/>
                </a:ln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19320" y="849883"/>
            <a:ext cx="3284854" cy="4705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35" b="1">
                <a:latin typeface="Tahoma"/>
                <a:cs typeface="Tahoma"/>
              </a:rPr>
              <a:t>N</a:t>
            </a:r>
            <a:r>
              <a:rPr dirty="0" sz="1100" spc="-20" b="1">
                <a:latin typeface="Tahoma"/>
                <a:cs typeface="Tahoma"/>
              </a:rPr>
              <a:t>i</a:t>
            </a:r>
            <a:r>
              <a:rPr dirty="0" sz="1100" spc="-60" b="1">
                <a:latin typeface="Tahoma"/>
                <a:cs typeface="Tahoma"/>
              </a:rPr>
              <a:t>t</a:t>
            </a:r>
            <a:r>
              <a:rPr dirty="0" sz="1100" spc="-55" b="1">
                <a:latin typeface="Tahoma"/>
                <a:cs typeface="Tahoma"/>
              </a:rPr>
              <a:t>i</a:t>
            </a:r>
            <a:r>
              <a:rPr dirty="0" sz="1100" spc="-85" b="1">
                <a:latin typeface="Tahoma"/>
                <a:cs typeface="Tahoma"/>
              </a:rPr>
              <a:t>n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Dua,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Exe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ut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100" spc="-1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Pr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nt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8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80" b="1">
                <a:solidFill>
                  <a:srgbClr val="243383"/>
                </a:solidFill>
                <a:latin typeface="Tahoma"/>
                <a:cs typeface="Tahoma"/>
              </a:rPr>
              <a:t>ta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l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000" spc="90">
                <a:latin typeface="Tahoma"/>
                <a:cs typeface="Tahoma"/>
              </a:rPr>
              <a:t>MBA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having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20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Retail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Business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915" y="2429255"/>
            <a:ext cx="4368165" cy="721360"/>
          </a:xfrm>
          <a:custGeom>
            <a:avLst/>
            <a:gdLst/>
            <a:ahLst/>
            <a:cxnLst/>
            <a:rect l="l" t="t" r="r" b="b"/>
            <a:pathLst>
              <a:path w="4368165" h="721360">
                <a:moveTo>
                  <a:pt x="120141" y="0"/>
                </a:moveTo>
                <a:lnTo>
                  <a:pt x="4367784" y="0"/>
                </a:lnTo>
                <a:lnTo>
                  <a:pt x="4367784" y="600710"/>
                </a:lnTo>
                <a:lnTo>
                  <a:pt x="4358334" y="647449"/>
                </a:lnTo>
                <a:lnTo>
                  <a:pt x="4332573" y="685641"/>
                </a:lnTo>
                <a:lnTo>
                  <a:pt x="4294381" y="711402"/>
                </a:lnTo>
                <a:lnTo>
                  <a:pt x="4247642" y="720851"/>
                </a:lnTo>
                <a:lnTo>
                  <a:pt x="0" y="720851"/>
                </a:lnTo>
                <a:lnTo>
                  <a:pt x="0" y="120142"/>
                </a:lnTo>
                <a:lnTo>
                  <a:pt x="9440" y="73402"/>
                </a:lnTo>
                <a:lnTo>
                  <a:pt x="35186" y="35210"/>
                </a:lnTo>
                <a:lnTo>
                  <a:pt x="73375" y="9449"/>
                </a:lnTo>
                <a:lnTo>
                  <a:pt x="120141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0063" y="2534539"/>
            <a:ext cx="3733165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0" b="1">
                <a:latin typeface="Tahoma"/>
                <a:cs typeface="Tahoma"/>
              </a:rPr>
              <a:t>HR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105" b="1">
                <a:latin typeface="Tahoma"/>
                <a:cs typeface="Tahoma"/>
              </a:rPr>
              <a:t>S</a:t>
            </a:r>
            <a:r>
              <a:rPr dirty="0" sz="1100" spc="-85" b="1">
                <a:latin typeface="Tahoma"/>
                <a:cs typeface="Tahoma"/>
              </a:rPr>
              <a:t>ap</a:t>
            </a:r>
            <a:r>
              <a:rPr dirty="0" sz="1100" spc="-65" b="1">
                <a:latin typeface="Tahoma"/>
                <a:cs typeface="Tahoma"/>
              </a:rPr>
              <a:t>r</a:t>
            </a:r>
            <a:r>
              <a:rPr dirty="0" sz="1100" spc="-95" b="1">
                <a:latin typeface="Tahoma"/>
                <a:cs typeface="Tahoma"/>
              </a:rPr>
              <a:t>a,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80" b="1">
                <a:solidFill>
                  <a:srgbClr val="243383"/>
                </a:solidFill>
                <a:latin typeface="Tahoma"/>
                <a:cs typeface="Tahoma"/>
              </a:rPr>
              <a:t>en</a:t>
            </a:r>
            <a:r>
              <a:rPr dirty="0" sz="1100" spc="-4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or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100" spc="-1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Pr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nt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243383"/>
                </a:solidFill>
                <a:latin typeface="Tahoma"/>
                <a:cs typeface="Tahoma"/>
              </a:rPr>
              <a:t>Ma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80" b="1">
                <a:solidFill>
                  <a:srgbClr val="243383"/>
                </a:solidFill>
                <a:latin typeface="Tahoma"/>
                <a:cs typeface="Tahoma"/>
              </a:rPr>
              <a:t>al</a:t>
            </a:r>
            <a:r>
              <a:rPr dirty="0" sz="1100" spc="-8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26670">
              <a:lnSpc>
                <a:spcPct val="100000"/>
              </a:lnSpc>
              <a:spcBef>
                <a:spcPts val="780"/>
              </a:spcBef>
            </a:pPr>
            <a:r>
              <a:rPr dirty="0" sz="1000" spc="30">
                <a:latin typeface="Tahoma"/>
                <a:cs typeface="Tahoma"/>
              </a:rPr>
              <a:t>BE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having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51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Materials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&amp;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Procurement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9911" y="2429255"/>
            <a:ext cx="4354195" cy="721360"/>
          </a:xfrm>
          <a:custGeom>
            <a:avLst/>
            <a:gdLst/>
            <a:ahLst/>
            <a:cxnLst/>
            <a:rect l="l" t="t" r="r" b="b"/>
            <a:pathLst>
              <a:path w="4354195" h="721360">
                <a:moveTo>
                  <a:pt x="120141" y="0"/>
                </a:moveTo>
                <a:lnTo>
                  <a:pt x="4354068" y="0"/>
                </a:lnTo>
                <a:lnTo>
                  <a:pt x="4354068" y="600710"/>
                </a:lnTo>
                <a:lnTo>
                  <a:pt x="4344618" y="647449"/>
                </a:lnTo>
                <a:lnTo>
                  <a:pt x="4318857" y="685641"/>
                </a:lnTo>
                <a:lnTo>
                  <a:pt x="4280665" y="711402"/>
                </a:lnTo>
                <a:lnTo>
                  <a:pt x="4233926" y="720851"/>
                </a:lnTo>
                <a:lnTo>
                  <a:pt x="0" y="720851"/>
                </a:lnTo>
                <a:lnTo>
                  <a:pt x="0" y="120142"/>
                </a:ln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78426" y="2406274"/>
            <a:ext cx="3877310" cy="65786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765"/>
              </a:spcBef>
            </a:pPr>
            <a:r>
              <a:rPr dirty="0" sz="1100" spc="-65" b="1">
                <a:latin typeface="Tahoma"/>
                <a:cs typeface="Tahoma"/>
              </a:rPr>
              <a:t>Ashish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Srivastava,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243383"/>
                </a:solidFill>
                <a:latin typeface="Tahoma"/>
                <a:cs typeface="Tahoma"/>
              </a:rPr>
              <a:t>Vice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President</a:t>
            </a:r>
            <a:r>
              <a:rPr dirty="0" sz="1100" spc="-4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–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80" b="1">
                <a:solidFill>
                  <a:srgbClr val="243383"/>
                </a:solidFill>
                <a:latin typeface="Tahoma"/>
                <a:cs typeface="Tahoma"/>
              </a:rPr>
              <a:t>Human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Resources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dirty="0" sz="1000" spc="90">
                <a:latin typeface="Tahoma"/>
                <a:cs typeface="Tahoma"/>
              </a:rPr>
              <a:t>MBA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having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26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HR,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Industrial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Relations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&amp;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Administration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300" y="1581911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5">
                <a:moveTo>
                  <a:pt x="119888" y="0"/>
                </a:moveTo>
                <a:lnTo>
                  <a:pt x="4361688" y="0"/>
                </a:lnTo>
                <a:lnTo>
                  <a:pt x="4361688" y="599439"/>
                </a:lnTo>
                <a:lnTo>
                  <a:pt x="4352260" y="646086"/>
                </a:lnTo>
                <a:lnTo>
                  <a:pt x="4326556" y="684196"/>
                </a:lnTo>
                <a:lnTo>
                  <a:pt x="4288446" y="709900"/>
                </a:lnTo>
                <a:lnTo>
                  <a:pt x="4241800" y="719327"/>
                </a:lnTo>
                <a:lnTo>
                  <a:pt x="0" y="719327"/>
                </a:lnTo>
                <a:lnTo>
                  <a:pt x="0" y="119887"/>
                </a:lnTo>
                <a:lnTo>
                  <a:pt x="9420" y="73241"/>
                </a:lnTo>
                <a:lnTo>
                  <a:pt x="35112" y="35131"/>
                </a:lnTo>
                <a:lnTo>
                  <a:pt x="73219" y="9427"/>
                </a:lnTo>
                <a:lnTo>
                  <a:pt x="119888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1937" y="1584644"/>
            <a:ext cx="3503929" cy="51943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85" b="1">
                <a:latin typeface="Tahoma"/>
                <a:cs typeface="Tahoma"/>
              </a:rPr>
              <a:t>Rahul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Dua,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Executive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243383"/>
                </a:solidFill>
                <a:latin typeface="Tahoma"/>
                <a:cs typeface="Tahoma"/>
              </a:rPr>
              <a:t>Vice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President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- Manufacturing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000" spc="-5">
                <a:latin typeface="Tahoma"/>
                <a:cs typeface="Tahoma"/>
              </a:rPr>
              <a:t>Graduate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having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14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Manufacturing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36008" y="1588008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5">
                <a:moveTo>
                  <a:pt x="119887" y="0"/>
                </a:moveTo>
                <a:lnTo>
                  <a:pt x="4361688" y="0"/>
                </a:lnTo>
                <a:lnTo>
                  <a:pt x="4361688" y="599439"/>
                </a:lnTo>
                <a:lnTo>
                  <a:pt x="4352260" y="646086"/>
                </a:lnTo>
                <a:lnTo>
                  <a:pt x="4326556" y="684196"/>
                </a:lnTo>
                <a:lnTo>
                  <a:pt x="4288446" y="709900"/>
                </a:lnTo>
                <a:lnTo>
                  <a:pt x="4241799" y="719327"/>
                </a:lnTo>
                <a:lnTo>
                  <a:pt x="0" y="719327"/>
                </a:lnTo>
                <a:lnTo>
                  <a:pt x="0" y="119887"/>
                </a:ln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7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15002" y="1564197"/>
            <a:ext cx="4184650" cy="67183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80" b="1">
                <a:latin typeface="Tahoma"/>
                <a:cs typeface="Tahoma"/>
              </a:rPr>
              <a:t>Sushil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Batra,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Executive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r>
              <a:rPr dirty="0" sz="1100" spc="-4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85" b="1">
                <a:solidFill>
                  <a:srgbClr val="243383"/>
                </a:solidFill>
                <a:latin typeface="Tahoma"/>
                <a:cs typeface="Tahoma"/>
              </a:rPr>
              <a:t>and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Chief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Financial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243383"/>
                </a:solidFill>
                <a:latin typeface="Tahoma"/>
                <a:cs typeface="Tahoma"/>
              </a:rPr>
              <a:t>Officer</a:t>
            </a:r>
            <a:endParaRPr sz="1100">
              <a:latin typeface="Tahoma"/>
              <a:cs typeface="Tahoma"/>
            </a:endParaRPr>
          </a:p>
          <a:p>
            <a:pPr marL="16510" marR="5080">
              <a:lnSpc>
                <a:spcPct val="100000"/>
              </a:lnSpc>
              <a:spcBef>
                <a:spcPts val="645"/>
              </a:spcBef>
            </a:pPr>
            <a:r>
              <a:rPr dirty="0" sz="1000" spc="55">
                <a:latin typeface="Tahoma"/>
                <a:cs typeface="Tahoma"/>
              </a:rPr>
              <a:t>FCA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having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33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Finance,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Taxation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and</a:t>
            </a:r>
            <a:r>
              <a:rPr dirty="0" sz="1000" spc="22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Strategic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Planning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99432" y="4108703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4">
                <a:moveTo>
                  <a:pt x="119887" y="0"/>
                </a:moveTo>
                <a:lnTo>
                  <a:pt x="4361688" y="0"/>
                </a:lnTo>
                <a:lnTo>
                  <a:pt x="4361688" y="599440"/>
                </a:lnTo>
                <a:lnTo>
                  <a:pt x="4352260" y="646108"/>
                </a:lnTo>
                <a:lnTo>
                  <a:pt x="4326556" y="684215"/>
                </a:lnTo>
                <a:lnTo>
                  <a:pt x="4288446" y="709907"/>
                </a:lnTo>
                <a:lnTo>
                  <a:pt x="4241799" y="719328"/>
                </a:lnTo>
                <a:lnTo>
                  <a:pt x="0" y="719328"/>
                </a:lnTo>
                <a:lnTo>
                  <a:pt x="0" y="119888"/>
                </a:lnTo>
                <a:lnTo>
                  <a:pt x="9427" y="73219"/>
                </a:lnTo>
                <a:lnTo>
                  <a:pt x="35131" y="35112"/>
                </a:lnTo>
                <a:lnTo>
                  <a:pt x="73241" y="9420"/>
                </a:lnTo>
                <a:lnTo>
                  <a:pt x="119887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16526" y="4189272"/>
            <a:ext cx="4017645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100" spc="-60" b="1">
                <a:latin typeface="Tahoma"/>
                <a:cs typeface="Tahoma"/>
              </a:rPr>
              <a:t>Ank</a:t>
            </a:r>
            <a:r>
              <a:rPr dirty="0" sz="1100" spc="-35" b="1">
                <a:latin typeface="Tahoma"/>
                <a:cs typeface="Tahoma"/>
              </a:rPr>
              <a:t>i</a:t>
            </a:r>
            <a:r>
              <a:rPr dirty="0" sz="1100" spc="-50" b="1">
                <a:latin typeface="Tahoma"/>
                <a:cs typeface="Tahoma"/>
              </a:rPr>
              <a:t>t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J</a:t>
            </a:r>
            <a:r>
              <a:rPr dirty="0" sz="1100" spc="-80" b="1">
                <a:latin typeface="Tahoma"/>
                <a:cs typeface="Tahoma"/>
              </a:rPr>
              <a:t>ain,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Company</a:t>
            </a:r>
            <a:r>
              <a:rPr dirty="0" sz="1100" spc="-8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ary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Compl</a:t>
            </a:r>
            <a:r>
              <a:rPr dirty="0" sz="1100" spc="-4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an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100" spc="-40" b="1">
                <a:solidFill>
                  <a:srgbClr val="243383"/>
                </a:solidFill>
                <a:latin typeface="Tahoma"/>
                <a:cs typeface="Tahoma"/>
              </a:rPr>
              <a:t>ff</a:t>
            </a:r>
            <a:r>
              <a:rPr dirty="0" sz="1100" spc="-3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000" spc="25">
                <a:latin typeface="Tahoma"/>
                <a:cs typeface="Tahoma"/>
              </a:rPr>
              <a:t>FCS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having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16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Manufacturing,</a:t>
            </a:r>
            <a:r>
              <a:rPr dirty="0" sz="1000" spc="-10">
                <a:latin typeface="Tahoma"/>
                <a:cs typeface="Tahoma"/>
              </a:rPr>
              <a:t> Real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Estate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&amp;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-10">
                <a:latin typeface="Tahoma"/>
                <a:cs typeface="Tahoma"/>
              </a:rPr>
              <a:t>Infrastructure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companies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155" y="3287267"/>
            <a:ext cx="4330065" cy="719455"/>
          </a:xfrm>
          <a:custGeom>
            <a:avLst/>
            <a:gdLst/>
            <a:ahLst/>
            <a:cxnLst/>
            <a:rect l="l" t="t" r="r" b="b"/>
            <a:pathLst>
              <a:path w="4330065" h="719454">
                <a:moveTo>
                  <a:pt x="119888" y="0"/>
                </a:moveTo>
                <a:lnTo>
                  <a:pt x="4329684" y="0"/>
                </a:lnTo>
                <a:lnTo>
                  <a:pt x="4329684" y="599439"/>
                </a:lnTo>
                <a:lnTo>
                  <a:pt x="4320256" y="646102"/>
                </a:lnTo>
                <a:lnTo>
                  <a:pt x="4294552" y="684210"/>
                </a:lnTo>
                <a:lnTo>
                  <a:pt x="4256442" y="709905"/>
                </a:lnTo>
                <a:lnTo>
                  <a:pt x="4209796" y="719327"/>
                </a:lnTo>
                <a:lnTo>
                  <a:pt x="0" y="719327"/>
                </a:lnTo>
                <a:lnTo>
                  <a:pt x="0" y="119887"/>
                </a:lnTo>
                <a:lnTo>
                  <a:pt x="9422" y="73241"/>
                </a:lnTo>
                <a:lnTo>
                  <a:pt x="35117" y="35131"/>
                </a:lnTo>
                <a:lnTo>
                  <a:pt x="73225" y="9427"/>
                </a:lnTo>
                <a:lnTo>
                  <a:pt x="119888" y="0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8772" y="3367785"/>
            <a:ext cx="4116704" cy="476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 b="1">
                <a:latin typeface="Tahoma"/>
                <a:cs typeface="Tahoma"/>
              </a:rPr>
              <a:t>V</a:t>
            </a:r>
            <a:r>
              <a:rPr dirty="0" sz="1100" spc="-15" b="1">
                <a:latin typeface="Tahoma"/>
                <a:cs typeface="Tahoma"/>
              </a:rPr>
              <a:t>i</a:t>
            </a:r>
            <a:r>
              <a:rPr dirty="0" sz="1100" spc="-85" b="1">
                <a:latin typeface="Tahoma"/>
                <a:cs typeface="Tahoma"/>
              </a:rPr>
              <a:t>kas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Do</a:t>
            </a:r>
            <a:r>
              <a:rPr dirty="0" sz="1100" spc="-45" b="1">
                <a:latin typeface="Tahoma"/>
                <a:cs typeface="Tahoma"/>
              </a:rPr>
              <a:t>g</a:t>
            </a:r>
            <a:r>
              <a:rPr dirty="0" sz="1100" spc="-75" b="1">
                <a:latin typeface="Tahoma"/>
                <a:cs typeface="Tahoma"/>
              </a:rPr>
              <a:t>r</a:t>
            </a:r>
            <a:r>
              <a:rPr dirty="0" sz="1100" spc="-95" b="1">
                <a:latin typeface="Tahoma"/>
                <a:cs typeface="Tahoma"/>
              </a:rPr>
              <a:t>a,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100" spc="-1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Pr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nt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80" b="1">
                <a:solidFill>
                  <a:srgbClr val="243383"/>
                </a:solidFill>
                <a:latin typeface="Tahoma"/>
                <a:cs typeface="Tahoma"/>
              </a:rPr>
              <a:t>al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es</a:t>
            </a:r>
            <a:endParaRPr sz="1100">
              <a:latin typeface="Tahoma"/>
              <a:cs typeface="Tahoma"/>
            </a:endParaRPr>
          </a:p>
          <a:p>
            <a:pPr marL="19685">
              <a:lnSpc>
                <a:spcPct val="100000"/>
              </a:lnSpc>
              <a:spcBef>
                <a:spcPts val="1025"/>
              </a:spcBef>
            </a:pPr>
            <a:r>
              <a:rPr dirty="0" sz="1000" spc="-5">
                <a:latin typeface="Tahoma"/>
                <a:cs typeface="Tahoma"/>
              </a:rPr>
              <a:t>Graduate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having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over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31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leading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75">
                <a:latin typeface="Tahoma"/>
                <a:cs typeface="Tahoma"/>
              </a:rPr>
              <a:t>FMCG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companies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32959" y="3273552"/>
            <a:ext cx="4330065" cy="721360"/>
          </a:xfrm>
          <a:custGeom>
            <a:avLst/>
            <a:gdLst/>
            <a:ahLst/>
            <a:cxnLst/>
            <a:rect l="l" t="t" r="r" b="b"/>
            <a:pathLst>
              <a:path w="4330065" h="721360">
                <a:moveTo>
                  <a:pt x="120141" y="0"/>
                </a:moveTo>
                <a:lnTo>
                  <a:pt x="4329684" y="0"/>
                </a:lnTo>
                <a:lnTo>
                  <a:pt x="4329684" y="600710"/>
                </a:lnTo>
                <a:lnTo>
                  <a:pt x="4320234" y="647471"/>
                </a:lnTo>
                <a:lnTo>
                  <a:pt x="4294473" y="685660"/>
                </a:lnTo>
                <a:lnTo>
                  <a:pt x="4256281" y="711409"/>
                </a:lnTo>
                <a:lnTo>
                  <a:pt x="4209542" y="720852"/>
                </a:lnTo>
                <a:lnTo>
                  <a:pt x="0" y="720852"/>
                </a:lnTo>
                <a:lnTo>
                  <a:pt x="0" y="120142"/>
                </a:ln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17160" y="3354070"/>
            <a:ext cx="3873500" cy="588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5" b="1">
                <a:latin typeface="Tahoma"/>
                <a:cs typeface="Tahoma"/>
              </a:rPr>
              <a:t>S</a:t>
            </a:r>
            <a:r>
              <a:rPr dirty="0" sz="1100" spc="-80" b="1">
                <a:latin typeface="Tahoma"/>
                <a:cs typeface="Tahoma"/>
              </a:rPr>
              <a:t>ach</a:t>
            </a:r>
            <a:r>
              <a:rPr dirty="0" sz="1100" spc="-50" b="1">
                <a:latin typeface="Tahoma"/>
                <a:cs typeface="Tahoma"/>
              </a:rPr>
              <a:t>i</a:t>
            </a:r>
            <a:r>
              <a:rPr dirty="0" sz="1100" spc="-85" b="1">
                <a:latin typeface="Tahoma"/>
                <a:cs typeface="Tahoma"/>
              </a:rPr>
              <a:t>n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Chha</a:t>
            </a:r>
            <a:r>
              <a:rPr dirty="0" sz="1100" spc="-80" b="1">
                <a:latin typeface="Tahoma"/>
                <a:cs typeface="Tahoma"/>
              </a:rPr>
              <a:t>b</a:t>
            </a:r>
            <a:r>
              <a:rPr dirty="0" sz="1100" spc="-65" b="1">
                <a:latin typeface="Tahoma"/>
                <a:cs typeface="Tahoma"/>
              </a:rPr>
              <a:t>r</a:t>
            </a:r>
            <a:r>
              <a:rPr dirty="0" sz="1100" spc="-95" b="1">
                <a:latin typeface="Tahoma"/>
                <a:cs typeface="Tahoma"/>
              </a:rPr>
              <a:t>a,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100" spc="-1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Pr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nt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20" b="1">
                <a:solidFill>
                  <a:srgbClr val="243383"/>
                </a:solidFill>
                <a:latin typeface="Tahoma"/>
                <a:cs typeface="Tahoma"/>
              </a:rPr>
              <a:t>Ma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 spc="-70" b="1">
                <a:solidFill>
                  <a:srgbClr val="243383"/>
                </a:solidFill>
                <a:latin typeface="Tahoma"/>
                <a:cs typeface="Tahoma"/>
              </a:rPr>
              <a:t>k</a:t>
            </a:r>
            <a:r>
              <a:rPr dirty="0" sz="11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100" spc="-100" b="1">
                <a:solidFill>
                  <a:srgbClr val="243383"/>
                </a:solidFill>
                <a:latin typeface="Tahoma"/>
                <a:cs typeface="Tahoma"/>
              </a:rPr>
              <a:t>ng</a:t>
            </a:r>
            <a:endParaRPr sz="11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710"/>
              </a:spcBef>
            </a:pPr>
            <a:r>
              <a:rPr dirty="0" sz="1000" spc="90">
                <a:latin typeface="Tahoma"/>
                <a:cs typeface="Tahoma"/>
              </a:rPr>
              <a:t>MBA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having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over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21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marketing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in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leading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45">
                <a:latin typeface="Tahoma"/>
                <a:cs typeface="Tahoma"/>
              </a:rPr>
              <a:t>FMCG,</a:t>
            </a:r>
            <a:endParaRPr sz="10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latin typeface="Tahoma"/>
                <a:cs typeface="Tahoma"/>
              </a:rPr>
              <a:t>Telecom,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Real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Estate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&amp;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Building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Material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companies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584" y="4114800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4">
                <a:moveTo>
                  <a:pt x="119888" y="0"/>
                </a:moveTo>
                <a:lnTo>
                  <a:pt x="4361688" y="0"/>
                </a:lnTo>
                <a:lnTo>
                  <a:pt x="4361688" y="599440"/>
                </a:lnTo>
                <a:lnTo>
                  <a:pt x="4352260" y="646102"/>
                </a:lnTo>
                <a:lnTo>
                  <a:pt x="4326556" y="684210"/>
                </a:lnTo>
                <a:lnTo>
                  <a:pt x="4288446" y="709905"/>
                </a:lnTo>
                <a:lnTo>
                  <a:pt x="4241800" y="719328"/>
                </a:lnTo>
                <a:lnTo>
                  <a:pt x="0" y="719328"/>
                </a:lnTo>
                <a:lnTo>
                  <a:pt x="0" y="119887"/>
                </a:lnTo>
                <a:lnTo>
                  <a:pt x="9420" y="73219"/>
                </a:lnTo>
                <a:lnTo>
                  <a:pt x="35112" y="35112"/>
                </a:lnTo>
                <a:lnTo>
                  <a:pt x="73219" y="9420"/>
                </a:lnTo>
                <a:lnTo>
                  <a:pt x="119888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6814" y="4195368"/>
            <a:ext cx="3856354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1100" spc="-85" b="1">
                <a:latin typeface="Tahoma"/>
                <a:cs typeface="Tahoma"/>
              </a:rPr>
              <a:t>Shravan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Kumar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Singh,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243383"/>
                </a:solidFill>
                <a:latin typeface="Tahoma"/>
                <a:cs typeface="Tahoma"/>
              </a:rPr>
              <a:t>Vice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 President</a:t>
            </a:r>
            <a:r>
              <a:rPr dirty="0" sz="11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–</a:t>
            </a:r>
            <a:r>
              <a:rPr dirty="0" sz="1100" spc="-60" b="1">
                <a:solidFill>
                  <a:srgbClr val="243383"/>
                </a:solidFill>
                <a:latin typeface="Tahoma"/>
                <a:cs typeface="Tahoma"/>
              </a:rPr>
              <a:t> Product</a:t>
            </a:r>
            <a:r>
              <a:rPr dirty="0" sz="11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243383"/>
                </a:solidFill>
                <a:latin typeface="Tahoma"/>
                <a:cs typeface="Tahoma"/>
              </a:rPr>
              <a:t>Development</a:t>
            </a:r>
            <a:endParaRPr sz="1100">
              <a:latin typeface="Tahoma"/>
              <a:cs typeface="Tahoma"/>
            </a:endParaRPr>
          </a:p>
          <a:p>
            <a:pPr marL="12700" marR="44450">
              <a:lnSpc>
                <a:spcPct val="100000"/>
              </a:lnSpc>
              <a:spcBef>
                <a:spcPts val="795"/>
              </a:spcBef>
            </a:pPr>
            <a:r>
              <a:rPr dirty="0" sz="1000" spc="-5">
                <a:latin typeface="Tahoma"/>
                <a:cs typeface="Tahoma"/>
              </a:rPr>
              <a:t>Graduate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35">
                <a:latin typeface="Tahoma"/>
                <a:cs typeface="Tahoma"/>
              </a:rPr>
              <a:t>&amp;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5">
                <a:latin typeface="Tahoma"/>
                <a:cs typeface="Tahoma"/>
              </a:rPr>
              <a:t>Diploma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holder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5">
                <a:latin typeface="Tahoma"/>
                <a:cs typeface="Tahoma"/>
              </a:rPr>
              <a:t>Footwear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">
                <a:latin typeface="Tahoma"/>
                <a:cs typeface="Tahoma"/>
              </a:rPr>
              <a:t>Designing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having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overall </a:t>
            </a:r>
            <a:r>
              <a:rPr dirty="0" sz="1000" spc="-300"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29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years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experience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10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148027"/>
            <a:ext cx="5296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i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2800" spc="-40" i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800" spc="-25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04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6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1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20" i="1">
                <a:solidFill>
                  <a:srgbClr val="FFFFFF"/>
                </a:solidFill>
                <a:latin typeface="Trebuchet MS"/>
                <a:cs typeface="Trebuchet MS"/>
              </a:rPr>
              <a:t>rly</a:t>
            </a:r>
            <a:r>
              <a:rPr dirty="0" sz="2800" spc="-2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 i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2800" spc="-9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24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235" i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800" spc="-21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8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70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2800" spc="-14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r>
              <a:rPr dirty="0" sz="280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90" i="1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2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9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-14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27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58762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 i="1">
                <a:solidFill>
                  <a:srgbClr val="FFFFFF"/>
                </a:solidFill>
                <a:latin typeface="Trebuchet MS"/>
                <a:cs typeface="Trebuchet MS"/>
              </a:rPr>
              <a:t>Q4</a:t>
            </a:r>
            <a:r>
              <a:rPr dirty="0" spc="-1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FY24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0" i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Highlights</a:t>
            </a:r>
            <a:r>
              <a:rPr dirty="0" spc="-2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0" i="1">
                <a:solidFill>
                  <a:srgbClr val="FFFFFF"/>
                </a:solidFill>
                <a:latin typeface="Trebuchet MS"/>
                <a:cs typeface="Trebuchet MS"/>
              </a:rPr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554" y="846582"/>
            <a:ext cx="1217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7442" y="2992069"/>
            <a:ext cx="2317750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BITDA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35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900" spc="-25">
                <a:solidFill>
                  <a:srgbClr val="404040"/>
                </a:solidFill>
                <a:latin typeface="Tahoma"/>
                <a:cs typeface="Tahoma"/>
              </a:rPr>
              <a:t>14.0%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0577" y="1403603"/>
            <a:ext cx="3219450" cy="1226820"/>
            <a:chOff x="810577" y="1403603"/>
            <a:chExt cx="3219450" cy="1226820"/>
          </a:xfrm>
        </p:grpSpPr>
        <p:sp>
          <p:nvSpPr>
            <p:cNvPr id="6" name="object 6"/>
            <p:cNvSpPr/>
            <p:nvPr/>
          </p:nvSpPr>
          <p:spPr>
            <a:xfrm>
              <a:off x="973836" y="2465831"/>
              <a:ext cx="486409" cy="131445"/>
            </a:xfrm>
            <a:custGeom>
              <a:avLst/>
              <a:gdLst/>
              <a:ahLst/>
              <a:cxnLst/>
              <a:rect l="l" t="t" r="r" b="b"/>
              <a:pathLst>
                <a:path w="486409" h="131444">
                  <a:moveTo>
                    <a:pt x="486156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86156" y="131063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76984" y="2474975"/>
              <a:ext cx="486409" cy="121920"/>
            </a:xfrm>
            <a:custGeom>
              <a:avLst/>
              <a:gdLst/>
              <a:ahLst/>
              <a:cxnLst/>
              <a:rect l="l" t="t" r="r" b="b"/>
              <a:pathLst>
                <a:path w="486410" h="121919">
                  <a:moveTo>
                    <a:pt x="486156" y="0"/>
                  </a:moveTo>
                  <a:lnTo>
                    <a:pt x="0" y="0"/>
                  </a:lnTo>
                  <a:lnTo>
                    <a:pt x="0" y="121919"/>
                  </a:lnTo>
                  <a:lnTo>
                    <a:pt x="486156" y="121919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78607" y="1469135"/>
              <a:ext cx="486409" cy="1127760"/>
            </a:xfrm>
            <a:custGeom>
              <a:avLst/>
              <a:gdLst/>
              <a:ahLst/>
              <a:cxnLst/>
              <a:rect l="l" t="t" r="r" b="b"/>
              <a:pathLst>
                <a:path w="486410" h="1127760">
                  <a:moveTo>
                    <a:pt x="486156" y="0"/>
                  </a:moveTo>
                  <a:lnTo>
                    <a:pt x="0" y="0"/>
                  </a:lnTo>
                  <a:lnTo>
                    <a:pt x="0" y="1127759"/>
                  </a:lnTo>
                  <a:lnTo>
                    <a:pt x="486156" y="1127759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381756" y="1403603"/>
              <a:ext cx="486409" cy="1193800"/>
            </a:xfrm>
            <a:custGeom>
              <a:avLst/>
              <a:gdLst/>
              <a:ahLst/>
              <a:cxnLst/>
              <a:rect l="l" t="t" r="r" b="b"/>
              <a:pathLst>
                <a:path w="486410" h="1193800">
                  <a:moveTo>
                    <a:pt x="486155" y="0"/>
                  </a:moveTo>
                  <a:lnTo>
                    <a:pt x="0" y="0"/>
                  </a:lnTo>
                  <a:lnTo>
                    <a:pt x="0" y="1193292"/>
                  </a:lnTo>
                  <a:lnTo>
                    <a:pt x="486155" y="119329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15340" y="2596895"/>
              <a:ext cx="3209925" cy="33655"/>
            </a:xfrm>
            <a:custGeom>
              <a:avLst/>
              <a:gdLst/>
              <a:ahLst/>
              <a:cxnLst/>
              <a:rect l="l" t="t" r="r" b="b"/>
              <a:pathLst>
                <a:path w="3209925" h="33655">
                  <a:moveTo>
                    <a:pt x="0" y="0"/>
                  </a:moveTo>
                  <a:lnTo>
                    <a:pt x="3209544" y="0"/>
                  </a:lnTo>
                </a:path>
                <a:path w="3209925" h="33655">
                  <a:moveTo>
                    <a:pt x="0" y="0"/>
                  </a:moveTo>
                  <a:lnTo>
                    <a:pt x="0" y="33528"/>
                  </a:lnTo>
                </a:path>
                <a:path w="3209925" h="33655">
                  <a:moveTo>
                    <a:pt x="803147" y="0"/>
                  </a:moveTo>
                  <a:lnTo>
                    <a:pt x="803147" y="33528"/>
                  </a:lnTo>
                </a:path>
                <a:path w="3209925" h="33655">
                  <a:moveTo>
                    <a:pt x="1604772" y="0"/>
                  </a:moveTo>
                  <a:lnTo>
                    <a:pt x="1604772" y="33528"/>
                  </a:lnTo>
                </a:path>
                <a:path w="3209925" h="33655">
                  <a:moveTo>
                    <a:pt x="2407920" y="0"/>
                  </a:moveTo>
                  <a:lnTo>
                    <a:pt x="2407920" y="33528"/>
                  </a:lnTo>
                </a:path>
                <a:path w="3209925" h="33655">
                  <a:moveTo>
                    <a:pt x="3209544" y="0"/>
                  </a:moveTo>
                  <a:lnTo>
                    <a:pt x="3209544" y="335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94943" y="2243073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765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507" y="2251405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8204" y="1245235"/>
            <a:ext cx="347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2,7</a:t>
            </a: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0716" y="1180337"/>
            <a:ext cx="347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2,9</a:t>
            </a: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5085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7623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0241" y="2650617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2753" y="2650617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2034" y="824229"/>
            <a:ext cx="1602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.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rs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ld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29821" y="1484375"/>
            <a:ext cx="3019425" cy="1160145"/>
            <a:chOff x="5429821" y="1484375"/>
            <a:chExt cx="3019425" cy="1160145"/>
          </a:xfrm>
        </p:grpSpPr>
        <p:sp>
          <p:nvSpPr>
            <p:cNvPr id="21" name="object 21"/>
            <p:cNvSpPr/>
            <p:nvPr/>
          </p:nvSpPr>
          <p:spPr>
            <a:xfrm>
              <a:off x="6335268" y="2324100"/>
              <a:ext cx="455930" cy="287020"/>
            </a:xfrm>
            <a:custGeom>
              <a:avLst/>
              <a:gdLst/>
              <a:ahLst/>
              <a:cxnLst/>
              <a:rect l="l" t="t" r="r" b="b"/>
              <a:pathLst>
                <a:path w="455929" h="287019">
                  <a:moveTo>
                    <a:pt x="455676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455676" y="286512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88124" y="1623059"/>
              <a:ext cx="455930" cy="988060"/>
            </a:xfrm>
            <a:custGeom>
              <a:avLst/>
              <a:gdLst/>
              <a:ahLst/>
              <a:cxnLst/>
              <a:rect l="l" t="t" r="r" b="b"/>
              <a:pathLst>
                <a:path w="455929" h="988060">
                  <a:moveTo>
                    <a:pt x="455675" y="0"/>
                  </a:moveTo>
                  <a:lnTo>
                    <a:pt x="0" y="0"/>
                  </a:lnTo>
                  <a:lnTo>
                    <a:pt x="0" y="987551"/>
                  </a:lnTo>
                  <a:lnTo>
                    <a:pt x="455675" y="987551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839456" y="1484375"/>
              <a:ext cx="455930" cy="1126490"/>
            </a:xfrm>
            <a:custGeom>
              <a:avLst/>
              <a:gdLst/>
              <a:ahLst/>
              <a:cxnLst/>
              <a:rect l="l" t="t" r="r" b="b"/>
              <a:pathLst>
                <a:path w="455929" h="1126489">
                  <a:moveTo>
                    <a:pt x="455675" y="0"/>
                  </a:moveTo>
                  <a:lnTo>
                    <a:pt x="0" y="0"/>
                  </a:lnTo>
                  <a:lnTo>
                    <a:pt x="0" y="1126236"/>
                  </a:lnTo>
                  <a:lnTo>
                    <a:pt x="455675" y="1126236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83936" y="2307336"/>
              <a:ext cx="455930" cy="303530"/>
            </a:xfrm>
            <a:custGeom>
              <a:avLst/>
              <a:gdLst/>
              <a:ahLst/>
              <a:cxnLst/>
              <a:rect l="l" t="t" r="r" b="b"/>
              <a:pathLst>
                <a:path w="455929" h="303530">
                  <a:moveTo>
                    <a:pt x="455675" y="0"/>
                  </a:moveTo>
                  <a:lnTo>
                    <a:pt x="0" y="0"/>
                  </a:lnTo>
                  <a:lnTo>
                    <a:pt x="0" y="303275"/>
                  </a:lnTo>
                  <a:lnTo>
                    <a:pt x="455675" y="303275"/>
                  </a:lnTo>
                  <a:lnTo>
                    <a:pt x="455675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34584" y="2610611"/>
              <a:ext cx="3009900" cy="33655"/>
            </a:xfrm>
            <a:custGeom>
              <a:avLst/>
              <a:gdLst/>
              <a:ahLst/>
              <a:cxnLst/>
              <a:rect l="l" t="t" r="r" b="b"/>
              <a:pathLst>
                <a:path w="3009900" h="33655">
                  <a:moveTo>
                    <a:pt x="0" y="0"/>
                  </a:moveTo>
                  <a:lnTo>
                    <a:pt x="3009899" y="0"/>
                  </a:lnTo>
                </a:path>
                <a:path w="3009900" h="33655">
                  <a:moveTo>
                    <a:pt x="0" y="0"/>
                  </a:moveTo>
                  <a:lnTo>
                    <a:pt x="0" y="33527"/>
                  </a:lnTo>
                </a:path>
                <a:path w="3009900" h="33655">
                  <a:moveTo>
                    <a:pt x="752855" y="0"/>
                  </a:moveTo>
                  <a:lnTo>
                    <a:pt x="752855" y="33527"/>
                  </a:lnTo>
                </a:path>
                <a:path w="3009900" h="33655">
                  <a:moveTo>
                    <a:pt x="1504188" y="0"/>
                  </a:moveTo>
                  <a:lnTo>
                    <a:pt x="1504188" y="33527"/>
                  </a:lnTo>
                </a:path>
                <a:path w="3009900" h="33655">
                  <a:moveTo>
                    <a:pt x="2257043" y="0"/>
                  </a:moveTo>
                  <a:lnTo>
                    <a:pt x="2257043" y="33527"/>
                  </a:lnTo>
                </a:path>
                <a:path w="3009900" h="33655">
                  <a:moveTo>
                    <a:pt x="3009899" y="0"/>
                  </a:moveTo>
                  <a:lnTo>
                    <a:pt x="3009899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710809" y="2084323"/>
            <a:ext cx="203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Tahoma"/>
                <a:cs typeface="Tahoma"/>
              </a:rPr>
              <a:t>5</a:t>
            </a:r>
            <a:r>
              <a:rPr dirty="0" sz="1000" spc="-1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63410" y="2100452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5.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79056" y="1399793"/>
            <a:ext cx="275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31277" y="1260474"/>
            <a:ext cx="275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9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09971" y="266369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2191" y="266369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4897" y="2663698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37118" y="2663698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7719" y="2985642"/>
            <a:ext cx="2302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20" b="1">
                <a:solidFill>
                  <a:srgbClr val="243383"/>
                </a:solidFill>
                <a:latin typeface="Tahoma"/>
                <a:cs typeface="Tahoma"/>
              </a:rPr>
              <a:t>ag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alizat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per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45" b="1">
                <a:solidFill>
                  <a:srgbClr val="243383"/>
                </a:solidFill>
                <a:latin typeface="Tahoma"/>
                <a:cs typeface="Tahoma"/>
              </a:rPr>
              <a:t>₹)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4105" y="3744467"/>
            <a:ext cx="3126105" cy="920750"/>
            <a:chOff x="844105" y="3744467"/>
            <a:chExt cx="3126105" cy="920750"/>
          </a:xfrm>
        </p:grpSpPr>
        <p:sp>
          <p:nvSpPr>
            <p:cNvPr id="36" name="object 36"/>
            <p:cNvSpPr/>
            <p:nvPr/>
          </p:nvSpPr>
          <p:spPr>
            <a:xfrm>
              <a:off x="1781556" y="3916679"/>
              <a:ext cx="2030095" cy="715010"/>
            </a:xfrm>
            <a:custGeom>
              <a:avLst/>
              <a:gdLst/>
              <a:ahLst/>
              <a:cxnLst/>
              <a:rect l="l" t="t" r="r" b="b"/>
              <a:pathLst>
                <a:path w="2030095" h="715010">
                  <a:moveTo>
                    <a:pt x="472440" y="0"/>
                  </a:moveTo>
                  <a:lnTo>
                    <a:pt x="0" y="0"/>
                  </a:lnTo>
                  <a:lnTo>
                    <a:pt x="0" y="714756"/>
                  </a:lnTo>
                  <a:lnTo>
                    <a:pt x="472440" y="714756"/>
                  </a:lnTo>
                  <a:lnTo>
                    <a:pt x="472440" y="0"/>
                  </a:lnTo>
                  <a:close/>
                </a:path>
                <a:path w="2030095" h="715010">
                  <a:moveTo>
                    <a:pt x="2029968" y="13716"/>
                  </a:moveTo>
                  <a:lnTo>
                    <a:pt x="1559052" y="13716"/>
                  </a:lnTo>
                  <a:lnTo>
                    <a:pt x="1559052" y="714756"/>
                  </a:lnTo>
                  <a:lnTo>
                    <a:pt x="2029968" y="714756"/>
                  </a:lnTo>
                  <a:lnTo>
                    <a:pt x="2029968" y="13716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02792" y="3744467"/>
              <a:ext cx="2030095" cy="887094"/>
            </a:xfrm>
            <a:custGeom>
              <a:avLst/>
              <a:gdLst/>
              <a:ahLst/>
              <a:cxnLst/>
              <a:rect l="l" t="t" r="r" b="b"/>
              <a:pathLst>
                <a:path w="2030095" h="887095">
                  <a:moveTo>
                    <a:pt x="472440" y="233172"/>
                  </a:moveTo>
                  <a:lnTo>
                    <a:pt x="0" y="233172"/>
                  </a:lnTo>
                  <a:lnTo>
                    <a:pt x="0" y="886968"/>
                  </a:lnTo>
                  <a:lnTo>
                    <a:pt x="472440" y="886968"/>
                  </a:lnTo>
                  <a:lnTo>
                    <a:pt x="472440" y="233172"/>
                  </a:lnTo>
                  <a:close/>
                </a:path>
                <a:path w="2030095" h="887095">
                  <a:moveTo>
                    <a:pt x="2029968" y="0"/>
                  </a:moveTo>
                  <a:lnTo>
                    <a:pt x="1557528" y="0"/>
                  </a:lnTo>
                  <a:lnTo>
                    <a:pt x="1557528" y="886968"/>
                  </a:lnTo>
                  <a:lnTo>
                    <a:pt x="2029968" y="886980"/>
                  </a:lnTo>
                  <a:lnTo>
                    <a:pt x="2029968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48867" y="4631435"/>
              <a:ext cx="3116580" cy="33655"/>
            </a:xfrm>
            <a:custGeom>
              <a:avLst/>
              <a:gdLst/>
              <a:ahLst/>
              <a:cxnLst/>
              <a:rect l="l" t="t" r="r" b="b"/>
              <a:pathLst>
                <a:path w="3116579" h="33654">
                  <a:moveTo>
                    <a:pt x="0" y="0"/>
                  </a:moveTo>
                  <a:lnTo>
                    <a:pt x="3116580" y="0"/>
                  </a:lnTo>
                </a:path>
                <a:path w="3116579" h="33654">
                  <a:moveTo>
                    <a:pt x="0" y="0"/>
                  </a:moveTo>
                  <a:lnTo>
                    <a:pt x="0" y="33527"/>
                  </a:lnTo>
                </a:path>
                <a:path w="3116579" h="33654">
                  <a:moveTo>
                    <a:pt x="778763" y="0"/>
                  </a:moveTo>
                  <a:lnTo>
                    <a:pt x="778763" y="33527"/>
                  </a:lnTo>
                </a:path>
                <a:path w="3116579" h="33654">
                  <a:moveTo>
                    <a:pt x="1559052" y="0"/>
                  </a:moveTo>
                  <a:lnTo>
                    <a:pt x="1559052" y="33527"/>
                  </a:lnTo>
                </a:path>
                <a:path w="3116579" h="33654">
                  <a:moveTo>
                    <a:pt x="2337816" y="0"/>
                  </a:moveTo>
                  <a:lnTo>
                    <a:pt x="2337816" y="33527"/>
                  </a:lnTo>
                </a:path>
                <a:path w="3116579" h="33654">
                  <a:moveTo>
                    <a:pt x="3116580" y="0"/>
                  </a:moveTo>
                  <a:lnTo>
                    <a:pt x="3116580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132433" y="3754932"/>
            <a:ext cx="2463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11857" y="3693921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90876" y="3522345"/>
            <a:ext cx="2463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161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70275" y="3708653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6726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16100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65222" y="468609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44621" y="468609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97067" y="4646676"/>
            <a:ext cx="2935605" cy="33655"/>
          </a:xfrm>
          <a:custGeom>
            <a:avLst/>
            <a:gdLst/>
            <a:ahLst/>
            <a:cxnLst/>
            <a:rect l="l" t="t" r="r" b="b"/>
            <a:pathLst>
              <a:path w="2935604" h="33654">
                <a:moveTo>
                  <a:pt x="0" y="0"/>
                </a:moveTo>
                <a:lnTo>
                  <a:pt x="2935224" y="0"/>
                </a:lnTo>
              </a:path>
              <a:path w="2935604" h="33654">
                <a:moveTo>
                  <a:pt x="0" y="0"/>
                </a:moveTo>
                <a:lnTo>
                  <a:pt x="0" y="33528"/>
                </a:lnTo>
              </a:path>
              <a:path w="2935604" h="33654">
                <a:moveTo>
                  <a:pt x="733044" y="0"/>
                </a:moveTo>
                <a:lnTo>
                  <a:pt x="733044" y="33528"/>
                </a:lnTo>
              </a:path>
              <a:path w="2935604" h="33654">
                <a:moveTo>
                  <a:pt x="1467612" y="0"/>
                </a:moveTo>
                <a:lnTo>
                  <a:pt x="1467612" y="33528"/>
                </a:lnTo>
              </a:path>
              <a:path w="2935604" h="33654">
                <a:moveTo>
                  <a:pt x="2202180" y="0"/>
                </a:moveTo>
                <a:lnTo>
                  <a:pt x="2202180" y="33528"/>
                </a:lnTo>
              </a:path>
              <a:path w="2935604" h="33654">
                <a:moveTo>
                  <a:pt x="2935224" y="0"/>
                </a:moveTo>
                <a:lnTo>
                  <a:pt x="2935224" y="335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641847" y="4303776"/>
            <a:ext cx="445134" cy="34290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750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118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12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374891" y="4297679"/>
            <a:ext cx="445134" cy="34925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9715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76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09459" y="3671315"/>
            <a:ext cx="445134" cy="9753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336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44028" y="3465576"/>
            <a:ext cx="445134" cy="118110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407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99505" y="4128312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15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26200" y="4095699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16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60132" y="3509009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62421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96609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01027" y="470133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35214" y="470133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58762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 i="1">
                <a:solidFill>
                  <a:srgbClr val="FFFFFF"/>
                </a:solidFill>
                <a:latin typeface="Trebuchet MS"/>
                <a:cs typeface="Trebuchet MS"/>
              </a:rPr>
              <a:t>Q4</a:t>
            </a:r>
            <a:r>
              <a:rPr dirty="0" spc="-1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FY24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0" i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Highlights</a:t>
            </a:r>
            <a:r>
              <a:rPr dirty="0" spc="-2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0" i="1">
                <a:solidFill>
                  <a:srgbClr val="FFFFFF"/>
                </a:solidFill>
                <a:latin typeface="Trebuchet MS"/>
                <a:cs typeface="Trebuchet MS"/>
              </a:rPr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4179" y="2660396"/>
            <a:ext cx="2451735" cy="4641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7250" algn="l"/>
                <a:tab pos="1772285" algn="l"/>
              </a:tabLst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Q4FY23	Q4FY24	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FY23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Cash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252" y="4559808"/>
            <a:ext cx="3134995" cy="33655"/>
          </a:xfrm>
          <a:custGeom>
            <a:avLst/>
            <a:gdLst/>
            <a:ahLst/>
            <a:cxnLst/>
            <a:rect l="l" t="t" r="r" b="b"/>
            <a:pathLst>
              <a:path w="3134995" h="33654">
                <a:moveTo>
                  <a:pt x="0" y="0"/>
                </a:moveTo>
                <a:lnTo>
                  <a:pt x="3134868" y="0"/>
                </a:lnTo>
              </a:path>
              <a:path w="3134995" h="33654">
                <a:moveTo>
                  <a:pt x="0" y="0"/>
                </a:moveTo>
                <a:lnTo>
                  <a:pt x="0" y="33527"/>
                </a:lnTo>
              </a:path>
              <a:path w="3134995" h="33654">
                <a:moveTo>
                  <a:pt x="783335" y="0"/>
                </a:moveTo>
                <a:lnTo>
                  <a:pt x="783335" y="33527"/>
                </a:lnTo>
              </a:path>
              <a:path w="3134995" h="33654">
                <a:moveTo>
                  <a:pt x="1566672" y="0"/>
                </a:moveTo>
                <a:lnTo>
                  <a:pt x="1566672" y="33527"/>
                </a:lnTo>
              </a:path>
              <a:path w="3134995" h="33654">
                <a:moveTo>
                  <a:pt x="2351531" y="0"/>
                </a:moveTo>
                <a:lnTo>
                  <a:pt x="2351531" y="33527"/>
                </a:lnTo>
              </a:path>
              <a:path w="3134995" h="33654">
                <a:moveTo>
                  <a:pt x="3134868" y="0"/>
                </a:moveTo>
                <a:lnTo>
                  <a:pt x="3134868" y="3352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7175" y="4172711"/>
            <a:ext cx="475615" cy="38735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1168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20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63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511" y="4184903"/>
            <a:ext cx="475615" cy="37528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11049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870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61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5372" y="3617976"/>
            <a:ext cx="474345" cy="94234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154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8708" y="3337559"/>
            <a:ext cx="475615" cy="122237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316" y="3941470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8.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6236" y="3956710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8.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654" y="3413252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5.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4846" y="3119373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6.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9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7611" y="4539488"/>
            <a:ext cx="3175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2634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6579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00654" y="4613249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4626" y="4613249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82184" y="4567428"/>
            <a:ext cx="3380740" cy="33655"/>
          </a:xfrm>
          <a:custGeom>
            <a:avLst/>
            <a:gdLst/>
            <a:ahLst/>
            <a:cxnLst/>
            <a:rect l="l" t="t" r="r" b="b"/>
            <a:pathLst>
              <a:path w="3380740" h="33654">
                <a:moveTo>
                  <a:pt x="0" y="0"/>
                </a:moveTo>
                <a:lnTo>
                  <a:pt x="3380232" y="0"/>
                </a:lnTo>
              </a:path>
              <a:path w="3380740" h="33654">
                <a:moveTo>
                  <a:pt x="0" y="0"/>
                </a:moveTo>
                <a:lnTo>
                  <a:pt x="0" y="33528"/>
                </a:lnTo>
              </a:path>
              <a:path w="3380740" h="33654">
                <a:moveTo>
                  <a:pt x="845819" y="0"/>
                </a:moveTo>
                <a:lnTo>
                  <a:pt x="845819" y="33528"/>
                </a:lnTo>
              </a:path>
              <a:path w="3380740" h="33654">
                <a:moveTo>
                  <a:pt x="1690115" y="0"/>
                </a:moveTo>
                <a:lnTo>
                  <a:pt x="1690115" y="33528"/>
                </a:lnTo>
              </a:path>
              <a:path w="3380740" h="33654">
                <a:moveTo>
                  <a:pt x="2535936" y="0"/>
                </a:moveTo>
                <a:lnTo>
                  <a:pt x="2535936" y="33528"/>
                </a:lnTo>
              </a:path>
              <a:path w="3380740" h="33654">
                <a:moveTo>
                  <a:pt x="3380232" y="0"/>
                </a:moveTo>
                <a:lnTo>
                  <a:pt x="3380232" y="335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49823" y="4251959"/>
            <a:ext cx="512445" cy="31559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812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40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93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4120" y="4223003"/>
            <a:ext cx="512445" cy="34480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9588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75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9940" y="3604259"/>
            <a:ext cx="512445" cy="963294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283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4235" y="3369564"/>
            <a:ext cx="512445" cy="119824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353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28564" y="4000296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9021" y="3999687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9281" y="3361435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1009" y="3183077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4179" y="462208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49110" y="462208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4400" y="4622088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09584" y="4622088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51558" y="89344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130" b="1">
                <a:solidFill>
                  <a:srgbClr val="243383"/>
                </a:solidFill>
                <a:latin typeface="Tahoma"/>
                <a:cs typeface="Tahoma"/>
              </a:rPr>
              <a:t>BI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3252" y="2581655"/>
            <a:ext cx="3115310" cy="33655"/>
          </a:xfrm>
          <a:custGeom>
            <a:avLst/>
            <a:gdLst/>
            <a:ahLst/>
            <a:cxnLst/>
            <a:rect l="l" t="t" r="r" b="b"/>
            <a:pathLst>
              <a:path w="3115310" h="33655">
                <a:moveTo>
                  <a:pt x="0" y="0"/>
                </a:moveTo>
                <a:lnTo>
                  <a:pt x="3115056" y="0"/>
                </a:lnTo>
              </a:path>
              <a:path w="3115310" h="33655">
                <a:moveTo>
                  <a:pt x="0" y="0"/>
                </a:moveTo>
                <a:lnTo>
                  <a:pt x="0" y="33527"/>
                </a:lnTo>
              </a:path>
              <a:path w="3115310" h="33655">
                <a:moveTo>
                  <a:pt x="778764" y="0"/>
                </a:moveTo>
                <a:lnTo>
                  <a:pt x="778764" y="33527"/>
                </a:lnTo>
              </a:path>
              <a:path w="3115310" h="33655">
                <a:moveTo>
                  <a:pt x="1557528" y="0"/>
                </a:moveTo>
                <a:lnTo>
                  <a:pt x="1557528" y="33527"/>
                </a:lnTo>
              </a:path>
              <a:path w="3115310" h="33655">
                <a:moveTo>
                  <a:pt x="2336291" y="0"/>
                </a:moveTo>
                <a:lnTo>
                  <a:pt x="2336291" y="33527"/>
                </a:lnTo>
              </a:path>
              <a:path w="3115310" h="33655">
                <a:moveTo>
                  <a:pt x="3115056" y="0"/>
                </a:moveTo>
                <a:lnTo>
                  <a:pt x="3115056" y="3352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25652" y="2191511"/>
            <a:ext cx="472440" cy="39052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1174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90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04416" y="2202179"/>
            <a:ext cx="472440" cy="37973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1123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84704" y="1583436"/>
            <a:ext cx="471170" cy="998219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229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3467" y="1327403"/>
            <a:ext cx="472440" cy="125476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288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7363" y="2574464"/>
            <a:ext cx="1828800" cy="48069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R="42545">
              <a:lnSpc>
                <a:spcPct val="100000"/>
              </a:lnSpc>
              <a:spcBef>
                <a:spcPts val="575"/>
              </a:spcBef>
              <a:tabLst>
                <a:tab pos="848994" algn="l"/>
              </a:tabLst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Q4FY24	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FY23</a:t>
            </a: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3477" y="2002027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57248" y="1998725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73476" y="1382648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dirty="0" sz="1000" spc="-1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68370" y="1102563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9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9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0196" y="2634437"/>
            <a:ext cx="40513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2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67861" y="2634437"/>
            <a:ext cx="26479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88507" y="893445"/>
            <a:ext cx="1823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PBT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82184" y="2607564"/>
            <a:ext cx="3380740" cy="32384"/>
          </a:xfrm>
          <a:custGeom>
            <a:avLst/>
            <a:gdLst/>
            <a:ahLst/>
            <a:cxnLst/>
            <a:rect l="l" t="t" r="r" b="b"/>
            <a:pathLst>
              <a:path w="3380740" h="32385">
                <a:moveTo>
                  <a:pt x="0" y="0"/>
                </a:moveTo>
                <a:lnTo>
                  <a:pt x="3380232" y="0"/>
                </a:lnTo>
              </a:path>
              <a:path w="3380740" h="32385">
                <a:moveTo>
                  <a:pt x="0" y="0"/>
                </a:moveTo>
                <a:lnTo>
                  <a:pt x="0" y="32004"/>
                </a:lnTo>
              </a:path>
              <a:path w="3380740" h="32385">
                <a:moveTo>
                  <a:pt x="845819" y="0"/>
                </a:moveTo>
                <a:lnTo>
                  <a:pt x="845819" y="32004"/>
                </a:lnTo>
              </a:path>
              <a:path w="3380740" h="32385">
                <a:moveTo>
                  <a:pt x="1690115" y="0"/>
                </a:moveTo>
                <a:lnTo>
                  <a:pt x="1690115" y="32004"/>
                </a:lnTo>
              </a:path>
              <a:path w="3380740" h="32385">
                <a:moveTo>
                  <a:pt x="2535936" y="0"/>
                </a:moveTo>
                <a:lnTo>
                  <a:pt x="2535936" y="32004"/>
                </a:lnTo>
              </a:path>
              <a:path w="3380740" h="32385">
                <a:moveTo>
                  <a:pt x="3380232" y="0"/>
                </a:moveTo>
                <a:lnTo>
                  <a:pt x="3380232" y="32004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449823" y="2205227"/>
            <a:ext cx="512445" cy="40259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12318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69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85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12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6294120" y="2220467"/>
            <a:ext cx="512445" cy="38735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11557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10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82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39940" y="1620011"/>
            <a:ext cx="512445" cy="9880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210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84235" y="1341119"/>
            <a:ext cx="512445" cy="126682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4732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269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28564" y="2013584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5395" y="2005710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56526" y="1425067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7.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5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26983" y="1166622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9.</a:t>
            </a:r>
            <a:r>
              <a:rPr dirty="0" sz="1000" spc="30">
                <a:latin typeface="Tahoma"/>
                <a:cs typeface="Tahoma"/>
              </a:rPr>
              <a:t>2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09584" y="266039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42151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Qua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50" i="1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pc="-13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60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35" i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20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254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6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pc="-229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35" i="1">
                <a:solidFill>
                  <a:srgbClr val="FFFFFF"/>
                </a:solidFill>
                <a:latin typeface="Trebuchet MS"/>
                <a:cs typeface="Trebuchet MS"/>
              </a:rPr>
              <a:t>(1/2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554" y="846582"/>
            <a:ext cx="1217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7442" y="2992069"/>
            <a:ext cx="20840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BITDA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35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0577" y="1286255"/>
            <a:ext cx="3219450" cy="1344295"/>
            <a:chOff x="810577" y="1286255"/>
            <a:chExt cx="3219450" cy="1344295"/>
          </a:xfrm>
        </p:grpSpPr>
        <p:sp>
          <p:nvSpPr>
            <p:cNvPr id="6" name="object 6"/>
            <p:cNvSpPr/>
            <p:nvPr/>
          </p:nvSpPr>
          <p:spPr>
            <a:xfrm>
              <a:off x="1584960" y="1415795"/>
              <a:ext cx="1671955" cy="1181100"/>
            </a:xfrm>
            <a:custGeom>
              <a:avLst/>
              <a:gdLst/>
              <a:ahLst/>
              <a:cxnLst/>
              <a:rect l="l" t="t" r="r" b="b"/>
              <a:pathLst>
                <a:path w="1671954" h="1181100">
                  <a:moveTo>
                    <a:pt x="388620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388620" y="1181100"/>
                  </a:lnTo>
                  <a:lnTo>
                    <a:pt x="388620" y="0"/>
                  </a:lnTo>
                  <a:close/>
                </a:path>
                <a:path w="1671954" h="1181100">
                  <a:moveTo>
                    <a:pt x="1030224" y="117348"/>
                  </a:moveTo>
                  <a:lnTo>
                    <a:pt x="641604" y="117348"/>
                  </a:lnTo>
                  <a:lnTo>
                    <a:pt x="641604" y="1181100"/>
                  </a:lnTo>
                  <a:lnTo>
                    <a:pt x="1030224" y="1181100"/>
                  </a:lnTo>
                  <a:lnTo>
                    <a:pt x="1030224" y="117348"/>
                  </a:lnTo>
                  <a:close/>
                </a:path>
                <a:path w="1671954" h="1181100">
                  <a:moveTo>
                    <a:pt x="1671828" y="129540"/>
                  </a:moveTo>
                  <a:lnTo>
                    <a:pt x="1283208" y="129540"/>
                  </a:lnTo>
                  <a:lnTo>
                    <a:pt x="1283208" y="1181100"/>
                  </a:lnTo>
                  <a:lnTo>
                    <a:pt x="1671828" y="1181100"/>
                  </a:lnTo>
                  <a:lnTo>
                    <a:pt x="1671828" y="12954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09772" y="1376171"/>
              <a:ext cx="388620" cy="1221105"/>
            </a:xfrm>
            <a:custGeom>
              <a:avLst/>
              <a:gdLst/>
              <a:ahLst/>
              <a:cxnLst/>
              <a:rect l="l" t="t" r="r" b="b"/>
              <a:pathLst>
                <a:path w="388620" h="1221105">
                  <a:moveTo>
                    <a:pt x="388620" y="0"/>
                  </a:moveTo>
                  <a:lnTo>
                    <a:pt x="0" y="0"/>
                  </a:lnTo>
                  <a:lnTo>
                    <a:pt x="0" y="1220723"/>
                  </a:lnTo>
                  <a:lnTo>
                    <a:pt x="388620" y="1220723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1832" y="1286255"/>
              <a:ext cx="390525" cy="1310640"/>
            </a:xfrm>
            <a:custGeom>
              <a:avLst/>
              <a:gdLst/>
              <a:ahLst/>
              <a:cxnLst/>
              <a:rect l="l" t="t" r="r" b="b"/>
              <a:pathLst>
                <a:path w="390525" h="1310639">
                  <a:moveTo>
                    <a:pt x="390144" y="0"/>
                  </a:moveTo>
                  <a:lnTo>
                    <a:pt x="0" y="0"/>
                  </a:lnTo>
                  <a:lnTo>
                    <a:pt x="0" y="1310640"/>
                  </a:lnTo>
                  <a:lnTo>
                    <a:pt x="390144" y="1310640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15340" y="2596895"/>
              <a:ext cx="3209925" cy="33655"/>
            </a:xfrm>
            <a:custGeom>
              <a:avLst/>
              <a:gdLst/>
              <a:ahLst/>
              <a:cxnLst/>
              <a:rect l="l" t="t" r="r" b="b"/>
              <a:pathLst>
                <a:path w="3209925" h="33655">
                  <a:moveTo>
                    <a:pt x="0" y="0"/>
                  </a:moveTo>
                  <a:lnTo>
                    <a:pt x="3209544" y="0"/>
                  </a:lnTo>
                </a:path>
                <a:path w="3209925" h="33655">
                  <a:moveTo>
                    <a:pt x="0" y="0"/>
                  </a:moveTo>
                  <a:lnTo>
                    <a:pt x="0" y="33528"/>
                  </a:lnTo>
                </a:path>
                <a:path w="3209925" h="33655">
                  <a:moveTo>
                    <a:pt x="643128" y="0"/>
                  </a:moveTo>
                  <a:lnTo>
                    <a:pt x="643128" y="33528"/>
                  </a:lnTo>
                </a:path>
                <a:path w="3209925" h="33655">
                  <a:moveTo>
                    <a:pt x="1284732" y="0"/>
                  </a:moveTo>
                  <a:lnTo>
                    <a:pt x="1284732" y="33528"/>
                  </a:lnTo>
                </a:path>
                <a:path w="3209925" h="33655">
                  <a:moveTo>
                    <a:pt x="1926336" y="0"/>
                  </a:moveTo>
                  <a:lnTo>
                    <a:pt x="1926336" y="33528"/>
                  </a:lnTo>
                </a:path>
                <a:path w="3209925" h="33655">
                  <a:moveTo>
                    <a:pt x="2567940" y="0"/>
                  </a:moveTo>
                  <a:lnTo>
                    <a:pt x="2567940" y="33528"/>
                  </a:lnTo>
                </a:path>
                <a:path w="3209925" h="33655">
                  <a:moveTo>
                    <a:pt x="3209544" y="0"/>
                  </a:moveTo>
                  <a:lnTo>
                    <a:pt x="3209544" y="335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014780" y="1075181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765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6714" y="1193037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739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573" y="1309242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715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0811" y="1322069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713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2670" y="1152524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747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923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6832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1F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8689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0929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3F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2914" y="2650617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2034" y="824229"/>
            <a:ext cx="1602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.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rs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ld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29821" y="1395983"/>
            <a:ext cx="3019425" cy="1248410"/>
            <a:chOff x="5429821" y="1395983"/>
            <a:chExt cx="3019425" cy="1248410"/>
          </a:xfrm>
        </p:grpSpPr>
        <p:sp>
          <p:nvSpPr>
            <p:cNvPr id="22" name="object 22"/>
            <p:cNvSpPr/>
            <p:nvPr/>
          </p:nvSpPr>
          <p:spPr>
            <a:xfrm>
              <a:off x="5553456" y="1395983"/>
              <a:ext cx="2170430" cy="1214755"/>
            </a:xfrm>
            <a:custGeom>
              <a:avLst/>
              <a:gdLst/>
              <a:ahLst/>
              <a:cxnLst/>
              <a:rect l="l" t="t" r="r" b="b"/>
              <a:pathLst>
                <a:path w="2170429" h="1214755">
                  <a:moveTo>
                    <a:pt x="364236" y="0"/>
                  </a:moveTo>
                  <a:lnTo>
                    <a:pt x="0" y="0"/>
                  </a:lnTo>
                  <a:lnTo>
                    <a:pt x="0" y="1214628"/>
                  </a:lnTo>
                  <a:lnTo>
                    <a:pt x="364236" y="1214628"/>
                  </a:lnTo>
                  <a:lnTo>
                    <a:pt x="364236" y="0"/>
                  </a:lnTo>
                  <a:close/>
                </a:path>
                <a:path w="2170429" h="1214755">
                  <a:moveTo>
                    <a:pt x="966216" y="275844"/>
                  </a:moveTo>
                  <a:lnTo>
                    <a:pt x="601980" y="275844"/>
                  </a:lnTo>
                  <a:lnTo>
                    <a:pt x="601980" y="1214628"/>
                  </a:lnTo>
                  <a:lnTo>
                    <a:pt x="966216" y="1214628"/>
                  </a:lnTo>
                  <a:lnTo>
                    <a:pt x="966216" y="275844"/>
                  </a:lnTo>
                  <a:close/>
                </a:path>
                <a:path w="2170429" h="1214755">
                  <a:moveTo>
                    <a:pt x="1568196" y="638556"/>
                  </a:moveTo>
                  <a:lnTo>
                    <a:pt x="1203960" y="638556"/>
                  </a:lnTo>
                  <a:lnTo>
                    <a:pt x="1203960" y="1214628"/>
                  </a:lnTo>
                  <a:lnTo>
                    <a:pt x="1568196" y="1214628"/>
                  </a:lnTo>
                  <a:lnTo>
                    <a:pt x="1568196" y="638556"/>
                  </a:lnTo>
                  <a:close/>
                </a:path>
                <a:path w="2170429" h="1214755">
                  <a:moveTo>
                    <a:pt x="2170176" y="780288"/>
                  </a:moveTo>
                  <a:lnTo>
                    <a:pt x="1805940" y="780288"/>
                  </a:lnTo>
                  <a:lnTo>
                    <a:pt x="1805940" y="1214628"/>
                  </a:lnTo>
                  <a:lnTo>
                    <a:pt x="2170176" y="1214628"/>
                  </a:lnTo>
                  <a:lnTo>
                    <a:pt x="2170176" y="780288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61376" y="1743455"/>
              <a:ext cx="364490" cy="867410"/>
            </a:xfrm>
            <a:custGeom>
              <a:avLst/>
              <a:gdLst/>
              <a:ahLst/>
              <a:cxnLst/>
              <a:rect l="l" t="t" r="r" b="b"/>
              <a:pathLst>
                <a:path w="364490" h="867410">
                  <a:moveTo>
                    <a:pt x="364235" y="0"/>
                  </a:moveTo>
                  <a:lnTo>
                    <a:pt x="0" y="0"/>
                  </a:lnTo>
                  <a:lnTo>
                    <a:pt x="0" y="867156"/>
                  </a:lnTo>
                  <a:lnTo>
                    <a:pt x="364235" y="867156"/>
                  </a:lnTo>
                  <a:lnTo>
                    <a:pt x="36423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434584" y="2610611"/>
              <a:ext cx="3009900" cy="33655"/>
            </a:xfrm>
            <a:custGeom>
              <a:avLst/>
              <a:gdLst/>
              <a:ahLst/>
              <a:cxnLst/>
              <a:rect l="l" t="t" r="r" b="b"/>
              <a:pathLst>
                <a:path w="3009900" h="33655">
                  <a:moveTo>
                    <a:pt x="0" y="0"/>
                  </a:moveTo>
                  <a:lnTo>
                    <a:pt x="3009899" y="0"/>
                  </a:lnTo>
                </a:path>
                <a:path w="3009900" h="33655">
                  <a:moveTo>
                    <a:pt x="0" y="0"/>
                  </a:moveTo>
                  <a:lnTo>
                    <a:pt x="0" y="33527"/>
                  </a:lnTo>
                </a:path>
                <a:path w="3009900" h="33655">
                  <a:moveTo>
                    <a:pt x="601979" y="0"/>
                  </a:moveTo>
                  <a:lnTo>
                    <a:pt x="601979" y="33527"/>
                  </a:lnTo>
                </a:path>
                <a:path w="3009900" h="33655">
                  <a:moveTo>
                    <a:pt x="1203960" y="0"/>
                  </a:moveTo>
                  <a:lnTo>
                    <a:pt x="1203960" y="33527"/>
                  </a:lnTo>
                </a:path>
                <a:path w="3009900" h="33655">
                  <a:moveTo>
                    <a:pt x="1805939" y="0"/>
                  </a:moveTo>
                  <a:lnTo>
                    <a:pt x="1805939" y="33527"/>
                  </a:lnTo>
                </a:path>
                <a:path w="3009900" h="33655">
                  <a:moveTo>
                    <a:pt x="2407919" y="0"/>
                  </a:moveTo>
                  <a:lnTo>
                    <a:pt x="2407919" y="33527"/>
                  </a:lnTo>
                </a:path>
                <a:path w="3009900" h="33655">
                  <a:moveTo>
                    <a:pt x="3009899" y="0"/>
                  </a:moveTo>
                  <a:lnTo>
                    <a:pt x="3009899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635878" y="1173225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5.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7478" y="1447927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5.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9457" y="1810638"/>
            <a:ext cx="804545" cy="320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spc="-5">
                <a:solidFill>
                  <a:srgbClr val="404040"/>
                </a:solidFill>
                <a:latin typeface="Tahoma"/>
                <a:cs typeface="Tahoma"/>
              </a:rPr>
              <a:t>4.8</a:t>
            </a:r>
            <a:endParaRPr sz="1000">
              <a:latin typeface="Tahoma"/>
              <a:cs typeface="Tahoma"/>
            </a:endParaRPr>
          </a:p>
          <a:p>
            <a:pPr marL="614045">
              <a:lnSpc>
                <a:spcPts val="1165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43164" y="1520190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5.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34659" y="266369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36640" y="266369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1F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38366" y="266369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40345" y="266369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3F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41944" y="2663698"/>
            <a:ext cx="4057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4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7719" y="2985642"/>
            <a:ext cx="2302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20" b="1">
                <a:solidFill>
                  <a:srgbClr val="243383"/>
                </a:solidFill>
                <a:latin typeface="Tahoma"/>
                <a:cs typeface="Tahoma"/>
              </a:rPr>
              <a:t>ag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alizat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per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45" b="1">
                <a:solidFill>
                  <a:srgbClr val="243383"/>
                </a:solidFill>
                <a:latin typeface="Tahoma"/>
                <a:cs typeface="Tahoma"/>
              </a:rPr>
              <a:t>₹)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4105" y="3890771"/>
            <a:ext cx="3126105" cy="774700"/>
            <a:chOff x="844105" y="3890771"/>
            <a:chExt cx="3126105" cy="774700"/>
          </a:xfrm>
        </p:grpSpPr>
        <p:sp>
          <p:nvSpPr>
            <p:cNvPr id="36" name="object 36"/>
            <p:cNvSpPr/>
            <p:nvPr/>
          </p:nvSpPr>
          <p:spPr>
            <a:xfrm>
              <a:off x="972312" y="3890771"/>
              <a:ext cx="2247900" cy="741045"/>
            </a:xfrm>
            <a:custGeom>
              <a:avLst/>
              <a:gdLst/>
              <a:ahLst/>
              <a:cxnLst/>
              <a:rect l="l" t="t" r="r" b="b"/>
              <a:pathLst>
                <a:path w="2247900" h="741045">
                  <a:moveTo>
                    <a:pt x="377952" y="86868"/>
                  </a:moveTo>
                  <a:lnTo>
                    <a:pt x="0" y="86868"/>
                  </a:lnTo>
                  <a:lnTo>
                    <a:pt x="0" y="740664"/>
                  </a:lnTo>
                  <a:lnTo>
                    <a:pt x="377952" y="740664"/>
                  </a:lnTo>
                  <a:lnTo>
                    <a:pt x="377952" y="86868"/>
                  </a:lnTo>
                  <a:close/>
                </a:path>
                <a:path w="2247900" h="741045">
                  <a:moveTo>
                    <a:pt x="1001268" y="86868"/>
                  </a:moveTo>
                  <a:lnTo>
                    <a:pt x="623316" y="86868"/>
                  </a:lnTo>
                  <a:lnTo>
                    <a:pt x="623316" y="740664"/>
                  </a:lnTo>
                  <a:lnTo>
                    <a:pt x="1001268" y="740664"/>
                  </a:lnTo>
                  <a:lnTo>
                    <a:pt x="1001268" y="86868"/>
                  </a:lnTo>
                  <a:close/>
                </a:path>
                <a:path w="2247900" h="741045">
                  <a:moveTo>
                    <a:pt x="1624584" y="57912"/>
                  </a:moveTo>
                  <a:lnTo>
                    <a:pt x="1246632" y="57912"/>
                  </a:lnTo>
                  <a:lnTo>
                    <a:pt x="1246632" y="740664"/>
                  </a:lnTo>
                  <a:lnTo>
                    <a:pt x="1624584" y="740664"/>
                  </a:lnTo>
                  <a:lnTo>
                    <a:pt x="1624584" y="57912"/>
                  </a:lnTo>
                  <a:close/>
                </a:path>
                <a:path w="2247900" h="741045">
                  <a:moveTo>
                    <a:pt x="2247900" y="0"/>
                  </a:moveTo>
                  <a:lnTo>
                    <a:pt x="1869948" y="0"/>
                  </a:lnTo>
                  <a:lnTo>
                    <a:pt x="1869948" y="740664"/>
                  </a:lnTo>
                  <a:lnTo>
                    <a:pt x="2247900" y="740664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65575" y="3919727"/>
              <a:ext cx="378460" cy="711835"/>
            </a:xfrm>
            <a:custGeom>
              <a:avLst/>
              <a:gdLst/>
              <a:ahLst/>
              <a:cxnLst/>
              <a:rect l="l" t="t" r="r" b="b"/>
              <a:pathLst>
                <a:path w="378460" h="711835">
                  <a:moveTo>
                    <a:pt x="377951" y="0"/>
                  </a:moveTo>
                  <a:lnTo>
                    <a:pt x="0" y="0"/>
                  </a:lnTo>
                  <a:lnTo>
                    <a:pt x="0" y="711708"/>
                  </a:lnTo>
                  <a:lnTo>
                    <a:pt x="377951" y="711708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48867" y="4631435"/>
              <a:ext cx="3116580" cy="33655"/>
            </a:xfrm>
            <a:custGeom>
              <a:avLst/>
              <a:gdLst/>
              <a:ahLst/>
              <a:cxnLst/>
              <a:rect l="l" t="t" r="r" b="b"/>
              <a:pathLst>
                <a:path w="3116579" h="33654">
                  <a:moveTo>
                    <a:pt x="0" y="0"/>
                  </a:moveTo>
                  <a:lnTo>
                    <a:pt x="3116580" y="0"/>
                  </a:lnTo>
                </a:path>
                <a:path w="3116579" h="33654">
                  <a:moveTo>
                    <a:pt x="0" y="0"/>
                  </a:moveTo>
                  <a:lnTo>
                    <a:pt x="0" y="33527"/>
                  </a:lnTo>
                </a:path>
                <a:path w="3116579" h="33654">
                  <a:moveTo>
                    <a:pt x="623316" y="0"/>
                  </a:moveTo>
                  <a:lnTo>
                    <a:pt x="623316" y="33527"/>
                  </a:lnTo>
                </a:path>
                <a:path w="3116579" h="33654">
                  <a:moveTo>
                    <a:pt x="1246632" y="0"/>
                  </a:moveTo>
                  <a:lnTo>
                    <a:pt x="1246632" y="33527"/>
                  </a:lnTo>
                </a:path>
                <a:path w="3116579" h="33654">
                  <a:moveTo>
                    <a:pt x="1869948" y="0"/>
                  </a:moveTo>
                  <a:lnTo>
                    <a:pt x="1869948" y="33527"/>
                  </a:lnTo>
                </a:path>
                <a:path w="3116579" h="33654">
                  <a:moveTo>
                    <a:pt x="2493264" y="0"/>
                  </a:moveTo>
                  <a:lnTo>
                    <a:pt x="2493264" y="33527"/>
                  </a:lnTo>
                </a:path>
                <a:path w="3116579" h="33654">
                  <a:moveTo>
                    <a:pt x="3116580" y="0"/>
                  </a:moveTo>
                  <a:lnTo>
                    <a:pt x="3116580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054709" y="3754932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09673" y="3754932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01367" y="3725926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24682" y="3667759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151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48253" y="3696411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9002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2292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1F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05608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8925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3F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52240" y="46860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497067" y="4646676"/>
            <a:ext cx="2935605" cy="33655"/>
          </a:xfrm>
          <a:custGeom>
            <a:avLst/>
            <a:gdLst/>
            <a:ahLst/>
            <a:cxnLst/>
            <a:rect l="l" t="t" r="r" b="b"/>
            <a:pathLst>
              <a:path w="2935604" h="33654">
                <a:moveTo>
                  <a:pt x="0" y="0"/>
                </a:moveTo>
                <a:lnTo>
                  <a:pt x="2935224" y="0"/>
                </a:lnTo>
              </a:path>
              <a:path w="2935604" h="33654">
                <a:moveTo>
                  <a:pt x="0" y="0"/>
                </a:moveTo>
                <a:lnTo>
                  <a:pt x="0" y="33528"/>
                </a:lnTo>
              </a:path>
              <a:path w="2935604" h="33654">
                <a:moveTo>
                  <a:pt x="586740" y="0"/>
                </a:moveTo>
                <a:lnTo>
                  <a:pt x="586740" y="33528"/>
                </a:lnTo>
              </a:path>
              <a:path w="2935604" h="33654">
                <a:moveTo>
                  <a:pt x="1173480" y="0"/>
                </a:moveTo>
                <a:lnTo>
                  <a:pt x="1173480" y="33528"/>
                </a:lnTo>
              </a:path>
              <a:path w="2935604" h="33654">
                <a:moveTo>
                  <a:pt x="1761743" y="0"/>
                </a:moveTo>
                <a:lnTo>
                  <a:pt x="1761743" y="33528"/>
                </a:lnTo>
              </a:path>
              <a:path w="2935604" h="33654">
                <a:moveTo>
                  <a:pt x="2348484" y="0"/>
                </a:moveTo>
                <a:lnTo>
                  <a:pt x="2348484" y="33528"/>
                </a:lnTo>
              </a:path>
              <a:path w="2935604" h="33654">
                <a:moveTo>
                  <a:pt x="2935224" y="0"/>
                </a:moveTo>
                <a:lnTo>
                  <a:pt x="2935224" y="335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612891" y="3544823"/>
            <a:ext cx="355600" cy="11023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969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118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12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6199632" y="3637788"/>
            <a:ext cx="356870" cy="100901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108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86371" y="3791711"/>
            <a:ext cx="356870" cy="855344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92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74635" y="3834384"/>
            <a:ext cx="355600" cy="81280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61376" y="3525011"/>
            <a:ext cx="356870" cy="112204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69215">
              <a:lnSpc>
                <a:spcPct val="100000"/>
              </a:lnSpc>
              <a:spcBef>
                <a:spcPts val="105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31307" y="3303778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15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18682" y="3356229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14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28790" y="3512566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9057" y="3602228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7853" y="3308730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16</a:t>
            </a:r>
            <a:r>
              <a:rPr dirty="0" sz="900" spc="-65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900" spc="3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900" spc="-16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88889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76264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1F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63639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51014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3F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38261" y="470133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42151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Qua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50" i="1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pc="-13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60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35" i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pc="-20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254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6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pc="-229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35" i="1">
                <a:solidFill>
                  <a:srgbClr val="FFFFFF"/>
                </a:solidFill>
                <a:latin typeface="Trebuchet MS"/>
                <a:cs typeface="Trebuchet MS"/>
              </a:rPr>
              <a:t>(2/2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9471" y="2660396"/>
            <a:ext cx="2536825" cy="4641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340" algn="l"/>
                <a:tab pos="1364615" algn="l"/>
                <a:tab pos="2040889" algn="l"/>
              </a:tabLst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Q4FY23	Q1FY24	Q2FY24	Q3FY24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ahoma"/>
              <a:cs typeface="Tahoma"/>
            </a:endParaRPr>
          </a:p>
          <a:p>
            <a:pPr marL="351155">
              <a:lnSpc>
                <a:spcPct val="100000"/>
              </a:lnSpc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Cash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252" y="4559808"/>
            <a:ext cx="3134995" cy="33655"/>
          </a:xfrm>
          <a:custGeom>
            <a:avLst/>
            <a:gdLst/>
            <a:ahLst/>
            <a:cxnLst/>
            <a:rect l="l" t="t" r="r" b="b"/>
            <a:pathLst>
              <a:path w="3134995" h="33654">
                <a:moveTo>
                  <a:pt x="0" y="0"/>
                </a:moveTo>
                <a:lnTo>
                  <a:pt x="3134868" y="0"/>
                </a:lnTo>
              </a:path>
              <a:path w="3134995" h="33654">
                <a:moveTo>
                  <a:pt x="0" y="0"/>
                </a:moveTo>
                <a:lnTo>
                  <a:pt x="0" y="33527"/>
                </a:lnTo>
              </a:path>
              <a:path w="3134995" h="33654">
                <a:moveTo>
                  <a:pt x="626363" y="0"/>
                </a:moveTo>
                <a:lnTo>
                  <a:pt x="626363" y="33527"/>
                </a:lnTo>
              </a:path>
              <a:path w="3134995" h="33654">
                <a:moveTo>
                  <a:pt x="1254252" y="0"/>
                </a:moveTo>
                <a:lnTo>
                  <a:pt x="1254252" y="33527"/>
                </a:lnTo>
              </a:path>
              <a:path w="3134995" h="33654">
                <a:moveTo>
                  <a:pt x="1880615" y="0"/>
                </a:moveTo>
                <a:lnTo>
                  <a:pt x="1880615" y="33527"/>
                </a:lnTo>
              </a:path>
              <a:path w="3134995" h="33654">
                <a:moveTo>
                  <a:pt x="2506980" y="0"/>
                </a:moveTo>
                <a:lnTo>
                  <a:pt x="2506980" y="33527"/>
                </a:lnTo>
              </a:path>
              <a:path w="3134995" h="33654">
                <a:moveTo>
                  <a:pt x="3134868" y="0"/>
                </a:moveTo>
                <a:lnTo>
                  <a:pt x="3134868" y="3352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6696" y="3279647"/>
            <a:ext cx="379730" cy="12801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63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3060" y="3421379"/>
            <a:ext cx="381000" cy="113855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dirty="0" sz="1000" spc="25">
                <a:latin typeface="Tahoma"/>
                <a:cs typeface="Tahoma"/>
              </a:rPr>
              <a:t>56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0948" y="3660647"/>
            <a:ext cx="379730" cy="8991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44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7311" y="3774947"/>
            <a:ext cx="379730" cy="7848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39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3676" y="3311652"/>
            <a:ext cx="381000" cy="124841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1811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61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3983" y="3064586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7054" y="3401314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6.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8652" y="3545204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5.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4984" y="3105657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8.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7611" y="4539488"/>
            <a:ext cx="3175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4300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1630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1F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8501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5882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3F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2753" y="4613249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82184" y="4567428"/>
            <a:ext cx="3380740" cy="33655"/>
          </a:xfrm>
          <a:custGeom>
            <a:avLst/>
            <a:gdLst/>
            <a:ahLst/>
            <a:cxnLst/>
            <a:rect l="l" t="t" r="r" b="b"/>
            <a:pathLst>
              <a:path w="3380740" h="33654">
                <a:moveTo>
                  <a:pt x="0" y="0"/>
                </a:moveTo>
                <a:lnTo>
                  <a:pt x="3380232" y="0"/>
                </a:lnTo>
              </a:path>
              <a:path w="3380740" h="33654">
                <a:moveTo>
                  <a:pt x="0" y="0"/>
                </a:moveTo>
                <a:lnTo>
                  <a:pt x="0" y="33528"/>
                </a:lnTo>
              </a:path>
              <a:path w="3380740" h="33654">
                <a:moveTo>
                  <a:pt x="676655" y="0"/>
                </a:moveTo>
                <a:lnTo>
                  <a:pt x="676655" y="33528"/>
                </a:lnTo>
              </a:path>
              <a:path w="3380740" h="33654">
                <a:moveTo>
                  <a:pt x="1353312" y="0"/>
                </a:moveTo>
                <a:lnTo>
                  <a:pt x="1353312" y="33528"/>
                </a:lnTo>
              </a:path>
              <a:path w="3380740" h="33654">
                <a:moveTo>
                  <a:pt x="2028443" y="0"/>
                </a:moveTo>
                <a:lnTo>
                  <a:pt x="2028443" y="33528"/>
                </a:lnTo>
              </a:path>
              <a:path w="3380740" h="33654">
                <a:moveTo>
                  <a:pt x="2705099" y="0"/>
                </a:moveTo>
                <a:lnTo>
                  <a:pt x="2705099" y="33528"/>
                </a:lnTo>
              </a:path>
              <a:path w="3380740" h="33654">
                <a:moveTo>
                  <a:pt x="3380232" y="0"/>
                </a:moveTo>
                <a:lnTo>
                  <a:pt x="3380232" y="335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416296" y="3515867"/>
            <a:ext cx="410209" cy="105156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  <a:spcBef>
                <a:spcPts val="775"/>
              </a:spcBef>
            </a:pPr>
            <a:r>
              <a:rPr dirty="0" sz="1000" spc="25">
                <a:latin typeface="Tahoma"/>
                <a:cs typeface="Tahoma"/>
              </a:rPr>
              <a:t>93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1428" y="3547871"/>
            <a:ext cx="410209" cy="101981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90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8083" y="3649979"/>
            <a:ext cx="410209" cy="91757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81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3216" y="3662171"/>
            <a:ext cx="410209" cy="90551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000" spc="30">
                <a:latin typeface="Tahoma"/>
                <a:cs typeface="Tahoma"/>
              </a:rPr>
              <a:t>80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9871" y="3418332"/>
            <a:ext cx="410209" cy="114935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101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44109" y="3302253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08572" y="3368751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12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00850" y="3399282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9317" y="3491941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36763" y="3237356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19471" y="462208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5491" y="4622088"/>
            <a:ext cx="40576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1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71893" y="462208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2F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47915" y="462208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3F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23935" y="4622088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51558" y="893445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130" b="1">
                <a:solidFill>
                  <a:srgbClr val="243383"/>
                </a:solidFill>
                <a:latin typeface="Tahoma"/>
                <a:cs typeface="Tahoma"/>
              </a:rPr>
              <a:t>BI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97636" y="2607564"/>
            <a:ext cx="3116580" cy="32384"/>
          </a:xfrm>
          <a:custGeom>
            <a:avLst/>
            <a:gdLst/>
            <a:ahLst/>
            <a:cxnLst/>
            <a:rect l="l" t="t" r="r" b="b"/>
            <a:pathLst>
              <a:path w="3116579" h="32385">
                <a:moveTo>
                  <a:pt x="0" y="0"/>
                </a:moveTo>
                <a:lnTo>
                  <a:pt x="3116579" y="0"/>
                </a:lnTo>
              </a:path>
              <a:path w="3116579" h="32385">
                <a:moveTo>
                  <a:pt x="0" y="0"/>
                </a:moveTo>
                <a:lnTo>
                  <a:pt x="0" y="32004"/>
                </a:lnTo>
              </a:path>
              <a:path w="3116579" h="32385">
                <a:moveTo>
                  <a:pt x="623316" y="0"/>
                </a:moveTo>
                <a:lnTo>
                  <a:pt x="623316" y="32004"/>
                </a:lnTo>
              </a:path>
              <a:path w="3116579" h="32385">
                <a:moveTo>
                  <a:pt x="1246632" y="0"/>
                </a:moveTo>
                <a:lnTo>
                  <a:pt x="1246632" y="32004"/>
                </a:lnTo>
              </a:path>
              <a:path w="3116579" h="32385">
                <a:moveTo>
                  <a:pt x="1869947" y="0"/>
                </a:moveTo>
                <a:lnTo>
                  <a:pt x="1869947" y="32004"/>
                </a:lnTo>
              </a:path>
              <a:path w="3116579" h="32385">
                <a:moveTo>
                  <a:pt x="2493264" y="0"/>
                </a:moveTo>
                <a:lnTo>
                  <a:pt x="2493264" y="32004"/>
                </a:lnTo>
              </a:path>
              <a:path w="3116579" h="32385">
                <a:moveTo>
                  <a:pt x="3116579" y="0"/>
                </a:moveTo>
                <a:lnTo>
                  <a:pt x="3116579" y="32004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21080" y="1469136"/>
            <a:ext cx="378460" cy="113855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</a:pPr>
            <a:r>
              <a:rPr dirty="0" sz="1000" spc="30">
                <a:latin typeface="Tahoma"/>
                <a:cs typeface="Tahoma"/>
              </a:rPr>
              <a:t>90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44395" y="1591055"/>
            <a:ext cx="378460" cy="101663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80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67711" y="1780032"/>
            <a:ext cx="378460" cy="82804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65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91027" y="1900427"/>
            <a:ext cx="378460" cy="70739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  <a:spcBef>
                <a:spcPts val="785"/>
              </a:spcBef>
            </a:pPr>
            <a:r>
              <a:rPr dirty="0" sz="1000" spc="25">
                <a:latin typeface="Tahoma"/>
                <a:cs typeface="Tahoma"/>
              </a:rPr>
              <a:t>56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14344" y="1502663"/>
            <a:ext cx="376555" cy="110490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7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87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07363" y="2617748"/>
            <a:ext cx="1828800" cy="74422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439"/>
              </a:spcBef>
              <a:tabLst>
                <a:tab pos="759460" algn="l"/>
                <a:tab pos="1382395" algn="l"/>
              </a:tabLst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Q1FY24	Q2FY24	Q3FY24</a:t>
            </a:r>
            <a:endParaRPr sz="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  <a:p>
            <a:pPr marL="165735">
              <a:lnSpc>
                <a:spcPct val="100000"/>
              </a:lnSpc>
              <a:spcBef>
                <a:spcPts val="1215"/>
              </a:spcBef>
            </a:pPr>
            <a:r>
              <a:rPr dirty="0" sz="1000" spc="-50">
                <a:solidFill>
                  <a:srgbClr val="404040"/>
                </a:solidFill>
                <a:latin typeface="Tahoma"/>
                <a:cs typeface="Tahoma"/>
              </a:rPr>
              <a:t>7.6%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50747" y="1265047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7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35632" y="1379347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9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24861" y="1575892"/>
            <a:ext cx="304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9.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3639" y="1678686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7.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9197" y="1265681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07465" y="26603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01009" y="26603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88507" y="893445"/>
            <a:ext cx="1823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PBT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82184" y="2607564"/>
            <a:ext cx="3380740" cy="32384"/>
          </a:xfrm>
          <a:custGeom>
            <a:avLst/>
            <a:gdLst/>
            <a:ahLst/>
            <a:cxnLst/>
            <a:rect l="l" t="t" r="r" b="b"/>
            <a:pathLst>
              <a:path w="3380740" h="32385">
                <a:moveTo>
                  <a:pt x="0" y="0"/>
                </a:moveTo>
                <a:lnTo>
                  <a:pt x="3380232" y="0"/>
                </a:lnTo>
              </a:path>
              <a:path w="3380740" h="32385">
                <a:moveTo>
                  <a:pt x="0" y="0"/>
                </a:moveTo>
                <a:lnTo>
                  <a:pt x="0" y="32004"/>
                </a:lnTo>
              </a:path>
              <a:path w="3380740" h="32385">
                <a:moveTo>
                  <a:pt x="676655" y="0"/>
                </a:moveTo>
                <a:lnTo>
                  <a:pt x="676655" y="32004"/>
                </a:lnTo>
              </a:path>
              <a:path w="3380740" h="32385">
                <a:moveTo>
                  <a:pt x="1353312" y="0"/>
                </a:moveTo>
                <a:lnTo>
                  <a:pt x="1353312" y="32004"/>
                </a:lnTo>
              </a:path>
              <a:path w="3380740" h="32385">
                <a:moveTo>
                  <a:pt x="2028443" y="0"/>
                </a:moveTo>
                <a:lnTo>
                  <a:pt x="2028443" y="32004"/>
                </a:lnTo>
              </a:path>
              <a:path w="3380740" h="32385">
                <a:moveTo>
                  <a:pt x="2705099" y="0"/>
                </a:moveTo>
                <a:lnTo>
                  <a:pt x="2705099" y="32004"/>
                </a:lnTo>
              </a:path>
              <a:path w="3380740" h="32385">
                <a:moveTo>
                  <a:pt x="3380232" y="0"/>
                </a:moveTo>
                <a:lnTo>
                  <a:pt x="3380232" y="32004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416296" y="1527047"/>
            <a:ext cx="410209" cy="108077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2080">
              <a:lnSpc>
                <a:spcPct val="100000"/>
              </a:lnSpc>
              <a:spcBef>
                <a:spcPts val="880"/>
              </a:spcBef>
            </a:pPr>
            <a:r>
              <a:rPr dirty="0" sz="1000" spc="25">
                <a:latin typeface="Tahoma"/>
                <a:cs typeface="Tahoma"/>
              </a:rPr>
              <a:t>85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12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091428" y="1641348"/>
            <a:ext cx="410209" cy="966469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76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68083" y="1839467"/>
            <a:ext cx="410209" cy="76835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60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443216" y="1961388"/>
            <a:ext cx="410209" cy="64643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000" spc="30">
                <a:latin typeface="Tahoma"/>
                <a:cs typeface="Tahoma"/>
              </a:rPr>
              <a:t>51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19871" y="1562100"/>
            <a:ext cx="410209" cy="1045844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740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82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56682" y="1329309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2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8572" y="1402206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51142" y="1566798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404040"/>
                </a:solidFill>
                <a:latin typeface="Tahoma"/>
                <a:cs typeface="Tahoma"/>
              </a:rPr>
              <a:t>8</a:t>
            </a:r>
            <a:r>
              <a:rPr dirty="0" sz="1000" spc="-1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4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97318" y="1745361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404040"/>
                </a:solidFill>
                <a:latin typeface="Tahoma"/>
                <a:cs typeface="Tahoma"/>
              </a:rPr>
              <a:t>7.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36763" y="1373886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-7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r>
              <a:rPr dirty="0" sz="1000" spc="-180">
                <a:solidFill>
                  <a:srgbClr val="404040"/>
                </a:solidFill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23935" y="2660396"/>
            <a:ext cx="404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65">
                <a:solidFill>
                  <a:srgbClr val="585858"/>
                </a:solidFill>
                <a:latin typeface="Tahoma"/>
                <a:cs typeface="Tahoma"/>
              </a:rPr>
              <a:t>Q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4F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148027"/>
            <a:ext cx="41916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2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90" i="1">
                <a:solidFill>
                  <a:srgbClr val="FFFFFF"/>
                </a:solidFill>
                <a:latin typeface="Trebuchet MS"/>
                <a:cs typeface="Trebuchet MS"/>
              </a:rPr>
              <a:t>nu</a:t>
            </a:r>
            <a:r>
              <a:rPr dirty="0" sz="2800" spc="-114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15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2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45" i="1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dirty="0" sz="2800" spc="-18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55" i="1">
                <a:solidFill>
                  <a:srgbClr val="FFFFFF"/>
                </a:solidFill>
                <a:latin typeface="Trebuchet MS"/>
                <a:cs typeface="Trebuchet MS"/>
              </a:rPr>
              <a:t>ncial</a:t>
            </a:r>
            <a:r>
              <a:rPr dirty="0" sz="2800" spc="-2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Highligh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14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54470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 i="1">
                <a:solidFill>
                  <a:srgbClr val="FFFFFF"/>
                </a:solidFill>
                <a:latin typeface="Trebuchet MS"/>
                <a:cs typeface="Trebuchet MS"/>
              </a:rPr>
              <a:t>Annu</a:t>
            </a:r>
            <a:r>
              <a:rPr dirty="0" spc="-2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50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20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55" i="1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pc="-16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45" i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Highligh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pc="-2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2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35" i="1">
                <a:solidFill>
                  <a:srgbClr val="FFFFFF"/>
                </a:solidFill>
                <a:latin typeface="Trebuchet MS"/>
                <a:cs typeface="Trebuchet MS"/>
              </a:rPr>
              <a:t>(1/2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0704" y="846582"/>
            <a:ext cx="1217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2800" y="2573274"/>
            <a:ext cx="2245360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0760" algn="l"/>
                <a:tab pos="1989455" algn="l"/>
              </a:tabLst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r>
              <a:rPr dirty="0" sz="80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r>
              <a:rPr dirty="0" sz="80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173355">
              <a:lnSpc>
                <a:spcPct val="100000"/>
              </a:lnSpc>
            </a:pP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BITDA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35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974" y="2901823"/>
            <a:ext cx="2302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20" b="1">
                <a:solidFill>
                  <a:srgbClr val="243383"/>
                </a:solidFill>
                <a:latin typeface="Tahoma"/>
                <a:cs typeface="Tahoma"/>
              </a:rPr>
              <a:t>ag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alizat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per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45" b="1">
                <a:solidFill>
                  <a:srgbClr val="243383"/>
                </a:solidFill>
                <a:latin typeface="Tahoma"/>
                <a:cs typeface="Tahoma"/>
              </a:rPr>
              <a:t>₹)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485" y="1459991"/>
            <a:ext cx="2973705" cy="1092835"/>
            <a:chOff x="836485" y="1459991"/>
            <a:chExt cx="2973705" cy="1092835"/>
          </a:xfrm>
        </p:grpSpPr>
        <p:sp>
          <p:nvSpPr>
            <p:cNvPr id="7" name="object 7"/>
            <p:cNvSpPr/>
            <p:nvPr/>
          </p:nvSpPr>
          <p:spPr>
            <a:xfrm>
              <a:off x="1136904" y="1731263"/>
              <a:ext cx="1384300" cy="788035"/>
            </a:xfrm>
            <a:custGeom>
              <a:avLst/>
              <a:gdLst/>
              <a:ahLst/>
              <a:cxnLst/>
              <a:rect l="l" t="t" r="r" b="b"/>
              <a:pathLst>
                <a:path w="1384300" h="788035">
                  <a:moveTo>
                    <a:pt x="396240" y="266712"/>
                  </a:moveTo>
                  <a:lnTo>
                    <a:pt x="0" y="266712"/>
                  </a:lnTo>
                  <a:lnTo>
                    <a:pt x="0" y="787908"/>
                  </a:lnTo>
                  <a:lnTo>
                    <a:pt x="396240" y="787908"/>
                  </a:lnTo>
                  <a:lnTo>
                    <a:pt x="396240" y="266712"/>
                  </a:lnTo>
                  <a:close/>
                </a:path>
                <a:path w="1384300" h="788035">
                  <a:moveTo>
                    <a:pt x="1383792" y="0"/>
                  </a:moveTo>
                  <a:lnTo>
                    <a:pt x="989076" y="0"/>
                  </a:lnTo>
                  <a:lnTo>
                    <a:pt x="989076" y="787908"/>
                  </a:lnTo>
                  <a:lnTo>
                    <a:pt x="1383792" y="787908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13531" y="1459991"/>
              <a:ext cx="396240" cy="1059180"/>
            </a:xfrm>
            <a:custGeom>
              <a:avLst/>
              <a:gdLst/>
              <a:ahLst/>
              <a:cxnLst/>
              <a:rect l="l" t="t" r="r" b="b"/>
              <a:pathLst>
                <a:path w="396239" h="1059180">
                  <a:moveTo>
                    <a:pt x="396240" y="0"/>
                  </a:moveTo>
                  <a:lnTo>
                    <a:pt x="0" y="0"/>
                  </a:lnTo>
                  <a:lnTo>
                    <a:pt x="0" y="1059179"/>
                  </a:lnTo>
                  <a:lnTo>
                    <a:pt x="396240" y="1059179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41247" y="2519172"/>
              <a:ext cx="2964180" cy="33655"/>
            </a:xfrm>
            <a:custGeom>
              <a:avLst/>
              <a:gdLst/>
              <a:ahLst/>
              <a:cxnLst/>
              <a:rect l="l" t="t" r="r" b="b"/>
              <a:pathLst>
                <a:path w="2964179" h="33655">
                  <a:moveTo>
                    <a:pt x="0" y="0"/>
                  </a:moveTo>
                  <a:lnTo>
                    <a:pt x="2964179" y="0"/>
                  </a:lnTo>
                </a:path>
                <a:path w="2964179" h="33655">
                  <a:moveTo>
                    <a:pt x="0" y="0"/>
                  </a:moveTo>
                  <a:lnTo>
                    <a:pt x="0" y="33527"/>
                  </a:lnTo>
                </a:path>
                <a:path w="2964179" h="33655">
                  <a:moveTo>
                    <a:pt x="987552" y="0"/>
                  </a:moveTo>
                  <a:lnTo>
                    <a:pt x="987552" y="33527"/>
                  </a:lnTo>
                </a:path>
                <a:path w="2964179" h="33655">
                  <a:moveTo>
                    <a:pt x="1976627" y="0"/>
                  </a:moveTo>
                  <a:lnTo>
                    <a:pt x="1976627" y="33527"/>
                  </a:lnTo>
                </a:path>
                <a:path w="2964179" h="33655">
                  <a:moveTo>
                    <a:pt x="2964179" y="0"/>
                  </a:moveTo>
                  <a:lnTo>
                    <a:pt x="2964179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61084" y="1507362"/>
            <a:ext cx="1336040" cy="4451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2,783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2,653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7661" y="1236725"/>
            <a:ext cx="347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2,9</a:t>
            </a: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3452" y="2573274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1639" y="2573274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9826" y="2573274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25833" y="1303019"/>
            <a:ext cx="2973705" cy="1249680"/>
            <a:chOff x="5525833" y="1303019"/>
            <a:chExt cx="2973705" cy="1249680"/>
          </a:xfrm>
        </p:grpSpPr>
        <p:sp>
          <p:nvSpPr>
            <p:cNvPr id="16" name="object 16"/>
            <p:cNvSpPr/>
            <p:nvPr/>
          </p:nvSpPr>
          <p:spPr>
            <a:xfrm>
              <a:off x="5826252" y="1844052"/>
              <a:ext cx="1384300" cy="675640"/>
            </a:xfrm>
            <a:custGeom>
              <a:avLst/>
              <a:gdLst/>
              <a:ahLst/>
              <a:cxnLst/>
              <a:rect l="l" t="t" r="r" b="b"/>
              <a:pathLst>
                <a:path w="1384300" h="675639">
                  <a:moveTo>
                    <a:pt x="394716" y="0"/>
                  </a:moveTo>
                  <a:lnTo>
                    <a:pt x="0" y="0"/>
                  </a:lnTo>
                  <a:lnTo>
                    <a:pt x="0" y="675119"/>
                  </a:lnTo>
                  <a:lnTo>
                    <a:pt x="394716" y="675119"/>
                  </a:lnTo>
                  <a:lnTo>
                    <a:pt x="394716" y="0"/>
                  </a:lnTo>
                  <a:close/>
                </a:path>
                <a:path w="1384300" h="675639">
                  <a:moveTo>
                    <a:pt x="1383792" y="114300"/>
                  </a:moveTo>
                  <a:lnTo>
                    <a:pt x="989076" y="114300"/>
                  </a:lnTo>
                  <a:lnTo>
                    <a:pt x="989076" y="675119"/>
                  </a:lnTo>
                  <a:lnTo>
                    <a:pt x="1383792" y="675119"/>
                  </a:lnTo>
                  <a:lnTo>
                    <a:pt x="1383792" y="11430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802880" y="1303019"/>
              <a:ext cx="394970" cy="1216660"/>
            </a:xfrm>
            <a:custGeom>
              <a:avLst/>
              <a:gdLst/>
              <a:ahLst/>
              <a:cxnLst/>
              <a:rect l="l" t="t" r="r" b="b"/>
              <a:pathLst>
                <a:path w="394970" h="1216660">
                  <a:moveTo>
                    <a:pt x="394716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394716" y="1216152"/>
                  </a:lnTo>
                  <a:lnTo>
                    <a:pt x="394716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530596" y="2519172"/>
              <a:ext cx="2964180" cy="33655"/>
            </a:xfrm>
            <a:custGeom>
              <a:avLst/>
              <a:gdLst/>
              <a:ahLst/>
              <a:cxnLst/>
              <a:rect l="l" t="t" r="r" b="b"/>
              <a:pathLst>
                <a:path w="2964179" h="33655">
                  <a:moveTo>
                    <a:pt x="0" y="0"/>
                  </a:moveTo>
                  <a:lnTo>
                    <a:pt x="2964179" y="0"/>
                  </a:lnTo>
                </a:path>
                <a:path w="2964179" h="33655">
                  <a:moveTo>
                    <a:pt x="0" y="0"/>
                  </a:moveTo>
                  <a:lnTo>
                    <a:pt x="0" y="33527"/>
                  </a:lnTo>
                </a:path>
                <a:path w="2964179" h="33655">
                  <a:moveTo>
                    <a:pt x="987551" y="0"/>
                  </a:moveTo>
                  <a:lnTo>
                    <a:pt x="987551" y="33527"/>
                  </a:lnTo>
                </a:path>
                <a:path w="2964179" h="33655">
                  <a:moveTo>
                    <a:pt x="1975103" y="0"/>
                  </a:moveTo>
                  <a:lnTo>
                    <a:pt x="1975103" y="33527"/>
                  </a:lnTo>
                </a:path>
                <a:path w="2964179" h="33655">
                  <a:moveTo>
                    <a:pt x="2964179" y="0"/>
                  </a:moveTo>
                  <a:lnTo>
                    <a:pt x="2964179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887339" y="824229"/>
            <a:ext cx="2252980" cy="108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.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rs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ld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770"/>
              </a:spcBef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19.5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ahoma"/>
              <a:cs typeface="Tahoma"/>
            </a:endParaRPr>
          </a:p>
          <a:p>
            <a:pPr algn="ctr" marR="1969135">
              <a:lnSpc>
                <a:spcPts val="1050"/>
              </a:lnSpc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17.5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050"/>
              </a:lnSpc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17.1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6485" y="3558540"/>
            <a:ext cx="2973705" cy="1054735"/>
            <a:chOff x="836485" y="3558540"/>
            <a:chExt cx="2973705" cy="1054735"/>
          </a:xfrm>
        </p:grpSpPr>
        <p:sp>
          <p:nvSpPr>
            <p:cNvPr id="21" name="object 21"/>
            <p:cNvSpPr/>
            <p:nvPr/>
          </p:nvSpPr>
          <p:spPr>
            <a:xfrm>
              <a:off x="1136904" y="3558540"/>
              <a:ext cx="1384300" cy="1021080"/>
            </a:xfrm>
            <a:custGeom>
              <a:avLst/>
              <a:gdLst/>
              <a:ahLst/>
              <a:cxnLst/>
              <a:rect l="l" t="t" r="r" b="b"/>
              <a:pathLst>
                <a:path w="1384300" h="1021079">
                  <a:moveTo>
                    <a:pt x="396240" y="70104"/>
                  </a:moveTo>
                  <a:lnTo>
                    <a:pt x="0" y="70104"/>
                  </a:lnTo>
                  <a:lnTo>
                    <a:pt x="0" y="1021080"/>
                  </a:lnTo>
                  <a:lnTo>
                    <a:pt x="396240" y="1021080"/>
                  </a:lnTo>
                  <a:lnTo>
                    <a:pt x="396240" y="70104"/>
                  </a:lnTo>
                  <a:close/>
                </a:path>
                <a:path w="1384300" h="1021079">
                  <a:moveTo>
                    <a:pt x="1383792" y="0"/>
                  </a:moveTo>
                  <a:lnTo>
                    <a:pt x="989076" y="0"/>
                  </a:lnTo>
                  <a:lnTo>
                    <a:pt x="989076" y="1021080"/>
                  </a:lnTo>
                  <a:lnTo>
                    <a:pt x="1383792" y="1021080"/>
                  </a:lnTo>
                  <a:lnTo>
                    <a:pt x="1383792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113531" y="3640836"/>
              <a:ext cx="396240" cy="939165"/>
            </a:xfrm>
            <a:custGeom>
              <a:avLst/>
              <a:gdLst/>
              <a:ahLst/>
              <a:cxnLst/>
              <a:rect l="l" t="t" r="r" b="b"/>
              <a:pathLst>
                <a:path w="396239" h="939164">
                  <a:moveTo>
                    <a:pt x="396240" y="0"/>
                  </a:moveTo>
                  <a:lnTo>
                    <a:pt x="0" y="0"/>
                  </a:lnTo>
                  <a:lnTo>
                    <a:pt x="0" y="938783"/>
                  </a:lnTo>
                  <a:lnTo>
                    <a:pt x="396240" y="938783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41247" y="4579620"/>
              <a:ext cx="2964180" cy="33655"/>
            </a:xfrm>
            <a:custGeom>
              <a:avLst/>
              <a:gdLst/>
              <a:ahLst/>
              <a:cxnLst/>
              <a:rect l="l" t="t" r="r" b="b"/>
              <a:pathLst>
                <a:path w="2964179" h="33654">
                  <a:moveTo>
                    <a:pt x="0" y="0"/>
                  </a:moveTo>
                  <a:lnTo>
                    <a:pt x="2964179" y="0"/>
                  </a:lnTo>
                </a:path>
                <a:path w="2964179" h="33654">
                  <a:moveTo>
                    <a:pt x="0" y="0"/>
                  </a:moveTo>
                  <a:lnTo>
                    <a:pt x="0" y="33527"/>
                  </a:lnTo>
                </a:path>
                <a:path w="2964179" h="33654">
                  <a:moveTo>
                    <a:pt x="987552" y="0"/>
                  </a:moveTo>
                  <a:lnTo>
                    <a:pt x="987552" y="33527"/>
                  </a:lnTo>
                </a:path>
                <a:path w="2964179" h="33654">
                  <a:moveTo>
                    <a:pt x="1976627" y="0"/>
                  </a:moveTo>
                  <a:lnTo>
                    <a:pt x="1976627" y="33527"/>
                  </a:lnTo>
                </a:path>
                <a:path w="2964179" h="33654">
                  <a:moveTo>
                    <a:pt x="2964179" y="0"/>
                  </a:moveTo>
                  <a:lnTo>
                    <a:pt x="2964179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228140" y="3405327"/>
            <a:ext cx="2463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150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6657" y="3336163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161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4717" y="3418458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29071" y="4593335"/>
            <a:ext cx="2966085" cy="32384"/>
          </a:xfrm>
          <a:custGeom>
            <a:avLst/>
            <a:gdLst/>
            <a:ahLst/>
            <a:cxnLst/>
            <a:rect l="l" t="t" r="r" b="b"/>
            <a:pathLst>
              <a:path w="2966084" h="32385">
                <a:moveTo>
                  <a:pt x="0" y="0"/>
                </a:moveTo>
                <a:lnTo>
                  <a:pt x="2965704" y="0"/>
                </a:lnTo>
              </a:path>
              <a:path w="2966084" h="32385">
                <a:moveTo>
                  <a:pt x="0" y="0"/>
                </a:moveTo>
                <a:lnTo>
                  <a:pt x="0" y="32003"/>
                </a:lnTo>
              </a:path>
              <a:path w="2966084" h="32385">
                <a:moveTo>
                  <a:pt x="989076" y="0"/>
                </a:moveTo>
                <a:lnTo>
                  <a:pt x="989076" y="32003"/>
                </a:lnTo>
              </a:path>
              <a:path w="2966084" h="32385">
                <a:moveTo>
                  <a:pt x="1976627" y="0"/>
                </a:moveTo>
                <a:lnTo>
                  <a:pt x="1976627" y="32003"/>
                </a:lnTo>
              </a:path>
              <a:path w="2966084" h="32385">
                <a:moveTo>
                  <a:pt x="2965704" y="0"/>
                </a:moveTo>
                <a:lnTo>
                  <a:pt x="2965704" y="32003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26252" y="3657600"/>
            <a:ext cx="394970" cy="93599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416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99201" y="4672184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8911" y="4672184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78622" y="4672184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7977" y="4696263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7307" y="4696263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26384" y="4696263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18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813804" y="3837432"/>
            <a:ext cx="396240" cy="75628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98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336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2880" y="3677411"/>
            <a:ext cx="394970" cy="91630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407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3209" y="3468116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15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7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70954" y="3647947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12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1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72730" y="3468116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14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0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54470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 i="1">
                <a:solidFill>
                  <a:srgbClr val="FFFFFF"/>
                </a:solidFill>
                <a:latin typeface="Trebuchet MS"/>
                <a:cs typeface="Trebuchet MS"/>
              </a:rPr>
              <a:t>Annu</a:t>
            </a:r>
            <a:r>
              <a:rPr dirty="0" spc="-2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50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20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55" i="1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pc="-16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45" i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Highligh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pc="-2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2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35" i="1">
                <a:solidFill>
                  <a:srgbClr val="FFFFFF"/>
                </a:solidFill>
                <a:latin typeface="Trebuchet MS"/>
                <a:cs typeface="Trebuchet MS"/>
              </a:rPr>
              <a:t>(2/2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9141" y="846582"/>
            <a:ext cx="1860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130" b="1">
                <a:solidFill>
                  <a:srgbClr val="243383"/>
                </a:solidFill>
                <a:latin typeface="Tahoma"/>
                <a:cs typeface="Tahoma"/>
              </a:rPr>
              <a:t>BI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7425" y="843153"/>
            <a:ext cx="1823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PBT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0391" y="2673477"/>
            <a:ext cx="22409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88060" algn="l"/>
                <a:tab pos="1976120" algn="l"/>
              </a:tabLst>
            </a:pP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FY22	FY23	FY24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ahoma"/>
              <a:cs typeface="Tahoma"/>
            </a:endParaRPr>
          </a:p>
          <a:p>
            <a:pPr algn="ctr" marL="27940">
              <a:lnSpc>
                <a:spcPct val="100000"/>
              </a:lnSpc>
            </a:pP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90971" y="2645664"/>
            <a:ext cx="2967355" cy="33655"/>
          </a:xfrm>
          <a:custGeom>
            <a:avLst/>
            <a:gdLst/>
            <a:ahLst/>
            <a:cxnLst/>
            <a:rect l="l" t="t" r="r" b="b"/>
            <a:pathLst>
              <a:path w="2967354" h="33655">
                <a:moveTo>
                  <a:pt x="0" y="0"/>
                </a:moveTo>
                <a:lnTo>
                  <a:pt x="2967228" y="0"/>
                </a:lnTo>
              </a:path>
              <a:path w="2967354" h="33655">
                <a:moveTo>
                  <a:pt x="0" y="0"/>
                </a:moveTo>
                <a:lnTo>
                  <a:pt x="0" y="33528"/>
                </a:lnTo>
              </a:path>
              <a:path w="2967354" h="33655">
                <a:moveTo>
                  <a:pt x="989076" y="0"/>
                </a:moveTo>
                <a:lnTo>
                  <a:pt x="989076" y="33528"/>
                </a:lnTo>
              </a:path>
              <a:path w="2967354" h="33655">
                <a:moveTo>
                  <a:pt x="1978152" y="0"/>
                </a:moveTo>
                <a:lnTo>
                  <a:pt x="1978152" y="33528"/>
                </a:lnTo>
              </a:path>
              <a:path w="2967354" h="33655">
                <a:moveTo>
                  <a:pt x="2967228" y="0"/>
                </a:moveTo>
                <a:lnTo>
                  <a:pt x="2967228" y="335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86628" y="1690116"/>
            <a:ext cx="396240" cy="95567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311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7228" y="1999488"/>
            <a:ext cx="394970" cy="64643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210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6304" y="1818132"/>
            <a:ext cx="394970" cy="82804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269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4065" y="2646233"/>
            <a:ext cx="2243455" cy="4616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1002030" algn="l"/>
                <a:tab pos="1991360" algn="l"/>
              </a:tabLst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r>
              <a:rPr dirty="0" sz="80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r>
              <a:rPr dirty="0" sz="80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  <a:p>
            <a:pPr marL="13970">
              <a:lnSpc>
                <a:spcPct val="100000"/>
              </a:lnSpc>
              <a:spcBef>
                <a:spcPts val="615"/>
              </a:spcBef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Cash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₹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243383"/>
                </a:solidFill>
                <a:latin typeface="Tahoma"/>
                <a:cs typeface="Tahoma"/>
              </a:rPr>
              <a:t>.)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arg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6108" y="4616196"/>
            <a:ext cx="2967355" cy="33655"/>
          </a:xfrm>
          <a:custGeom>
            <a:avLst/>
            <a:gdLst/>
            <a:ahLst/>
            <a:cxnLst/>
            <a:rect l="l" t="t" r="r" b="b"/>
            <a:pathLst>
              <a:path w="2967354" h="33654">
                <a:moveTo>
                  <a:pt x="0" y="0"/>
                </a:moveTo>
                <a:lnTo>
                  <a:pt x="2967227" y="0"/>
                </a:lnTo>
              </a:path>
              <a:path w="2967354" h="33654">
                <a:moveTo>
                  <a:pt x="0" y="0"/>
                </a:moveTo>
                <a:lnTo>
                  <a:pt x="0" y="33527"/>
                </a:lnTo>
              </a:path>
              <a:path w="2967354" h="33654">
                <a:moveTo>
                  <a:pt x="989076" y="0"/>
                </a:moveTo>
                <a:lnTo>
                  <a:pt x="989076" y="33527"/>
                </a:lnTo>
              </a:path>
              <a:path w="2967354" h="33654">
                <a:moveTo>
                  <a:pt x="1978151" y="0"/>
                </a:moveTo>
                <a:lnTo>
                  <a:pt x="1978151" y="33527"/>
                </a:lnTo>
              </a:path>
              <a:path w="2967354" h="33654">
                <a:moveTo>
                  <a:pt x="2967227" y="0"/>
                </a:moveTo>
                <a:lnTo>
                  <a:pt x="2967227" y="3352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733288" y="3739896"/>
            <a:ext cx="394970" cy="87630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346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2364" y="3898391"/>
            <a:ext cx="394970" cy="71818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840"/>
              </a:spcBef>
            </a:pPr>
            <a:r>
              <a:rPr dirty="0" sz="1000" spc="30">
                <a:latin typeface="Tahoma"/>
                <a:cs typeface="Tahoma"/>
              </a:rPr>
              <a:t>283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1440" y="3721608"/>
            <a:ext cx="396240" cy="89471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353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7578" y="3535426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13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0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3893" y="3703446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10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2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6840" y="3533394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12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1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7552" y="2619755"/>
            <a:ext cx="2966085" cy="33655"/>
          </a:xfrm>
          <a:custGeom>
            <a:avLst/>
            <a:gdLst/>
            <a:ahLst/>
            <a:cxnLst/>
            <a:rect l="l" t="t" r="r" b="b"/>
            <a:pathLst>
              <a:path w="2966085" h="33655">
                <a:moveTo>
                  <a:pt x="0" y="0"/>
                </a:moveTo>
                <a:lnTo>
                  <a:pt x="2965704" y="0"/>
                </a:lnTo>
              </a:path>
              <a:path w="2966085" h="33655">
                <a:moveTo>
                  <a:pt x="0" y="0"/>
                </a:moveTo>
                <a:lnTo>
                  <a:pt x="0" y="33527"/>
                </a:lnTo>
              </a:path>
              <a:path w="2966085" h="33655">
                <a:moveTo>
                  <a:pt x="989075" y="0"/>
                </a:moveTo>
                <a:lnTo>
                  <a:pt x="989075" y="33527"/>
                </a:lnTo>
              </a:path>
              <a:path w="2966085" h="33655">
                <a:moveTo>
                  <a:pt x="1976627" y="0"/>
                </a:moveTo>
                <a:lnTo>
                  <a:pt x="1976627" y="33527"/>
                </a:lnTo>
              </a:path>
              <a:path w="2966085" h="33655">
                <a:moveTo>
                  <a:pt x="2965704" y="0"/>
                </a:moveTo>
                <a:lnTo>
                  <a:pt x="2965704" y="33527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84732" y="1668779"/>
            <a:ext cx="394970" cy="95123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326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2283" y="1952244"/>
            <a:ext cx="396240" cy="66802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1000" spc="25">
                <a:latin typeface="Tahoma"/>
                <a:cs typeface="Tahoma"/>
              </a:rPr>
              <a:t>229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61359" y="1780032"/>
            <a:ext cx="394970" cy="84010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288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30833" y="1447038"/>
            <a:ext cx="345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12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3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5407" y="1718817"/>
            <a:ext cx="278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8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2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7753" y="1571371"/>
            <a:ext cx="278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9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9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86027" y="4640579"/>
            <a:ext cx="2966085" cy="33655"/>
          </a:xfrm>
          <a:custGeom>
            <a:avLst/>
            <a:gdLst/>
            <a:ahLst/>
            <a:cxnLst/>
            <a:rect l="l" t="t" r="r" b="b"/>
            <a:pathLst>
              <a:path w="2966085" h="33654">
                <a:moveTo>
                  <a:pt x="0" y="0"/>
                </a:moveTo>
                <a:lnTo>
                  <a:pt x="2965704" y="0"/>
                </a:lnTo>
              </a:path>
              <a:path w="2966085" h="33654">
                <a:moveTo>
                  <a:pt x="0" y="0"/>
                </a:moveTo>
                <a:lnTo>
                  <a:pt x="0" y="33528"/>
                </a:lnTo>
              </a:path>
              <a:path w="2966085" h="33654">
                <a:moveTo>
                  <a:pt x="989076" y="0"/>
                </a:moveTo>
                <a:lnTo>
                  <a:pt x="989076" y="33528"/>
                </a:lnTo>
              </a:path>
              <a:path w="2966085" h="33654">
                <a:moveTo>
                  <a:pt x="1976627" y="0"/>
                </a:moveTo>
                <a:lnTo>
                  <a:pt x="1976627" y="33528"/>
                </a:lnTo>
              </a:path>
              <a:path w="2966085" h="33654">
                <a:moveTo>
                  <a:pt x="2965704" y="0"/>
                </a:moveTo>
                <a:lnTo>
                  <a:pt x="2965704" y="3352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81683" y="3784091"/>
            <a:ext cx="396240" cy="85661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233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9201" y="4672184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8911" y="4672184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8622" y="4672184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47977" y="4696263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37307" y="4696263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26384" y="4696263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18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270760" y="4073652"/>
            <a:ext cx="396240" cy="56705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</a:pPr>
            <a:r>
              <a:rPr dirty="0" sz="1000" spc="25">
                <a:latin typeface="Tahoma"/>
                <a:cs typeface="Tahoma"/>
              </a:rPr>
              <a:t>154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59835" y="3904488"/>
            <a:ext cx="396240" cy="73660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910"/>
              </a:spcBef>
            </a:pP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47977" y="3564763"/>
            <a:ext cx="278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8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8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74138" y="3862222"/>
            <a:ext cx="278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5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6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47084" y="3703066"/>
            <a:ext cx="278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6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9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1050" y="1473834"/>
            <a:ext cx="3460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11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7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20661" y="1753057"/>
            <a:ext cx="27876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latin typeface="Tahoma"/>
                <a:cs typeface="Tahoma"/>
              </a:rPr>
              <a:t>7</a:t>
            </a:r>
            <a:r>
              <a:rPr dirty="0" sz="900" spc="-60">
                <a:latin typeface="Tahoma"/>
                <a:cs typeface="Tahoma"/>
              </a:rPr>
              <a:t>.</a:t>
            </a:r>
            <a:r>
              <a:rPr dirty="0" sz="900" spc="30">
                <a:latin typeface="Tahoma"/>
                <a:cs typeface="Tahoma"/>
              </a:rPr>
              <a:t>6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66633" y="1606677"/>
            <a:ext cx="2787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latin typeface="Tahoma"/>
                <a:cs typeface="Tahoma"/>
              </a:rPr>
              <a:t>9</a:t>
            </a:r>
            <a:r>
              <a:rPr dirty="0" sz="900" spc="-65">
                <a:latin typeface="Tahoma"/>
                <a:cs typeface="Tahoma"/>
              </a:rPr>
              <a:t>.</a:t>
            </a:r>
            <a:r>
              <a:rPr dirty="0" sz="900" spc="35">
                <a:latin typeface="Tahoma"/>
                <a:cs typeface="Tahoma"/>
              </a:rPr>
              <a:t>2</a:t>
            </a:r>
            <a:r>
              <a:rPr dirty="0" sz="900" spc="-160">
                <a:latin typeface="Tahoma"/>
                <a:cs typeface="Tahoma"/>
              </a:rPr>
              <a:t>%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3332"/>
            <a:ext cx="52933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 i="1">
                <a:solidFill>
                  <a:srgbClr val="FFFFFF"/>
                </a:solidFill>
                <a:latin typeface="Trebuchet MS"/>
                <a:cs typeface="Trebuchet MS"/>
              </a:rPr>
              <a:t>Annu</a:t>
            </a:r>
            <a:r>
              <a:rPr dirty="0" spc="-2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50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20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55" i="1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pc="-16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45" i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Highligh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pc="-2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FY24</a:t>
            </a:r>
            <a:r>
              <a:rPr dirty="0" spc="-1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4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evenue</a:t>
            </a:r>
            <a:r>
              <a:rPr dirty="0" spc="-2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35" i="1">
                <a:solidFill>
                  <a:srgbClr val="FFFFFF"/>
                </a:solidFill>
                <a:latin typeface="Trebuchet MS"/>
                <a:cs typeface="Trebuchet MS"/>
              </a:rPr>
              <a:t>Mix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1132" y="4530648"/>
            <a:ext cx="954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 i="1">
                <a:latin typeface="Trebuchet MS"/>
                <a:cs typeface="Trebuchet MS"/>
              </a:rPr>
              <a:t>*</a:t>
            </a:r>
            <a:r>
              <a:rPr dirty="0" sz="900" spc="-65" i="1">
                <a:latin typeface="Trebuchet MS"/>
                <a:cs typeface="Trebuchet MS"/>
              </a:rPr>
              <a:t> </a:t>
            </a:r>
            <a:r>
              <a:rPr dirty="0" sz="900" i="1">
                <a:latin typeface="Trebuchet MS"/>
                <a:cs typeface="Trebuchet MS"/>
              </a:rPr>
              <a:t>F</a:t>
            </a:r>
            <a:r>
              <a:rPr dirty="0" sz="900" spc="-45" i="1">
                <a:latin typeface="Trebuchet MS"/>
                <a:cs typeface="Trebuchet MS"/>
              </a:rPr>
              <a:t>or</a:t>
            </a:r>
            <a:r>
              <a:rPr dirty="0" sz="900" spc="-65" i="1">
                <a:latin typeface="Trebuchet MS"/>
                <a:cs typeface="Trebuchet MS"/>
              </a:rPr>
              <a:t> </a:t>
            </a:r>
            <a:r>
              <a:rPr dirty="0" sz="900" spc="-25" i="1">
                <a:latin typeface="Trebuchet MS"/>
                <a:cs typeface="Trebuchet MS"/>
              </a:rPr>
              <a:t>Gen</a:t>
            </a:r>
            <a:r>
              <a:rPr dirty="0" sz="900" spc="-60" i="1">
                <a:latin typeface="Trebuchet MS"/>
                <a:cs typeface="Trebuchet MS"/>
              </a:rPr>
              <a:t>er</a:t>
            </a:r>
            <a:r>
              <a:rPr dirty="0" sz="900" spc="-20" i="1">
                <a:latin typeface="Trebuchet MS"/>
                <a:cs typeface="Trebuchet MS"/>
              </a:rPr>
              <a:t>a</a:t>
            </a:r>
            <a:r>
              <a:rPr dirty="0" sz="900" spc="-90" i="1">
                <a:latin typeface="Trebuchet MS"/>
                <a:cs typeface="Trebuchet MS"/>
              </a:rPr>
              <a:t>l</a:t>
            </a:r>
            <a:r>
              <a:rPr dirty="0" sz="900" spc="-80" i="1">
                <a:latin typeface="Trebuchet MS"/>
                <a:cs typeface="Trebuchet MS"/>
              </a:rPr>
              <a:t> </a:t>
            </a:r>
            <a:r>
              <a:rPr dirty="0" sz="900" spc="-50" i="1">
                <a:latin typeface="Trebuchet MS"/>
                <a:cs typeface="Trebuchet MS"/>
              </a:rPr>
              <a:t>Tr</a:t>
            </a:r>
            <a:r>
              <a:rPr dirty="0" sz="900" spc="-20" i="1">
                <a:latin typeface="Trebuchet MS"/>
                <a:cs typeface="Trebuchet MS"/>
              </a:rPr>
              <a:t>a</a:t>
            </a:r>
            <a:r>
              <a:rPr dirty="0" sz="900" spc="-30" i="1">
                <a:latin typeface="Trebuchet MS"/>
                <a:cs typeface="Trebuchet MS"/>
              </a:rPr>
              <a:t>d</a:t>
            </a:r>
            <a:r>
              <a:rPr dirty="0" sz="900" spc="-55" i="1">
                <a:latin typeface="Trebuchet MS"/>
                <a:cs typeface="Trebuchet MS"/>
              </a:rPr>
              <a:t>e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0525" y="1295146"/>
            <a:ext cx="1475740" cy="1475740"/>
            <a:chOff x="1660525" y="1295146"/>
            <a:chExt cx="1475740" cy="1475740"/>
          </a:xfrm>
        </p:grpSpPr>
        <p:sp>
          <p:nvSpPr>
            <p:cNvPr id="5" name="object 5"/>
            <p:cNvSpPr/>
            <p:nvPr/>
          </p:nvSpPr>
          <p:spPr>
            <a:xfrm>
              <a:off x="2398268" y="1304671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4" h="728344">
                  <a:moveTo>
                    <a:pt x="0" y="0"/>
                  </a:moveTo>
                  <a:lnTo>
                    <a:pt x="0" y="728217"/>
                  </a:lnTo>
                  <a:lnTo>
                    <a:pt x="728218" y="725931"/>
                  </a:lnTo>
                  <a:lnTo>
                    <a:pt x="726524" y="678157"/>
                  </a:lnTo>
                  <a:lnTo>
                    <a:pt x="721812" y="631214"/>
                  </a:lnTo>
                  <a:lnTo>
                    <a:pt x="714178" y="585198"/>
                  </a:lnTo>
                  <a:lnTo>
                    <a:pt x="703716" y="540204"/>
                  </a:lnTo>
                  <a:lnTo>
                    <a:pt x="690522" y="496328"/>
                  </a:lnTo>
                  <a:lnTo>
                    <a:pt x="674692" y="453663"/>
                  </a:lnTo>
                  <a:lnTo>
                    <a:pt x="656320" y="412306"/>
                  </a:lnTo>
                  <a:lnTo>
                    <a:pt x="635504" y="372352"/>
                  </a:lnTo>
                  <a:lnTo>
                    <a:pt x="612337" y="333896"/>
                  </a:lnTo>
                  <a:lnTo>
                    <a:pt x="586916" y="297033"/>
                  </a:lnTo>
                  <a:lnTo>
                    <a:pt x="559336" y="261859"/>
                  </a:lnTo>
                  <a:lnTo>
                    <a:pt x="529693" y="228467"/>
                  </a:lnTo>
                  <a:lnTo>
                    <a:pt x="498082" y="196955"/>
                  </a:lnTo>
                  <a:lnTo>
                    <a:pt x="464598" y="167417"/>
                  </a:lnTo>
                  <a:lnTo>
                    <a:pt x="429337" y="139947"/>
                  </a:lnTo>
                  <a:lnTo>
                    <a:pt x="392394" y="114642"/>
                  </a:lnTo>
                  <a:lnTo>
                    <a:pt x="353866" y="91597"/>
                  </a:lnTo>
                  <a:lnTo>
                    <a:pt x="313847" y="70906"/>
                  </a:lnTo>
                  <a:lnTo>
                    <a:pt x="272433" y="52665"/>
                  </a:lnTo>
                  <a:lnTo>
                    <a:pt x="229719" y="36970"/>
                  </a:lnTo>
                  <a:lnTo>
                    <a:pt x="185801" y="23914"/>
                  </a:lnTo>
                  <a:lnTo>
                    <a:pt x="140775" y="13594"/>
                  </a:lnTo>
                  <a:lnTo>
                    <a:pt x="94736" y="6105"/>
                  </a:lnTo>
                  <a:lnTo>
                    <a:pt x="47779" y="1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07413" y="2030603"/>
              <a:ext cx="1219200" cy="730885"/>
            </a:xfrm>
            <a:custGeom>
              <a:avLst/>
              <a:gdLst/>
              <a:ahLst/>
              <a:cxnLst/>
              <a:rect l="l" t="t" r="r" b="b"/>
              <a:pathLst>
                <a:path w="1219200" h="730885">
                  <a:moveTo>
                    <a:pt x="1219073" y="0"/>
                  </a:moveTo>
                  <a:lnTo>
                    <a:pt x="490855" y="2286"/>
                  </a:lnTo>
                  <a:lnTo>
                    <a:pt x="0" y="540385"/>
                  </a:lnTo>
                  <a:lnTo>
                    <a:pt x="37746" y="572536"/>
                  </a:lnTo>
                  <a:lnTo>
                    <a:pt x="77381" y="601895"/>
                  </a:lnTo>
                  <a:lnTo>
                    <a:pt x="118749" y="628402"/>
                  </a:lnTo>
                  <a:lnTo>
                    <a:pt x="161690" y="651996"/>
                  </a:lnTo>
                  <a:lnTo>
                    <a:pt x="206049" y="672620"/>
                  </a:lnTo>
                  <a:lnTo>
                    <a:pt x="251667" y="690213"/>
                  </a:lnTo>
                  <a:lnTo>
                    <a:pt x="298388" y="704715"/>
                  </a:lnTo>
                  <a:lnTo>
                    <a:pt x="346052" y="716068"/>
                  </a:lnTo>
                  <a:lnTo>
                    <a:pt x="394505" y="724211"/>
                  </a:lnTo>
                  <a:lnTo>
                    <a:pt x="443586" y="729085"/>
                  </a:lnTo>
                  <a:lnTo>
                    <a:pt x="493141" y="730631"/>
                  </a:lnTo>
                  <a:lnTo>
                    <a:pt x="541019" y="728930"/>
                  </a:lnTo>
                  <a:lnTo>
                    <a:pt x="588061" y="724197"/>
                  </a:lnTo>
                  <a:lnTo>
                    <a:pt x="634170" y="716529"/>
                  </a:lnTo>
                  <a:lnTo>
                    <a:pt x="679251" y="706021"/>
                  </a:lnTo>
                  <a:lnTo>
                    <a:pt x="723208" y="692769"/>
                  </a:lnTo>
                  <a:lnTo>
                    <a:pt x="765945" y="676871"/>
                  </a:lnTo>
                  <a:lnTo>
                    <a:pt x="807368" y="658422"/>
                  </a:lnTo>
                  <a:lnTo>
                    <a:pt x="847380" y="637519"/>
                  </a:lnTo>
                  <a:lnTo>
                    <a:pt x="885885" y="614258"/>
                  </a:lnTo>
                  <a:lnTo>
                    <a:pt x="922789" y="588736"/>
                  </a:lnTo>
                  <a:lnTo>
                    <a:pt x="957995" y="561048"/>
                  </a:lnTo>
                  <a:lnTo>
                    <a:pt x="991407" y="531291"/>
                  </a:lnTo>
                  <a:lnTo>
                    <a:pt x="1022931" y="499562"/>
                  </a:lnTo>
                  <a:lnTo>
                    <a:pt x="1052470" y="465956"/>
                  </a:lnTo>
                  <a:lnTo>
                    <a:pt x="1079929" y="430570"/>
                  </a:lnTo>
                  <a:lnTo>
                    <a:pt x="1105213" y="393501"/>
                  </a:lnTo>
                  <a:lnTo>
                    <a:pt x="1128224" y="354844"/>
                  </a:lnTo>
                  <a:lnTo>
                    <a:pt x="1148869" y="314696"/>
                  </a:lnTo>
                  <a:lnTo>
                    <a:pt x="1167051" y="273153"/>
                  </a:lnTo>
                  <a:lnTo>
                    <a:pt x="1182675" y="230311"/>
                  </a:lnTo>
                  <a:lnTo>
                    <a:pt x="1195645" y="186268"/>
                  </a:lnTo>
                  <a:lnTo>
                    <a:pt x="1205865" y="141119"/>
                  </a:lnTo>
                  <a:lnTo>
                    <a:pt x="1213241" y="94960"/>
                  </a:lnTo>
                  <a:lnTo>
                    <a:pt x="1217675" y="47888"/>
                  </a:lnTo>
                  <a:lnTo>
                    <a:pt x="121907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07413" y="2030603"/>
              <a:ext cx="1219200" cy="730885"/>
            </a:xfrm>
            <a:custGeom>
              <a:avLst/>
              <a:gdLst/>
              <a:ahLst/>
              <a:cxnLst/>
              <a:rect l="l" t="t" r="r" b="b"/>
              <a:pathLst>
                <a:path w="1219200" h="730885">
                  <a:moveTo>
                    <a:pt x="1219073" y="0"/>
                  </a:moveTo>
                  <a:lnTo>
                    <a:pt x="1217675" y="47888"/>
                  </a:lnTo>
                  <a:lnTo>
                    <a:pt x="1213241" y="94960"/>
                  </a:lnTo>
                  <a:lnTo>
                    <a:pt x="1205865" y="141119"/>
                  </a:lnTo>
                  <a:lnTo>
                    <a:pt x="1195645" y="186268"/>
                  </a:lnTo>
                  <a:lnTo>
                    <a:pt x="1182675" y="230311"/>
                  </a:lnTo>
                  <a:lnTo>
                    <a:pt x="1167051" y="273153"/>
                  </a:lnTo>
                  <a:lnTo>
                    <a:pt x="1148869" y="314696"/>
                  </a:lnTo>
                  <a:lnTo>
                    <a:pt x="1128224" y="354844"/>
                  </a:lnTo>
                  <a:lnTo>
                    <a:pt x="1105213" y="393501"/>
                  </a:lnTo>
                  <a:lnTo>
                    <a:pt x="1079929" y="430570"/>
                  </a:lnTo>
                  <a:lnTo>
                    <a:pt x="1052470" y="465956"/>
                  </a:lnTo>
                  <a:lnTo>
                    <a:pt x="1022931" y="499562"/>
                  </a:lnTo>
                  <a:lnTo>
                    <a:pt x="991407" y="531291"/>
                  </a:lnTo>
                  <a:lnTo>
                    <a:pt x="957995" y="561048"/>
                  </a:lnTo>
                  <a:lnTo>
                    <a:pt x="922789" y="588736"/>
                  </a:lnTo>
                  <a:lnTo>
                    <a:pt x="885885" y="614258"/>
                  </a:lnTo>
                  <a:lnTo>
                    <a:pt x="847380" y="637519"/>
                  </a:lnTo>
                  <a:lnTo>
                    <a:pt x="807368" y="658422"/>
                  </a:lnTo>
                  <a:lnTo>
                    <a:pt x="765945" y="676871"/>
                  </a:lnTo>
                  <a:lnTo>
                    <a:pt x="723208" y="692769"/>
                  </a:lnTo>
                  <a:lnTo>
                    <a:pt x="679251" y="706021"/>
                  </a:lnTo>
                  <a:lnTo>
                    <a:pt x="634170" y="716529"/>
                  </a:lnTo>
                  <a:lnTo>
                    <a:pt x="588061" y="724197"/>
                  </a:lnTo>
                  <a:lnTo>
                    <a:pt x="541019" y="728930"/>
                  </a:lnTo>
                  <a:lnTo>
                    <a:pt x="493141" y="730631"/>
                  </a:lnTo>
                  <a:lnTo>
                    <a:pt x="443586" y="729085"/>
                  </a:lnTo>
                  <a:lnTo>
                    <a:pt x="394505" y="724211"/>
                  </a:lnTo>
                  <a:lnTo>
                    <a:pt x="346052" y="716068"/>
                  </a:lnTo>
                  <a:lnTo>
                    <a:pt x="298388" y="704715"/>
                  </a:lnTo>
                  <a:lnTo>
                    <a:pt x="251667" y="690213"/>
                  </a:lnTo>
                  <a:lnTo>
                    <a:pt x="206049" y="672620"/>
                  </a:lnTo>
                  <a:lnTo>
                    <a:pt x="161690" y="651996"/>
                  </a:lnTo>
                  <a:lnTo>
                    <a:pt x="118749" y="628402"/>
                  </a:lnTo>
                  <a:lnTo>
                    <a:pt x="77381" y="601895"/>
                  </a:lnTo>
                  <a:lnTo>
                    <a:pt x="37746" y="572536"/>
                  </a:lnTo>
                  <a:lnTo>
                    <a:pt x="0" y="540385"/>
                  </a:lnTo>
                  <a:lnTo>
                    <a:pt x="490855" y="2286"/>
                  </a:lnTo>
                  <a:lnTo>
                    <a:pt x="121907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70050" y="1304671"/>
              <a:ext cx="728345" cy="1266825"/>
            </a:xfrm>
            <a:custGeom>
              <a:avLst/>
              <a:gdLst/>
              <a:ahLst/>
              <a:cxnLst/>
              <a:rect l="l" t="t" r="r" b="b"/>
              <a:pathLst>
                <a:path w="728344" h="1266825">
                  <a:moveTo>
                    <a:pt x="728217" y="0"/>
                  </a:moveTo>
                  <a:lnTo>
                    <a:pt x="677259" y="1781"/>
                  </a:lnTo>
                  <a:lnTo>
                    <a:pt x="626860" y="7078"/>
                  </a:lnTo>
                  <a:lnTo>
                    <a:pt x="577186" y="15817"/>
                  </a:lnTo>
                  <a:lnTo>
                    <a:pt x="528403" y="27925"/>
                  </a:lnTo>
                  <a:lnTo>
                    <a:pt x="480679" y="43331"/>
                  </a:lnTo>
                  <a:lnTo>
                    <a:pt x="434180" y="61960"/>
                  </a:lnTo>
                  <a:lnTo>
                    <a:pt x="389072" y="83740"/>
                  </a:lnTo>
                  <a:lnTo>
                    <a:pt x="345523" y="108599"/>
                  </a:lnTo>
                  <a:lnTo>
                    <a:pt x="303699" y="136463"/>
                  </a:lnTo>
                  <a:lnTo>
                    <a:pt x="263767" y="167260"/>
                  </a:lnTo>
                  <a:lnTo>
                    <a:pt x="225893" y="200918"/>
                  </a:lnTo>
                  <a:lnTo>
                    <a:pt x="190245" y="237362"/>
                  </a:lnTo>
                  <a:lnTo>
                    <a:pt x="159109" y="273786"/>
                  </a:lnTo>
                  <a:lnTo>
                    <a:pt x="130772" y="311643"/>
                  </a:lnTo>
                  <a:lnTo>
                    <a:pt x="105229" y="350798"/>
                  </a:lnTo>
                  <a:lnTo>
                    <a:pt x="82472" y="391116"/>
                  </a:lnTo>
                  <a:lnTo>
                    <a:pt x="62496" y="432461"/>
                  </a:lnTo>
                  <a:lnTo>
                    <a:pt x="45294" y="474697"/>
                  </a:lnTo>
                  <a:lnTo>
                    <a:pt x="30861" y="517689"/>
                  </a:lnTo>
                  <a:lnTo>
                    <a:pt x="19189" y="561302"/>
                  </a:lnTo>
                  <a:lnTo>
                    <a:pt x="10273" y="605399"/>
                  </a:lnTo>
                  <a:lnTo>
                    <a:pt x="4107" y="649846"/>
                  </a:lnTo>
                  <a:lnTo>
                    <a:pt x="685" y="694507"/>
                  </a:lnTo>
                  <a:lnTo>
                    <a:pt x="0" y="739246"/>
                  </a:lnTo>
                  <a:lnTo>
                    <a:pt x="2045" y="783928"/>
                  </a:lnTo>
                  <a:lnTo>
                    <a:pt x="6816" y="828417"/>
                  </a:lnTo>
                  <a:lnTo>
                    <a:pt x="14305" y="872578"/>
                  </a:lnTo>
                  <a:lnTo>
                    <a:pt x="24507" y="916275"/>
                  </a:lnTo>
                  <a:lnTo>
                    <a:pt x="37415" y="959373"/>
                  </a:lnTo>
                  <a:lnTo>
                    <a:pt x="53023" y="1001736"/>
                  </a:lnTo>
                  <a:lnTo>
                    <a:pt x="71325" y="1043228"/>
                  </a:lnTo>
                  <a:lnTo>
                    <a:pt x="92315" y="1083715"/>
                  </a:lnTo>
                  <a:lnTo>
                    <a:pt x="115986" y="1123060"/>
                  </a:lnTo>
                  <a:lnTo>
                    <a:pt x="142332" y="1161128"/>
                  </a:lnTo>
                  <a:lnTo>
                    <a:pt x="171348" y="1197784"/>
                  </a:lnTo>
                  <a:lnTo>
                    <a:pt x="203026" y="1232892"/>
                  </a:lnTo>
                  <a:lnTo>
                    <a:pt x="237362" y="1266316"/>
                  </a:lnTo>
                  <a:lnTo>
                    <a:pt x="728217" y="728217"/>
                  </a:lnTo>
                  <a:lnTo>
                    <a:pt x="728217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70050" y="1304671"/>
              <a:ext cx="728345" cy="1266825"/>
            </a:xfrm>
            <a:custGeom>
              <a:avLst/>
              <a:gdLst/>
              <a:ahLst/>
              <a:cxnLst/>
              <a:rect l="l" t="t" r="r" b="b"/>
              <a:pathLst>
                <a:path w="728344" h="1266825">
                  <a:moveTo>
                    <a:pt x="237362" y="1266316"/>
                  </a:moveTo>
                  <a:lnTo>
                    <a:pt x="203026" y="1232892"/>
                  </a:lnTo>
                  <a:lnTo>
                    <a:pt x="171348" y="1197784"/>
                  </a:lnTo>
                  <a:lnTo>
                    <a:pt x="142332" y="1161128"/>
                  </a:lnTo>
                  <a:lnTo>
                    <a:pt x="115986" y="1123060"/>
                  </a:lnTo>
                  <a:lnTo>
                    <a:pt x="92315" y="1083715"/>
                  </a:lnTo>
                  <a:lnTo>
                    <a:pt x="71325" y="1043228"/>
                  </a:lnTo>
                  <a:lnTo>
                    <a:pt x="53023" y="1001736"/>
                  </a:lnTo>
                  <a:lnTo>
                    <a:pt x="37415" y="959373"/>
                  </a:lnTo>
                  <a:lnTo>
                    <a:pt x="24507" y="916275"/>
                  </a:lnTo>
                  <a:lnTo>
                    <a:pt x="14305" y="872578"/>
                  </a:lnTo>
                  <a:lnTo>
                    <a:pt x="6816" y="828417"/>
                  </a:lnTo>
                  <a:lnTo>
                    <a:pt x="2045" y="783928"/>
                  </a:lnTo>
                  <a:lnTo>
                    <a:pt x="0" y="739246"/>
                  </a:lnTo>
                  <a:lnTo>
                    <a:pt x="685" y="694507"/>
                  </a:lnTo>
                  <a:lnTo>
                    <a:pt x="4107" y="649846"/>
                  </a:lnTo>
                  <a:lnTo>
                    <a:pt x="10273" y="605399"/>
                  </a:lnTo>
                  <a:lnTo>
                    <a:pt x="19189" y="561302"/>
                  </a:lnTo>
                  <a:lnTo>
                    <a:pt x="30861" y="517689"/>
                  </a:lnTo>
                  <a:lnTo>
                    <a:pt x="45294" y="474697"/>
                  </a:lnTo>
                  <a:lnTo>
                    <a:pt x="62496" y="432461"/>
                  </a:lnTo>
                  <a:lnTo>
                    <a:pt x="82472" y="391116"/>
                  </a:lnTo>
                  <a:lnTo>
                    <a:pt x="105229" y="350798"/>
                  </a:lnTo>
                  <a:lnTo>
                    <a:pt x="130772" y="311643"/>
                  </a:lnTo>
                  <a:lnTo>
                    <a:pt x="159109" y="273786"/>
                  </a:lnTo>
                  <a:lnTo>
                    <a:pt x="190245" y="237362"/>
                  </a:lnTo>
                  <a:lnTo>
                    <a:pt x="225893" y="200918"/>
                  </a:lnTo>
                  <a:lnTo>
                    <a:pt x="263767" y="167260"/>
                  </a:lnTo>
                  <a:lnTo>
                    <a:pt x="303699" y="136463"/>
                  </a:lnTo>
                  <a:lnTo>
                    <a:pt x="345523" y="108599"/>
                  </a:lnTo>
                  <a:lnTo>
                    <a:pt x="389072" y="83740"/>
                  </a:lnTo>
                  <a:lnTo>
                    <a:pt x="434180" y="61960"/>
                  </a:lnTo>
                  <a:lnTo>
                    <a:pt x="480679" y="43331"/>
                  </a:lnTo>
                  <a:lnTo>
                    <a:pt x="528403" y="27925"/>
                  </a:lnTo>
                  <a:lnTo>
                    <a:pt x="577186" y="15817"/>
                  </a:lnTo>
                  <a:lnTo>
                    <a:pt x="626860" y="7078"/>
                  </a:lnTo>
                  <a:lnTo>
                    <a:pt x="677259" y="1781"/>
                  </a:lnTo>
                  <a:lnTo>
                    <a:pt x="728217" y="0"/>
                  </a:lnTo>
                  <a:lnTo>
                    <a:pt x="728217" y="728217"/>
                  </a:lnTo>
                  <a:lnTo>
                    <a:pt x="237362" y="126631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584830" y="1631695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25%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6317" y="2373629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37%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4538" y="1725548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38%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2841" y="114833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374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29661" y="1148333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4" h="60959">
                <a:moveTo>
                  <a:pt x="62483" y="0"/>
                </a:moveTo>
                <a:lnTo>
                  <a:pt x="0" y="0"/>
                </a:lnTo>
                <a:lnTo>
                  <a:pt x="0" y="60960"/>
                </a:lnTo>
                <a:lnTo>
                  <a:pt x="62483" y="60960"/>
                </a:lnTo>
                <a:lnTo>
                  <a:pt x="62483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78025" y="765302"/>
            <a:ext cx="1778000" cy="48768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40"/>
              </a:spcBef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Bra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se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239520" algn="l"/>
              </a:tabLst>
            </a:pP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Relaxo/Bahamas	</a:t>
            </a:r>
            <a:r>
              <a:rPr dirty="0" sz="900" spc="15">
                <a:solidFill>
                  <a:srgbClr val="3E5679"/>
                </a:solidFill>
                <a:latin typeface="Tahoma"/>
                <a:cs typeface="Tahoma"/>
              </a:rPr>
              <a:t>Flite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36214" y="1148333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4" h="60959">
                <a:moveTo>
                  <a:pt x="62484" y="0"/>
                </a:moveTo>
                <a:lnTo>
                  <a:pt x="0" y="0"/>
                </a:lnTo>
                <a:lnTo>
                  <a:pt x="0" y="60960"/>
                </a:lnTo>
                <a:lnTo>
                  <a:pt x="62484" y="60960"/>
                </a:lnTo>
                <a:lnTo>
                  <a:pt x="62484" y="0"/>
                </a:lnTo>
                <a:close/>
              </a:path>
            </a:pathLst>
          </a:custGeom>
          <a:solidFill>
            <a:srgbClr val="FBA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12414" y="1090421"/>
            <a:ext cx="3073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3E5679"/>
                </a:solidFill>
                <a:latin typeface="Tahoma"/>
                <a:cs typeface="Tahoma"/>
              </a:rPr>
              <a:t>S</a:t>
            </a:r>
            <a:r>
              <a:rPr dirty="0" sz="900" spc="-10">
                <a:solidFill>
                  <a:srgbClr val="3E5679"/>
                </a:solidFill>
                <a:latin typeface="Tahoma"/>
                <a:cs typeface="Tahoma"/>
              </a:rPr>
              <a:t>pa</a:t>
            </a:r>
            <a:r>
              <a:rPr dirty="0" sz="900" spc="-10">
                <a:solidFill>
                  <a:srgbClr val="3E5679"/>
                </a:solidFill>
                <a:latin typeface="Tahoma"/>
                <a:cs typeface="Tahoma"/>
              </a:rPr>
              <a:t>r</a:t>
            </a: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x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99524" y="1295146"/>
            <a:ext cx="1466215" cy="1475740"/>
            <a:chOff x="5999524" y="1295146"/>
            <a:chExt cx="1466215" cy="1475740"/>
          </a:xfrm>
        </p:grpSpPr>
        <p:sp>
          <p:nvSpPr>
            <p:cNvPr id="19" name="object 19"/>
            <p:cNvSpPr/>
            <p:nvPr/>
          </p:nvSpPr>
          <p:spPr>
            <a:xfrm>
              <a:off x="6737349" y="1304671"/>
              <a:ext cx="728345" cy="1450340"/>
            </a:xfrm>
            <a:custGeom>
              <a:avLst/>
              <a:gdLst/>
              <a:ahLst/>
              <a:cxnLst/>
              <a:rect l="l" t="t" r="r" b="b"/>
              <a:pathLst>
                <a:path w="728345" h="1450339">
                  <a:moveTo>
                    <a:pt x="0" y="0"/>
                  </a:moveTo>
                  <a:lnTo>
                    <a:pt x="0" y="728217"/>
                  </a:lnTo>
                  <a:lnTo>
                    <a:pt x="95757" y="1450212"/>
                  </a:lnTo>
                  <a:lnTo>
                    <a:pt x="144547" y="1442054"/>
                  </a:lnTo>
                  <a:lnTo>
                    <a:pt x="192098" y="1430780"/>
                  </a:lnTo>
                  <a:lnTo>
                    <a:pt x="238312" y="1416508"/>
                  </a:lnTo>
                  <a:lnTo>
                    <a:pt x="283086" y="1399351"/>
                  </a:lnTo>
                  <a:lnTo>
                    <a:pt x="326322" y="1379424"/>
                  </a:lnTo>
                  <a:lnTo>
                    <a:pt x="367917" y="1356843"/>
                  </a:lnTo>
                  <a:lnTo>
                    <a:pt x="407771" y="1331722"/>
                  </a:lnTo>
                  <a:lnTo>
                    <a:pt x="445784" y="1304175"/>
                  </a:lnTo>
                  <a:lnTo>
                    <a:pt x="481855" y="1274319"/>
                  </a:lnTo>
                  <a:lnTo>
                    <a:pt x="515882" y="1242267"/>
                  </a:lnTo>
                  <a:lnTo>
                    <a:pt x="547766" y="1208135"/>
                  </a:lnTo>
                  <a:lnTo>
                    <a:pt x="577406" y="1172037"/>
                  </a:lnTo>
                  <a:lnTo>
                    <a:pt x="604701" y="1134088"/>
                  </a:lnTo>
                  <a:lnTo>
                    <a:pt x="629550" y="1094403"/>
                  </a:lnTo>
                  <a:lnTo>
                    <a:pt x="651853" y="1053098"/>
                  </a:lnTo>
                  <a:lnTo>
                    <a:pt x="671509" y="1010286"/>
                  </a:lnTo>
                  <a:lnTo>
                    <a:pt x="688417" y="966083"/>
                  </a:lnTo>
                  <a:lnTo>
                    <a:pt x="702477" y="920603"/>
                  </a:lnTo>
                  <a:lnTo>
                    <a:pt x="713587" y="873962"/>
                  </a:lnTo>
                  <a:lnTo>
                    <a:pt x="721648" y="826274"/>
                  </a:lnTo>
                  <a:lnTo>
                    <a:pt x="726558" y="777654"/>
                  </a:lnTo>
                  <a:lnTo>
                    <a:pt x="728218" y="728217"/>
                  </a:lnTo>
                  <a:lnTo>
                    <a:pt x="726669" y="680334"/>
                  </a:lnTo>
                  <a:lnTo>
                    <a:pt x="722086" y="633278"/>
                  </a:lnTo>
                  <a:lnTo>
                    <a:pt x="714566" y="587146"/>
                  </a:lnTo>
                  <a:lnTo>
                    <a:pt x="704203" y="542033"/>
                  </a:lnTo>
                  <a:lnTo>
                    <a:pt x="691095" y="498035"/>
                  </a:lnTo>
                  <a:lnTo>
                    <a:pt x="675337" y="455248"/>
                  </a:lnTo>
                  <a:lnTo>
                    <a:pt x="657024" y="413768"/>
                  </a:lnTo>
                  <a:lnTo>
                    <a:pt x="636253" y="373691"/>
                  </a:lnTo>
                  <a:lnTo>
                    <a:pt x="613120" y="335113"/>
                  </a:lnTo>
                  <a:lnTo>
                    <a:pt x="587721" y="298130"/>
                  </a:lnTo>
                  <a:lnTo>
                    <a:pt x="560151" y="262838"/>
                  </a:lnTo>
                  <a:lnTo>
                    <a:pt x="530507" y="229333"/>
                  </a:lnTo>
                  <a:lnTo>
                    <a:pt x="498884" y="197710"/>
                  </a:lnTo>
                  <a:lnTo>
                    <a:pt x="465379" y="168066"/>
                  </a:lnTo>
                  <a:lnTo>
                    <a:pt x="430087" y="140496"/>
                  </a:lnTo>
                  <a:lnTo>
                    <a:pt x="393104" y="115097"/>
                  </a:lnTo>
                  <a:lnTo>
                    <a:pt x="354526" y="91964"/>
                  </a:lnTo>
                  <a:lnTo>
                    <a:pt x="314449" y="71193"/>
                  </a:lnTo>
                  <a:lnTo>
                    <a:pt x="272969" y="52880"/>
                  </a:lnTo>
                  <a:lnTo>
                    <a:pt x="230182" y="37122"/>
                  </a:lnTo>
                  <a:lnTo>
                    <a:pt x="186184" y="24014"/>
                  </a:lnTo>
                  <a:lnTo>
                    <a:pt x="141071" y="13651"/>
                  </a:lnTo>
                  <a:lnTo>
                    <a:pt x="94939" y="6131"/>
                  </a:lnTo>
                  <a:lnTo>
                    <a:pt x="47883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09049" y="1558163"/>
              <a:ext cx="824230" cy="1203325"/>
            </a:xfrm>
            <a:custGeom>
              <a:avLst/>
              <a:gdLst/>
              <a:ahLst/>
              <a:cxnLst/>
              <a:rect l="l" t="t" r="r" b="b"/>
              <a:pathLst>
                <a:path w="824229" h="1203325">
                  <a:moveTo>
                    <a:pt x="175977" y="0"/>
                  </a:moveTo>
                  <a:lnTo>
                    <a:pt x="143704" y="40353"/>
                  </a:lnTo>
                  <a:lnTo>
                    <a:pt x="114549" y="82616"/>
                  </a:lnTo>
                  <a:lnTo>
                    <a:pt x="88565" y="126609"/>
                  </a:lnTo>
                  <a:lnTo>
                    <a:pt x="65807" y="172150"/>
                  </a:lnTo>
                  <a:lnTo>
                    <a:pt x="46327" y="219061"/>
                  </a:lnTo>
                  <a:lnTo>
                    <a:pt x="30181" y="267160"/>
                  </a:lnTo>
                  <a:lnTo>
                    <a:pt x="17421" y="316267"/>
                  </a:lnTo>
                  <a:lnTo>
                    <a:pt x="8102" y="366202"/>
                  </a:lnTo>
                  <a:lnTo>
                    <a:pt x="2277" y="416784"/>
                  </a:lnTo>
                  <a:lnTo>
                    <a:pt x="0" y="467833"/>
                  </a:lnTo>
                  <a:lnTo>
                    <a:pt x="1324" y="519169"/>
                  </a:lnTo>
                  <a:lnTo>
                    <a:pt x="6305" y="570611"/>
                  </a:lnTo>
                  <a:lnTo>
                    <a:pt x="14145" y="617867"/>
                  </a:lnTo>
                  <a:lnTo>
                    <a:pt x="24884" y="663905"/>
                  </a:lnTo>
                  <a:lnTo>
                    <a:pt x="38415" y="708641"/>
                  </a:lnTo>
                  <a:lnTo>
                    <a:pt x="54628" y="751994"/>
                  </a:lnTo>
                  <a:lnTo>
                    <a:pt x="73417" y="793881"/>
                  </a:lnTo>
                  <a:lnTo>
                    <a:pt x="94673" y="834219"/>
                  </a:lnTo>
                  <a:lnTo>
                    <a:pt x="118290" y="872925"/>
                  </a:lnTo>
                  <a:lnTo>
                    <a:pt x="144158" y="909919"/>
                  </a:lnTo>
                  <a:lnTo>
                    <a:pt x="172171" y="945116"/>
                  </a:lnTo>
                  <a:lnTo>
                    <a:pt x="202220" y="978435"/>
                  </a:lnTo>
                  <a:lnTo>
                    <a:pt x="234198" y="1009793"/>
                  </a:lnTo>
                  <a:lnTo>
                    <a:pt x="267997" y="1039107"/>
                  </a:lnTo>
                  <a:lnTo>
                    <a:pt x="303510" y="1066296"/>
                  </a:lnTo>
                  <a:lnTo>
                    <a:pt x="340627" y="1091276"/>
                  </a:lnTo>
                  <a:lnTo>
                    <a:pt x="379243" y="1113965"/>
                  </a:lnTo>
                  <a:lnTo>
                    <a:pt x="419248" y="1134281"/>
                  </a:lnTo>
                  <a:lnTo>
                    <a:pt x="460536" y="1152142"/>
                  </a:lnTo>
                  <a:lnTo>
                    <a:pt x="502997" y="1167464"/>
                  </a:lnTo>
                  <a:lnTo>
                    <a:pt x="546526" y="1180165"/>
                  </a:lnTo>
                  <a:lnTo>
                    <a:pt x="591013" y="1190163"/>
                  </a:lnTo>
                  <a:lnTo>
                    <a:pt x="636351" y="1197376"/>
                  </a:lnTo>
                  <a:lnTo>
                    <a:pt x="682432" y="1201720"/>
                  </a:lnTo>
                  <a:lnTo>
                    <a:pt x="729149" y="1203114"/>
                  </a:lnTo>
                  <a:lnTo>
                    <a:pt x="776393" y="1201475"/>
                  </a:lnTo>
                  <a:lnTo>
                    <a:pt x="824058" y="1196720"/>
                  </a:lnTo>
                  <a:lnTo>
                    <a:pt x="728300" y="474725"/>
                  </a:lnTo>
                  <a:lnTo>
                    <a:pt x="17597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09049" y="1558163"/>
              <a:ext cx="824230" cy="1203325"/>
            </a:xfrm>
            <a:custGeom>
              <a:avLst/>
              <a:gdLst/>
              <a:ahLst/>
              <a:cxnLst/>
              <a:rect l="l" t="t" r="r" b="b"/>
              <a:pathLst>
                <a:path w="824229" h="1203325">
                  <a:moveTo>
                    <a:pt x="824058" y="1196720"/>
                  </a:moveTo>
                  <a:lnTo>
                    <a:pt x="776393" y="1201475"/>
                  </a:lnTo>
                  <a:lnTo>
                    <a:pt x="729149" y="1203114"/>
                  </a:lnTo>
                  <a:lnTo>
                    <a:pt x="682432" y="1201720"/>
                  </a:lnTo>
                  <a:lnTo>
                    <a:pt x="636351" y="1197376"/>
                  </a:lnTo>
                  <a:lnTo>
                    <a:pt x="591013" y="1190163"/>
                  </a:lnTo>
                  <a:lnTo>
                    <a:pt x="546526" y="1180165"/>
                  </a:lnTo>
                  <a:lnTo>
                    <a:pt x="502997" y="1167464"/>
                  </a:lnTo>
                  <a:lnTo>
                    <a:pt x="460536" y="1152142"/>
                  </a:lnTo>
                  <a:lnTo>
                    <a:pt x="419248" y="1134281"/>
                  </a:lnTo>
                  <a:lnTo>
                    <a:pt x="379243" y="1113965"/>
                  </a:lnTo>
                  <a:lnTo>
                    <a:pt x="340627" y="1091276"/>
                  </a:lnTo>
                  <a:lnTo>
                    <a:pt x="303510" y="1066296"/>
                  </a:lnTo>
                  <a:lnTo>
                    <a:pt x="267997" y="1039107"/>
                  </a:lnTo>
                  <a:lnTo>
                    <a:pt x="234198" y="1009793"/>
                  </a:lnTo>
                  <a:lnTo>
                    <a:pt x="202220" y="978435"/>
                  </a:lnTo>
                  <a:lnTo>
                    <a:pt x="172171" y="945116"/>
                  </a:lnTo>
                  <a:lnTo>
                    <a:pt x="144158" y="909919"/>
                  </a:lnTo>
                  <a:lnTo>
                    <a:pt x="118290" y="872925"/>
                  </a:lnTo>
                  <a:lnTo>
                    <a:pt x="94673" y="834219"/>
                  </a:lnTo>
                  <a:lnTo>
                    <a:pt x="73417" y="793881"/>
                  </a:lnTo>
                  <a:lnTo>
                    <a:pt x="54628" y="751994"/>
                  </a:lnTo>
                  <a:lnTo>
                    <a:pt x="38415" y="708641"/>
                  </a:lnTo>
                  <a:lnTo>
                    <a:pt x="24884" y="663905"/>
                  </a:lnTo>
                  <a:lnTo>
                    <a:pt x="14145" y="617867"/>
                  </a:lnTo>
                  <a:lnTo>
                    <a:pt x="6305" y="570611"/>
                  </a:lnTo>
                  <a:lnTo>
                    <a:pt x="1324" y="519169"/>
                  </a:lnTo>
                  <a:lnTo>
                    <a:pt x="0" y="467833"/>
                  </a:lnTo>
                  <a:lnTo>
                    <a:pt x="2277" y="416784"/>
                  </a:lnTo>
                  <a:lnTo>
                    <a:pt x="8102" y="366202"/>
                  </a:lnTo>
                  <a:lnTo>
                    <a:pt x="17421" y="316267"/>
                  </a:lnTo>
                  <a:lnTo>
                    <a:pt x="30181" y="267160"/>
                  </a:lnTo>
                  <a:lnTo>
                    <a:pt x="46327" y="219061"/>
                  </a:lnTo>
                  <a:lnTo>
                    <a:pt x="65807" y="172150"/>
                  </a:lnTo>
                  <a:lnTo>
                    <a:pt x="88565" y="126609"/>
                  </a:lnTo>
                  <a:lnTo>
                    <a:pt x="114549" y="82616"/>
                  </a:lnTo>
                  <a:lnTo>
                    <a:pt x="143704" y="40353"/>
                  </a:lnTo>
                  <a:lnTo>
                    <a:pt x="175977" y="0"/>
                  </a:lnTo>
                  <a:lnTo>
                    <a:pt x="728300" y="474725"/>
                  </a:lnTo>
                  <a:lnTo>
                    <a:pt x="824058" y="11967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185026" y="1304671"/>
              <a:ext cx="552450" cy="728345"/>
            </a:xfrm>
            <a:custGeom>
              <a:avLst/>
              <a:gdLst/>
              <a:ahLst/>
              <a:cxnLst/>
              <a:rect l="l" t="t" r="r" b="b"/>
              <a:pathLst>
                <a:path w="552450" h="728344">
                  <a:moveTo>
                    <a:pt x="552323" y="0"/>
                  </a:moveTo>
                  <a:lnTo>
                    <a:pt x="503533" y="1632"/>
                  </a:lnTo>
                  <a:lnTo>
                    <a:pt x="455267" y="6485"/>
                  </a:lnTo>
                  <a:lnTo>
                    <a:pt x="407667" y="14493"/>
                  </a:lnTo>
                  <a:lnTo>
                    <a:pt x="360878" y="25589"/>
                  </a:lnTo>
                  <a:lnTo>
                    <a:pt x="315043" y="39707"/>
                  </a:lnTo>
                  <a:lnTo>
                    <a:pt x="270307" y="56780"/>
                  </a:lnTo>
                  <a:lnTo>
                    <a:pt x="226813" y="76743"/>
                  </a:lnTo>
                  <a:lnTo>
                    <a:pt x="184705" y="99530"/>
                  </a:lnTo>
                  <a:lnTo>
                    <a:pt x="144128" y="125073"/>
                  </a:lnTo>
                  <a:lnTo>
                    <a:pt x="105225" y="153307"/>
                  </a:lnTo>
                  <a:lnTo>
                    <a:pt x="68140" y="184166"/>
                  </a:lnTo>
                  <a:lnTo>
                    <a:pt x="33017" y="217583"/>
                  </a:lnTo>
                  <a:lnTo>
                    <a:pt x="0" y="253491"/>
                  </a:lnTo>
                  <a:lnTo>
                    <a:pt x="552323" y="728217"/>
                  </a:lnTo>
                  <a:lnTo>
                    <a:pt x="552323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85026" y="1304671"/>
              <a:ext cx="552450" cy="728345"/>
            </a:xfrm>
            <a:custGeom>
              <a:avLst/>
              <a:gdLst/>
              <a:ahLst/>
              <a:cxnLst/>
              <a:rect l="l" t="t" r="r" b="b"/>
              <a:pathLst>
                <a:path w="552450" h="728344">
                  <a:moveTo>
                    <a:pt x="0" y="253491"/>
                  </a:moveTo>
                  <a:lnTo>
                    <a:pt x="33017" y="217583"/>
                  </a:lnTo>
                  <a:lnTo>
                    <a:pt x="68140" y="184166"/>
                  </a:lnTo>
                  <a:lnTo>
                    <a:pt x="105225" y="153307"/>
                  </a:lnTo>
                  <a:lnTo>
                    <a:pt x="144128" y="125073"/>
                  </a:lnTo>
                  <a:lnTo>
                    <a:pt x="184705" y="99530"/>
                  </a:lnTo>
                  <a:lnTo>
                    <a:pt x="226813" y="76743"/>
                  </a:lnTo>
                  <a:lnTo>
                    <a:pt x="270307" y="56780"/>
                  </a:lnTo>
                  <a:lnTo>
                    <a:pt x="315043" y="39707"/>
                  </a:lnTo>
                  <a:lnTo>
                    <a:pt x="360878" y="25589"/>
                  </a:lnTo>
                  <a:lnTo>
                    <a:pt x="407667" y="14493"/>
                  </a:lnTo>
                  <a:lnTo>
                    <a:pt x="455267" y="6485"/>
                  </a:lnTo>
                  <a:lnTo>
                    <a:pt x="503533" y="1632"/>
                  </a:lnTo>
                  <a:lnTo>
                    <a:pt x="552323" y="0"/>
                  </a:lnTo>
                  <a:lnTo>
                    <a:pt x="552323" y="728217"/>
                  </a:lnTo>
                  <a:lnTo>
                    <a:pt x="0" y="2534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033641" y="2096465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48%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2957" y="2201925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38%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71335" y="1439925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14%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41670" y="1148333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4" h="60959">
                <a:moveTo>
                  <a:pt x="62484" y="0"/>
                </a:moveTo>
                <a:lnTo>
                  <a:pt x="0" y="0"/>
                </a:lnTo>
                <a:lnTo>
                  <a:pt x="0" y="60960"/>
                </a:lnTo>
                <a:lnTo>
                  <a:pt x="62484" y="60960"/>
                </a:lnTo>
                <a:lnTo>
                  <a:pt x="62484" y="0"/>
                </a:lnTo>
                <a:close/>
              </a:path>
            </a:pathLst>
          </a:custGeom>
          <a:solidFill>
            <a:srgbClr val="374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68490" y="1148333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5" h="60959">
                <a:moveTo>
                  <a:pt x="62483" y="0"/>
                </a:moveTo>
                <a:lnTo>
                  <a:pt x="0" y="0"/>
                </a:lnTo>
                <a:lnTo>
                  <a:pt x="0" y="60960"/>
                </a:lnTo>
                <a:lnTo>
                  <a:pt x="62483" y="60960"/>
                </a:lnTo>
                <a:lnTo>
                  <a:pt x="62483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76566" y="114833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FBA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817870" y="824229"/>
            <a:ext cx="214122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Bra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se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243383"/>
                </a:solidFill>
                <a:latin typeface="Tahoma"/>
                <a:cs typeface="Tahoma"/>
              </a:rPr>
              <a:t>V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l</a:t>
            </a:r>
            <a:r>
              <a:rPr dirty="0" sz="1200" spc="-114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110" b="1">
                <a:solidFill>
                  <a:srgbClr val="243383"/>
                </a:solidFill>
                <a:latin typeface="Tahoma"/>
                <a:cs typeface="Tahoma"/>
              </a:rPr>
              <a:t>me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1239520" algn="l"/>
                <a:tab pos="1846580" algn="l"/>
              </a:tabLst>
            </a:pP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Re</a:t>
            </a:r>
            <a:r>
              <a:rPr dirty="0" sz="900" spc="-5">
                <a:solidFill>
                  <a:srgbClr val="3E5679"/>
                </a:solidFill>
                <a:latin typeface="Tahoma"/>
                <a:cs typeface="Tahoma"/>
              </a:rPr>
              <a:t>l</a:t>
            </a:r>
            <a:r>
              <a:rPr dirty="0" sz="900" spc="-25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900" spc="-5">
                <a:solidFill>
                  <a:srgbClr val="3E5679"/>
                </a:solidFill>
                <a:latin typeface="Tahoma"/>
                <a:cs typeface="Tahoma"/>
              </a:rPr>
              <a:t>x</a:t>
            </a:r>
            <a:r>
              <a:rPr dirty="0" sz="900" spc="10">
                <a:solidFill>
                  <a:srgbClr val="3E5679"/>
                </a:solidFill>
                <a:latin typeface="Tahoma"/>
                <a:cs typeface="Tahoma"/>
              </a:rPr>
              <a:t>o</a:t>
            </a:r>
            <a:r>
              <a:rPr dirty="0" sz="900" spc="40">
                <a:solidFill>
                  <a:srgbClr val="3E5679"/>
                </a:solidFill>
                <a:latin typeface="Tahoma"/>
                <a:cs typeface="Tahoma"/>
              </a:rPr>
              <a:t>/</a:t>
            </a:r>
            <a:r>
              <a:rPr dirty="0" sz="900" spc="70">
                <a:solidFill>
                  <a:srgbClr val="3E5679"/>
                </a:solidFill>
                <a:latin typeface="Tahoma"/>
                <a:cs typeface="Tahoma"/>
              </a:rPr>
              <a:t>B</a:t>
            </a:r>
            <a:r>
              <a:rPr dirty="0" sz="900" spc="-35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900" spc="-20">
                <a:solidFill>
                  <a:srgbClr val="3E5679"/>
                </a:solidFill>
                <a:latin typeface="Tahoma"/>
                <a:cs typeface="Tahoma"/>
              </a:rPr>
              <a:t>hamas</a:t>
            </a: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	</a:t>
            </a:r>
            <a:r>
              <a:rPr dirty="0" sz="900" spc="30">
                <a:solidFill>
                  <a:srgbClr val="3E5679"/>
                </a:solidFill>
                <a:latin typeface="Tahoma"/>
                <a:cs typeface="Tahoma"/>
              </a:rPr>
              <a:t>F</a:t>
            </a:r>
            <a:r>
              <a:rPr dirty="0" sz="900" spc="5">
                <a:solidFill>
                  <a:srgbClr val="3E5679"/>
                </a:solidFill>
                <a:latin typeface="Tahoma"/>
                <a:cs typeface="Tahoma"/>
              </a:rPr>
              <a:t>l</a:t>
            </a:r>
            <a:r>
              <a:rPr dirty="0" sz="900" spc="10">
                <a:solidFill>
                  <a:srgbClr val="3E5679"/>
                </a:solidFill>
                <a:latin typeface="Tahoma"/>
                <a:cs typeface="Tahoma"/>
              </a:rPr>
              <a:t>ite</a:t>
            </a: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	</a:t>
            </a:r>
            <a:r>
              <a:rPr dirty="0" sz="900" spc="-15">
                <a:solidFill>
                  <a:srgbClr val="3E5679"/>
                </a:solidFill>
                <a:latin typeface="Tahoma"/>
                <a:cs typeface="Tahoma"/>
              </a:rPr>
              <a:t>S</a:t>
            </a:r>
            <a:r>
              <a:rPr dirty="0" sz="900" spc="-10">
                <a:solidFill>
                  <a:srgbClr val="3E5679"/>
                </a:solidFill>
                <a:latin typeface="Tahoma"/>
                <a:cs typeface="Tahoma"/>
              </a:rPr>
              <a:t>p</a:t>
            </a:r>
            <a:r>
              <a:rPr dirty="0" sz="900" spc="-15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900" spc="-5">
                <a:solidFill>
                  <a:srgbClr val="3E5679"/>
                </a:solidFill>
                <a:latin typeface="Tahoma"/>
                <a:cs typeface="Tahoma"/>
              </a:rPr>
              <a:t>r</a:t>
            </a: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x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39827" y="3363258"/>
            <a:ext cx="1466215" cy="1456690"/>
            <a:chOff x="1639827" y="3363258"/>
            <a:chExt cx="1466215" cy="1456690"/>
          </a:xfrm>
        </p:grpSpPr>
        <p:sp>
          <p:nvSpPr>
            <p:cNvPr id="32" name="object 32"/>
            <p:cNvSpPr/>
            <p:nvPr/>
          </p:nvSpPr>
          <p:spPr>
            <a:xfrm>
              <a:off x="1822958" y="3363258"/>
              <a:ext cx="1283335" cy="1456690"/>
            </a:xfrm>
            <a:custGeom>
              <a:avLst/>
              <a:gdLst/>
              <a:ahLst/>
              <a:cxnLst/>
              <a:rect l="l" t="t" r="r" b="b"/>
              <a:pathLst>
                <a:path w="1283335" h="1456689">
                  <a:moveTo>
                    <a:pt x="544976" y="0"/>
                  </a:moveTo>
                  <a:lnTo>
                    <a:pt x="500280" y="1946"/>
                  </a:lnTo>
                  <a:lnTo>
                    <a:pt x="455741" y="6625"/>
                  </a:lnTo>
                  <a:lnTo>
                    <a:pt x="411492" y="14041"/>
                  </a:lnTo>
                  <a:lnTo>
                    <a:pt x="367671" y="24195"/>
                  </a:lnTo>
                  <a:lnTo>
                    <a:pt x="324413" y="37090"/>
                  </a:lnTo>
                  <a:lnTo>
                    <a:pt x="281854" y="52727"/>
                  </a:lnTo>
                  <a:lnTo>
                    <a:pt x="240129" y="71111"/>
                  </a:lnTo>
                  <a:lnTo>
                    <a:pt x="199374" y="92243"/>
                  </a:lnTo>
                  <a:lnTo>
                    <a:pt x="159725" y="116125"/>
                  </a:lnTo>
                  <a:lnTo>
                    <a:pt x="121317" y="142760"/>
                  </a:lnTo>
                  <a:lnTo>
                    <a:pt x="84286" y="172150"/>
                  </a:lnTo>
                  <a:lnTo>
                    <a:pt x="48768" y="204298"/>
                  </a:lnTo>
                  <a:lnTo>
                    <a:pt x="554609" y="728199"/>
                  </a:lnTo>
                  <a:lnTo>
                    <a:pt x="0" y="1200220"/>
                  </a:lnTo>
                  <a:lnTo>
                    <a:pt x="30734" y="1234103"/>
                  </a:lnTo>
                  <a:lnTo>
                    <a:pt x="65111" y="1267473"/>
                  </a:lnTo>
                  <a:lnTo>
                    <a:pt x="101098" y="1298139"/>
                  </a:lnTo>
                  <a:lnTo>
                    <a:pt x="138558" y="1326101"/>
                  </a:lnTo>
                  <a:lnTo>
                    <a:pt x="177355" y="1351355"/>
                  </a:lnTo>
                  <a:lnTo>
                    <a:pt x="217353" y="1373899"/>
                  </a:lnTo>
                  <a:lnTo>
                    <a:pt x="258418" y="1393731"/>
                  </a:lnTo>
                  <a:lnTo>
                    <a:pt x="300413" y="1410849"/>
                  </a:lnTo>
                  <a:lnTo>
                    <a:pt x="343201" y="1425250"/>
                  </a:lnTo>
                  <a:lnTo>
                    <a:pt x="386649" y="1436932"/>
                  </a:lnTo>
                  <a:lnTo>
                    <a:pt x="430619" y="1445892"/>
                  </a:lnTo>
                  <a:lnTo>
                    <a:pt x="474976" y="1452128"/>
                  </a:lnTo>
                  <a:lnTo>
                    <a:pt x="519584" y="1455637"/>
                  </a:lnTo>
                  <a:lnTo>
                    <a:pt x="564308" y="1456418"/>
                  </a:lnTo>
                  <a:lnTo>
                    <a:pt x="609011" y="1454468"/>
                  </a:lnTo>
                  <a:lnTo>
                    <a:pt x="653559" y="1449785"/>
                  </a:lnTo>
                  <a:lnTo>
                    <a:pt x="697814" y="1442365"/>
                  </a:lnTo>
                  <a:lnTo>
                    <a:pt x="741642" y="1432208"/>
                  </a:lnTo>
                  <a:lnTo>
                    <a:pt x="784906" y="1419309"/>
                  </a:lnTo>
                  <a:lnTo>
                    <a:pt x="827472" y="1403668"/>
                  </a:lnTo>
                  <a:lnTo>
                    <a:pt x="869202" y="1385282"/>
                  </a:lnTo>
                  <a:lnTo>
                    <a:pt x="909961" y="1364147"/>
                  </a:lnTo>
                  <a:lnTo>
                    <a:pt x="949614" y="1340263"/>
                  </a:lnTo>
                  <a:lnTo>
                    <a:pt x="988025" y="1313627"/>
                  </a:lnTo>
                  <a:lnTo>
                    <a:pt x="1025058" y="1284235"/>
                  </a:lnTo>
                  <a:lnTo>
                    <a:pt x="1060577" y="1252087"/>
                  </a:lnTo>
                  <a:lnTo>
                    <a:pt x="1093943" y="1217708"/>
                  </a:lnTo>
                  <a:lnTo>
                    <a:pt x="1124606" y="1181721"/>
                  </a:lnTo>
                  <a:lnTo>
                    <a:pt x="1152564" y="1144262"/>
                  </a:lnTo>
                  <a:lnTo>
                    <a:pt x="1177814" y="1105466"/>
                  </a:lnTo>
                  <a:lnTo>
                    <a:pt x="1200355" y="1065470"/>
                  </a:lnTo>
                  <a:lnTo>
                    <a:pt x="1220183" y="1024408"/>
                  </a:lnTo>
                  <a:lnTo>
                    <a:pt x="1237297" y="982417"/>
                  </a:lnTo>
                  <a:lnTo>
                    <a:pt x="1251694" y="939632"/>
                  </a:lnTo>
                  <a:lnTo>
                    <a:pt x="1263371" y="896189"/>
                  </a:lnTo>
                  <a:lnTo>
                    <a:pt x="1272327" y="852223"/>
                  </a:lnTo>
                  <a:lnTo>
                    <a:pt x="1278559" y="807871"/>
                  </a:lnTo>
                  <a:lnTo>
                    <a:pt x="1282065" y="763268"/>
                  </a:lnTo>
                  <a:lnTo>
                    <a:pt x="1282842" y="718550"/>
                  </a:lnTo>
                  <a:lnTo>
                    <a:pt x="1280888" y="673852"/>
                  </a:lnTo>
                  <a:lnTo>
                    <a:pt x="1276201" y="629310"/>
                  </a:lnTo>
                  <a:lnTo>
                    <a:pt x="1268778" y="585060"/>
                  </a:lnTo>
                  <a:lnTo>
                    <a:pt x="1258618" y="541237"/>
                  </a:lnTo>
                  <a:lnTo>
                    <a:pt x="1245717" y="497978"/>
                  </a:lnTo>
                  <a:lnTo>
                    <a:pt x="1230073" y="455418"/>
                  </a:lnTo>
                  <a:lnTo>
                    <a:pt x="1211684" y="413692"/>
                  </a:lnTo>
                  <a:lnTo>
                    <a:pt x="1190548" y="372936"/>
                  </a:lnTo>
                  <a:lnTo>
                    <a:pt x="1166662" y="333287"/>
                  </a:lnTo>
                  <a:lnTo>
                    <a:pt x="1140025" y="294880"/>
                  </a:lnTo>
                  <a:lnTo>
                    <a:pt x="1110632" y="257849"/>
                  </a:lnTo>
                  <a:lnTo>
                    <a:pt x="1078484" y="222332"/>
                  </a:lnTo>
                  <a:lnTo>
                    <a:pt x="1044106" y="188966"/>
                  </a:lnTo>
                  <a:lnTo>
                    <a:pt x="1008121" y="158301"/>
                  </a:lnTo>
                  <a:lnTo>
                    <a:pt x="970664" y="130340"/>
                  </a:lnTo>
                  <a:lnTo>
                    <a:pt x="931871" y="105086"/>
                  </a:lnTo>
                  <a:lnTo>
                    <a:pt x="891877" y="82541"/>
                  </a:lnTo>
                  <a:lnTo>
                    <a:pt x="850818" y="62707"/>
                  </a:lnTo>
                  <a:lnTo>
                    <a:pt x="808829" y="45588"/>
                  </a:lnTo>
                  <a:lnTo>
                    <a:pt x="766046" y="31185"/>
                  </a:lnTo>
                  <a:lnTo>
                    <a:pt x="722606" y="19500"/>
                  </a:lnTo>
                  <a:lnTo>
                    <a:pt x="678643" y="10537"/>
                  </a:lnTo>
                  <a:lnTo>
                    <a:pt x="634293" y="4298"/>
                  </a:lnTo>
                  <a:lnTo>
                    <a:pt x="589692" y="784"/>
                  </a:lnTo>
                  <a:lnTo>
                    <a:pt x="544976" y="0"/>
                  </a:lnTo>
                  <a:close/>
                </a:path>
              </a:pathLst>
            </a:custGeom>
            <a:solidFill>
              <a:srgbClr val="374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51508" y="4091457"/>
              <a:ext cx="726440" cy="472440"/>
            </a:xfrm>
            <a:custGeom>
              <a:avLst/>
              <a:gdLst/>
              <a:ahLst/>
              <a:cxnLst/>
              <a:rect l="l" t="t" r="r" b="b"/>
              <a:pathLst>
                <a:path w="726439" h="472439">
                  <a:moveTo>
                    <a:pt x="726059" y="0"/>
                  </a:moveTo>
                  <a:lnTo>
                    <a:pt x="0" y="55879"/>
                  </a:lnTo>
                  <a:lnTo>
                    <a:pt x="5708" y="106680"/>
                  </a:lnTo>
                  <a:lnTo>
                    <a:pt x="14912" y="156740"/>
                  </a:lnTo>
                  <a:lnTo>
                    <a:pt x="27544" y="205889"/>
                  </a:lnTo>
                  <a:lnTo>
                    <a:pt x="43535" y="253954"/>
                  </a:lnTo>
                  <a:lnTo>
                    <a:pt x="62815" y="300763"/>
                  </a:lnTo>
                  <a:lnTo>
                    <a:pt x="85315" y="346145"/>
                  </a:lnTo>
                  <a:lnTo>
                    <a:pt x="110967" y="389928"/>
                  </a:lnTo>
                  <a:lnTo>
                    <a:pt x="139702" y="431939"/>
                  </a:lnTo>
                  <a:lnTo>
                    <a:pt x="171450" y="472008"/>
                  </a:lnTo>
                  <a:lnTo>
                    <a:pt x="7260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51508" y="4091457"/>
              <a:ext cx="726440" cy="472440"/>
            </a:xfrm>
            <a:custGeom>
              <a:avLst/>
              <a:gdLst/>
              <a:ahLst/>
              <a:cxnLst/>
              <a:rect l="l" t="t" r="r" b="b"/>
              <a:pathLst>
                <a:path w="726439" h="472439">
                  <a:moveTo>
                    <a:pt x="171450" y="472008"/>
                  </a:moveTo>
                  <a:lnTo>
                    <a:pt x="139702" y="431939"/>
                  </a:lnTo>
                  <a:lnTo>
                    <a:pt x="110967" y="389928"/>
                  </a:lnTo>
                  <a:lnTo>
                    <a:pt x="85315" y="346145"/>
                  </a:lnTo>
                  <a:lnTo>
                    <a:pt x="62815" y="300763"/>
                  </a:lnTo>
                  <a:lnTo>
                    <a:pt x="43535" y="253954"/>
                  </a:lnTo>
                  <a:lnTo>
                    <a:pt x="27544" y="205889"/>
                  </a:lnTo>
                  <a:lnTo>
                    <a:pt x="14912" y="156740"/>
                  </a:lnTo>
                  <a:lnTo>
                    <a:pt x="5708" y="106680"/>
                  </a:lnTo>
                  <a:lnTo>
                    <a:pt x="0" y="55879"/>
                  </a:lnTo>
                  <a:lnTo>
                    <a:pt x="726059" y="0"/>
                  </a:lnTo>
                  <a:lnTo>
                    <a:pt x="171450" y="47200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49352" y="3749548"/>
              <a:ext cx="728345" cy="398145"/>
            </a:xfrm>
            <a:custGeom>
              <a:avLst/>
              <a:gdLst/>
              <a:ahLst/>
              <a:cxnLst/>
              <a:rect l="l" t="t" r="r" b="b"/>
              <a:pathLst>
                <a:path w="728344" h="398145">
                  <a:moveTo>
                    <a:pt x="85213" y="0"/>
                  </a:moveTo>
                  <a:lnTo>
                    <a:pt x="62574" y="46481"/>
                  </a:lnTo>
                  <a:lnTo>
                    <a:pt x="43357" y="94265"/>
                  </a:lnTo>
                  <a:lnTo>
                    <a:pt x="27601" y="143164"/>
                  </a:lnTo>
                  <a:lnTo>
                    <a:pt x="15347" y="192989"/>
                  </a:lnTo>
                  <a:lnTo>
                    <a:pt x="6636" y="243552"/>
                  </a:lnTo>
                  <a:lnTo>
                    <a:pt x="1506" y="294665"/>
                  </a:lnTo>
                  <a:lnTo>
                    <a:pt x="0" y="346140"/>
                  </a:lnTo>
                  <a:lnTo>
                    <a:pt x="2155" y="397789"/>
                  </a:lnTo>
                  <a:lnTo>
                    <a:pt x="728214" y="341909"/>
                  </a:lnTo>
                  <a:lnTo>
                    <a:pt x="8521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49352" y="3749548"/>
              <a:ext cx="728345" cy="398145"/>
            </a:xfrm>
            <a:custGeom>
              <a:avLst/>
              <a:gdLst/>
              <a:ahLst/>
              <a:cxnLst/>
              <a:rect l="l" t="t" r="r" b="b"/>
              <a:pathLst>
                <a:path w="728344" h="398145">
                  <a:moveTo>
                    <a:pt x="2155" y="397789"/>
                  </a:moveTo>
                  <a:lnTo>
                    <a:pt x="0" y="346140"/>
                  </a:lnTo>
                  <a:lnTo>
                    <a:pt x="1506" y="294665"/>
                  </a:lnTo>
                  <a:lnTo>
                    <a:pt x="6636" y="243552"/>
                  </a:lnTo>
                  <a:lnTo>
                    <a:pt x="15347" y="192989"/>
                  </a:lnTo>
                  <a:lnTo>
                    <a:pt x="27601" y="143164"/>
                  </a:lnTo>
                  <a:lnTo>
                    <a:pt x="43357" y="94265"/>
                  </a:lnTo>
                  <a:lnTo>
                    <a:pt x="62574" y="46481"/>
                  </a:lnTo>
                  <a:lnTo>
                    <a:pt x="85213" y="0"/>
                  </a:lnTo>
                  <a:lnTo>
                    <a:pt x="728214" y="341909"/>
                  </a:lnTo>
                  <a:lnTo>
                    <a:pt x="2155" y="39778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734566" y="3567557"/>
              <a:ext cx="643255" cy="524510"/>
            </a:xfrm>
            <a:custGeom>
              <a:avLst/>
              <a:gdLst/>
              <a:ahLst/>
              <a:cxnLst/>
              <a:rect l="l" t="t" r="r" b="b"/>
              <a:pathLst>
                <a:path w="643255" h="524510">
                  <a:moveTo>
                    <a:pt x="137159" y="0"/>
                  </a:moveTo>
                  <a:lnTo>
                    <a:pt x="105229" y="32838"/>
                  </a:lnTo>
                  <a:lnTo>
                    <a:pt x="75474" y="67572"/>
                  </a:lnTo>
                  <a:lnTo>
                    <a:pt x="47969" y="104086"/>
                  </a:lnTo>
                  <a:lnTo>
                    <a:pt x="22786" y="142264"/>
                  </a:lnTo>
                  <a:lnTo>
                    <a:pt x="0" y="181991"/>
                  </a:lnTo>
                  <a:lnTo>
                    <a:pt x="643001" y="52390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734566" y="3567557"/>
              <a:ext cx="643255" cy="524510"/>
            </a:xfrm>
            <a:custGeom>
              <a:avLst/>
              <a:gdLst/>
              <a:ahLst/>
              <a:cxnLst/>
              <a:rect l="l" t="t" r="r" b="b"/>
              <a:pathLst>
                <a:path w="643255" h="524510">
                  <a:moveTo>
                    <a:pt x="0" y="181991"/>
                  </a:moveTo>
                  <a:lnTo>
                    <a:pt x="22786" y="142264"/>
                  </a:lnTo>
                  <a:lnTo>
                    <a:pt x="47969" y="104086"/>
                  </a:lnTo>
                  <a:lnTo>
                    <a:pt x="75474" y="67572"/>
                  </a:lnTo>
                  <a:lnTo>
                    <a:pt x="105229" y="32838"/>
                  </a:lnTo>
                  <a:lnTo>
                    <a:pt x="137159" y="0"/>
                  </a:lnTo>
                  <a:lnTo>
                    <a:pt x="643001" y="523900"/>
                  </a:lnTo>
                  <a:lnTo>
                    <a:pt x="0" y="1819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635757" y="3987494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76%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24914" y="4185005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10%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05736" y="3899103"/>
            <a:ext cx="200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solidFill>
                  <a:srgbClr val="3E5679"/>
                </a:solidFill>
                <a:latin typeface="Tahoma"/>
                <a:cs typeface="Tahoma"/>
              </a:rPr>
              <a:t>9%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71014" y="3635502"/>
            <a:ext cx="200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0">
                <a:solidFill>
                  <a:srgbClr val="3E5679"/>
                </a:solidFill>
                <a:latin typeface="Tahoma"/>
                <a:cs typeface="Tahoma"/>
              </a:rPr>
              <a:t>5%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63574" y="320573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60959" y="0"/>
                </a:moveTo>
                <a:lnTo>
                  <a:pt x="0" y="0"/>
                </a:lnTo>
                <a:lnTo>
                  <a:pt x="0" y="62483"/>
                </a:lnTo>
                <a:lnTo>
                  <a:pt x="60959" y="62483"/>
                </a:lnTo>
                <a:lnTo>
                  <a:pt x="60959" y="0"/>
                </a:lnTo>
                <a:close/>
              </a:path>
            </a:pathLst>
          </a:custGeom>
          <a:solidFill>
            <a:srgbClr val="374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42922" y="320573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4">
                <a:moveTo>
                  <a:pt x="62483" y="0"/>
                </a:moveTo>
                <a:lnTo>
                  <a:pt x="0" y="0"/>
                </a:lnTo>
                <a:lnTo>
                  <a:pt x="0" y="62483"/>
                </a:lnTo>
                <a:lnTo>
                  <a:pt x="62483" y="62483"/>
                </a:lnTo>
                <a:lnTo>
                  <a:pt x="62483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31414" y="320573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0"/>
                </a:lnTo>
                <a:lnTo>
                  <a:pt x="0" y="62483"/>
                </a:lnTo>
                <a:lnTo>
                  <a:pt x="60960" y="62483"/>
                </a:lnTo>
                <a:lnTo>
                  <a:pt x="6096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238199" y="2841667"/>
            <a:ext cx="2222500" cy="470534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660"/>
              </a:spcBef>
            </a:pP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h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an</a:t>
            </a:r>
            <a:r>
              <a:rPr dirty="0" sz="1200" spc="-11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l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se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892810" algn="l"/>
                <a:tab pos="1780539" algn="l"/>
              </a:tabLst>
            </a:pPr>
            <a:r>
              <a:rPr dirty="0" sz="900" spc="5">
                <a:solidFill>
                  <a:srgbClr val="3E5679"/>
                </a:solidFill>
                <a:latin typeface="Tahoma"/>
                <a:cs typeface="Tahoma"/>
              </a:rPr>
              <a:t>General</a:t>
            </a:r>
            <a:r>
              <a:rPr dirty="0" sz="900" spc="-50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E5679"/>
                </a:solidFill>
                <a:latin typeface="Tahoma"/>
                <a:cs typeface="Tahoma"/>
              </a:rPr>
              <a:t>Trade	</a:t>
            </a:r>
            <a:r>
              <a:rPr dirty="0" sz="900" spc="25">
                <a:solidFill>
                  <a:srgbClr val="3E5679"/>
                </a:solidFill>
                <a:latin typeface="Tahoma"/>
                <a:cs typeface="Tahoma"/>
              </a:rPr>
              <a:t>Modern</a:t>
            </a:r>
            <a:r>
              <a:rPr dirty="0" sz="900" spc="-50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E5679"/>
                </a:solidFill>
                <a:latin typeface="Tahoma"/>
                <a:cs typeface="Tahoma"/>
              </a:rPr>
              <a:t>Trade	</a:t>
            </a: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Retail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82517" y="3205733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60960" y="0"/>
                </a:moveTo>
                <a:lnTo>
                  <a:pt x="0" y="0"/>
                </a:lnTo>
                <a:lnTo>
                  <a:pt x="0" y="62483"/>
                </a:lnTo>
                <a:lnTo>
                  <a:pt x="60960" y="62483"/>
                </a:lnTo>
                <a:lnTo>
                  <a:pt x="60960" y="0"/>
                </a:lnTo>
                <a:close/>
              </a:path>
            </a:pathLst>
          </a:custGeom>
          <a:solidFill>
            <a:srgbClr val="FBA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458083" y="3149600"/>
            <a:ext cx="3606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3E5679"/>
                </a:solidFill>
                <a:latin typeface="Tahoma"/>
                <a:cs typeface="Tahoma"/>
              </a:rPr>
              <a:t>E</a:t>
            </a:r>
            <a:r>
              <a:rPr dirty="0" sz="900" spc="5">
                <a:solidFill>
                  <a:srgbClr val="3E5679"/>
                </a:solidFill>
                <a:latin typeface="Tahoma"/>
                <a:cs typeface="Tahoma"/>
              </a:rPr>
              <a:t>x</a:t>
            </a:r>
            <a:r>
              <a:rPr dirty="0" sz="900" spc="10">
                <a:solidFill>
                  <a:srgbClr val="3E5679"/>
                </a:solidFill>
                <a:latin typeface="Tahoma"/>
                <a:cs typeface="Tahoma"/>
              </a:rPr>
              <a:t>p</a:t>
            </a:r>
            <a:r>
              <a:rPr dirty="0" sz="900">
                <a:solidFill>
                  <a:srgbClr val="3E5679"/>
                </a:solidFill>
                <a:latin typeface="Tahoma"/>
                <a:cs typeface="Tahoma"/>
              </a:rPr>
              <a:t>o</a:t>
            </a:r>
            <a:r>
              <a:rPr dirty="0" sz="900" spc="5">
                <a:solidFill>
                  <a:srgbClr val="3E5679"/>
                </a:solidFill>
                <a:latin typeface="Tahoma"/>
                <a:cs typeface="Tahoma"/>
              </a:rPr>
              <a:t>r</a:t>
            </a:r>
            <a:r>
              <a:rPr dirty="0" sz="900" spc="20">
                <a:solidFill>
                  <a:srgbClr val="3E5679"/>
                </a:solidFill>
                <a:latin typeface="Tahoma"/>
                <a:cs typeface="Tahoma"/>
              </a:rPr>
              <a:t>t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16504" y="3350005"/>
            <a:ext cx="1466215" cy="1476375"/>
            <a:chOff x="6016504" y="3350005"/>
            <a:chExt cx="1466215" cy="1476375"/>
          </a:xfrm>
        </p:grpSpPr>
        <p:sp>
          <p:nvSpPr>
            <p:cNvPr id="50" name="object 50"/>
            <p:cNvSpPr/>
            <p:nvPr/>
          </p:nvSpPr>
          <p:spPr>
            <a:xfrm>
              <a:off x="6754240" y="3359530"/>
              <a:ext cx="728345" cy="1419225"/>
            </a:xfrm>
            <a:custGeom>
              <a:avLst/>
              <a:gdLst/>
              <a:ahLst/>
              <a:cxnLst/>
              <a:rect l="l" t="t" r="r" b="b"/>
              <a:pathLst>
                <a:path w="728345" h="1419225">
                  <a:moveTo>
                    <a:pt x="0" y="0"/>
                  </a:moveTo>
                  <a:lnTo>
                    <a:pt x="0" y="728230"/>
                  </a:lnTo>
                  <a:lnTo>
                    <a:pt x="230885" y="1418932"/>
                  </a:lnTo>
                  <a:lnTo>
                    <a:pt x="276969" y="1401786"/>
                  </a:lnTo>
                  <a:lnTo>
                    <a:pt x="321354" y="1381793"/>
                  </a:lnTo>
                  <a:lnTo>
                    <a:pt x="363949" y="1359080"/>
                  </a:lnTo>
                  <a:lnTo>
                    <a:pt x="404665" y="1333771"/>
                  </a:lnTo>
                  <a:lnTo>
                    <a:pt x="443409" y="1305993"/>
                  </a:lnTo>
                  <a:lnTo>
                    <a:pt x="480093" y="1275872"/>
                  </a:lnTo>
                  <a:lnTo>
                    <a:pt x="514625" y="1243532"/>
                  </a:lnTo>
                  <a:lnTo>
                    <a:pt x="546914" y="1209101"/>
                  </a:lnTo>
                  <a:lnTo>
                    <a:pt x="576871" y="1172703"/>
                  </a:lnTo>
                  <a:lnTo>
                    <a:pt x="604405" y="1134464"/>
                  </a:lnTo>
                  <a:lnTo>
                    <a:pt x="629424" y="1094510"/>
                  </a:lnTo>
                  <a:lnTo>
                    <a:pt x="651839" y="1052968"/>
                  </a:lnTo>
                  <a:lnTo>
                    <a:pt x="671560" y="1009961"/>
                  </a:lnTo>
                  <a:lnTo>
                    <a:pt x="688495" y="965617"/>
                  </a:lnTo>
                  <a:lnTo>
                    <a:pt x="702553" y="920061"/>
                  </a:lnTo>
                  <a:lnTo>
                    <a:pt x="713646" y="873418"/>
                  </a:lnTo>
                  <a:lnTo>
                    <a:pt x="721681" y="825815"/>
                  </a:lnTo>
                  <a:lnTo>
                    <a:pt x="726568" y="777377"/>
                  </a:lnTo>
                  <a:lnTo>
                    <a:pt x="728217" y="728230"/>
                  </a:lnTo>
                  <a:lnTo>
                    <a:pt x="726669" y="680345"/>
                  </a:lnTo>
                  <a:lnTo>
                    <a:pt x="722086" y="633288"/>
                  </a:lnTo>
                  <a:lnTo>
                    <a:pt x="714566" y="587154"/>
                  </a:lnTo>
                  <a:lnTo>
                    <a:pt x="704203" y="542040"/>
                  </a:lnTo>
                  <a:lnTo>
                    <a:pt x="691095" y="498041"/>
                  </a:lnTo>
                  <a:lnTo>
                    <a:pt x="675337" y="455253"/>
                  </a:lnTo>
                  <a:lnTo>
                    <a:pt x="657024" y="413773"/>
                  </a:lnTo>
                  <a:lnTo>
                    <a:pt x="636253" y="373695"/>
                  </a:lnTo>
                  <a:lnTo>
                    <a:pt x="613120" y="335117"/>
                  </a:lnTo>
                  <a:lnTo>
                    <a:pt x="587721" y="298133"/>
                  </a:lnTo>
                  <a:lnTo>
                    <a:pt x="560151" y="262841"/>
                  </a:lnTo>
                  <a:lnTo>
                    <a:pt x="530507" y="229335"/>
                  </a:lnTo>
                  <a:lnTo>
                    <a:pt x="498884" y="197711"/>
                  </a:lnTo>
                  <a:lnTo>
                    <a:pt x="465379" y="168067"/>
                  </a:lnTo>
                  <a:lnTo>
                    <a:pt x="430087" y="140497"/>
                  </a:lnTo>
                  <a:lnTo>
                    <a:pt x="393104" y="115097"/>
                  </a:lnTo>
                  <a:lnTo>
                    <a:pt x="354526" y="91964"/>
                  </a:lnTo>
                  <a:lnTo>
                    <a:pt x="314449" y="71193"/>
                  </a:lnTo>
                  <a:lnTo>
                    <a:pt x="272969" y="52881"/>
                  </a:lnTo>
                  <a:lnTo>
                    <a:pt x="230182" y="37122"/>
                  </a:lnTo>
                  <a:lnTo>
                    <a:pt x="186184" y="24014"/>
                  </a:lnTo>
                  <a:lnTo>
                    <a:pt x="141071" y="13651"/>
                  </a:lnTo>
                  <a:lnTo>
                    <a:pt x="94939" y="6131"/>
                  </a:lnTo>
                  <a:lnTo>
                    <a:pt x="47883" y="1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9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061709" y="4087761"/>
              <a:ext cx="923925" cy="728980"/>
            </a:xfrm>
            <a:custGeom>
              <a:avLst/>
              <a:gdLst/>
              <a:ahLst/>
              <a:cxnLst/>
              <a:rect l="l" t="t" r="r" b="b"/>
              <a:pathLst>
                <a:path w="923925" h="728979">
                  <a:moveTo>
                    <a:pt x="692531" y="0"/>
                  </a:moveTo>
                  <a:lnTo>
                    <a:pt x="0" y="225488"/>
                  </a:lnTo>
                  <a:lnTo>
                    <a:pt x="1142" y="229095"/>
                  </a:lnTo>
                  <a:lnTo>
                    <a:pt x="18427" y="275822"/>
                  </a:lnTo>
                  <a:lnTo>
                    <a:pt x="37692" y="318999"/>
                  </a:lnTo>
                  <a:lnTo>
                    <a:pt x="59451" y="360369"/>
                  </a:lnTo>
                  <a:lnTo>
                    <a:pt x="83583" y="399871"/>
                  </a:lnTo>
                  <a:lnTo>
                    <a:pt x="109966" y="437445"/>
                  </a:lnTo>
                  <a:lnTo>
                    <a:pt x="138480" y="473031"/>
                  </a:lnTo>
                  <a:lnTo>
                    <a:pt x="169001" y="506567"/>
                  </a:lnTo>
                  <a:lnTo>
                    <a:pt x="201410" y="537993"/>
                  </a:lnTo>
                  <a:lnTo>
                    <a:pt x="235585" y="567249"/>
                  </a:lnTo>
                  <a:lnTo>
                    <a:pt x="271404" y="594274"/>
                  </a:lnTo>
                  <a:lnTo>
                    <a:pt x="308745" y="619006"/>
                  </a:lnTo>
                  <a:lnTo>
                    <a:pt x="347488" y="641387"/>
                  </a:lnTo>
                  <a:lnTo>
                    <a:pt x="387511" y="661355"/>
                  </a:lnTo>
                  <a:lnTo>
                    <a:pt x="428692" y="678849"/>
                  </a:lnTo>
                  <a:lnTo>
                    <a:pt x="470910" y="693809"/>
                  </a:lnTo>
                  <a:lnTo>
                    <a:pt x="514044" y="706174"/>
                  </a:lnTo>
                  <a:lnTo>
                    <a:pt x="557973" y="715884"/>
                  </a:lnTo>
                  <a:lnTo>
                    <a:pt x="602573" y="722878"/>
                  </a:lnTo>
                  <a:lnTo>
                    <a:pt x="647726" y="727096"/>
                  </a:lnTo>
                  <a:lnTo>
                    <a:pt x="693308" y="728476"/>
                  </a:lnTo>
                  <a:lnTo>
                    <a:pt x="739198" y="726959"/>
                  </a:lnTo>
                  <a:lnTo>
                    <a:pt x="785276" y="722484"/>
                  </a:lnTo>
                  <a:lnTo>
                    <a:pt x="831419" y="714989"/>
                  </a:lnTo>
                  <a:lnTo>
                    <a:pt x="877506" y="704415"/>
                  </a:lnTo>
                  <a:lnTo>
                    <a:pt x="923416" y="690702"/>
                  </a:lnTo>
                  <a:lnTo>
                    <a:pt x="69253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061709" y="4087761"/>
              <a:ext cx="923925" cy="728980"/>
            </a:xfrm>
            <a:custGeom>
              <a:avLst/>
              <a:gdLst/>
              <a:ahLst/>
              <a:cxnLst/>
              <a:rect l="l" t="t" r="r" b="b"/>
              <a:pathLst>
                <a:path w="923925" h="728979">
                  <a:moveTo>
                    <a:pt x="923416" y="690702"/>
                  </a:moveTo>
                  <a:lnTo>
                    <a:pt x="877506" y="704415"/>
                  </a:lnTo>
                  <a:lnTo>
                    <a:pt x="831419" y="714989"/>
                  </a:lnTo>
                  <a:lnTo>
                    <a:pt x="785276" y="722484"/>
                  </a:lnTo>
                  <a:lnTo>
                    <a:pt x="739198" y="726959"/>
                  </a:lnTo>
                  <a:lnTo>
                    <a:pt x="693308" y="728476"/>
                  </a:lnTo>
                  <a:lnTo>
                    <a:pt x="647726" y="727096"/>
                  </a:lnTo>
                  <a:lnTo>
                    <a:pt x="602573" y="722878"/>
                  </a:lnTo>
                  <a:lnTo>
                    <a:pt x="557973" y="715884"/>
                  </a:lnTo>
                  <a:lnTo>
                    <a:pt x="514044" y="706174"/>
                  </a:lnTo>
                  <a:lnTo>
                    <a:pt x="470910" y="693809"/>
                  </a:lnTo>
                  <a:lnTo>
                    <a:pt x="428692" y="678849"/>
                  </a:lnTo>
                  <a:lnTo>
                    <a:pt x="387511" y="661355"/>
                  </a:lnTo>
                  <a:lnTo>
                    <a:pt x="347488" y="641387"/>
                  </a:lnTo>
                  <a:lnTo>
                    <a:pt x="308745" y="619006"/>
                  </a:lnTo>
                  <a:lnTo>
                    <a:pt x="271404" y="594274"/>
                  </a:lnTo>
                  <a:lnTo>
                    <a:pt x="235585" y="567249"/>
                  </a:lnTo>
                  <a:lnTo>
                    <a:pt x="201410" y="537993"/>
                  </a:lnTo>
                  <a:lnTo>
                    <a:pt x="169001" y="506567"/>
                  </a:lnTo>
                  <a:lnTo>
                    <a:pt x="138480" y="473031"/>
                  </a:lnTo>
                  <a:lnTo>
                    <a:pt x="109966" y="437445"/>
                  </a:lnTo>
                  <a:lnTo>
                    <a:pt x="83583" y="399871"/>
                  </a:lnTo>
                  <a:lnTo>
                    <a:pt x="59451" y="360369"/>
                  </a:lnTo>
                  <a:lnTo>
                    <a:pt x="37692" y="318999"/>
                  </a:lnTo>
                  <a:lnTo>
                    <a:pt x="18427" y="275822"/>
                  </a:lnTo>
                  <a:lnTo>
                    <a:pt x="1777" y="230898"/>
                  </a:lnTo>
                  <a:lnTo>
                    <a:pt x="635" y="227291"/>
                  </a:lnTo>
                  <a:lnTo>
                    <a:pt x="0" y="225488"/>
                  </a:lnTo>
                  <a:lnTo>
                    <a:pt x="692531" y="0"/>
                  </a:lnTo>
                  <a:lnTo>
                    <a:pt x="923416" y="69070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026029" y="3528567"/>
              <a:ext cx="728345" cy="784860"/>
            </a:xfrm>
            <a:custGeom>
              <a:avLst/>
              <a:gdLst/>
              <a:ahLst/>
              <a:cxnLst/>
              <a:rect l="l" t="t" r="r" b="b"/>
              <a:pathLst>
                <a:path w="728345" h="784860">
                  <a:moveTo>
                    <a:pt x="261613" y="0"/>
                  </a:moveTo>
                  <a:lnTo>
                    <a:pt x="224808" y="32878"/>
                  </a:lnTo>
                  <a:lnTo>
                    <a:pt x="190622" y="67827"/>
                  </a:lnTo>
                  <a:lnTo>
                    <a:pt x="159100" y="104694"/>
                  </a:lnTo>
                  <a:lnTo>
                    <a:pt x="130284" y="143329"/>
                  </a:lnTo>
                  <a:lnTo>
                    <a:pt x="104219" y="183578"/>
                  </a:lnTo>
                  <a:lnTo>
                    <a:pt x="80949" y="225291"/>
                  </a:lnTo>
                  <a:lnTo>
                    <a:pt x="60517" y="268315"/>
                  </a:lnTo>
                  <a:lnTo>
                    <a:pt x="42968" y="312498"/>
                  </a:lnTo>
                  <a:lnTo>
                    <a:pt x="28346" y="357689"/>
                  </a:lnTo>
                  <a:lnTo>
                    <a:pt x="16694" y="403735"/>
                  </a:lnTo>
                  <a:lnTo>
                    <a:pt x="8056" y="450485"/>
                  </a:lnTo>
                  <a:lnTo>
                    <a:pt x="2477" y="497787"/>
                  </a:lnTo>
                  <a:lnTo>
                    <a:pt x="0" y="545489"/>
                  </a:lnTo>
                  <a:lnTo>
                    <a:pt x="668" y="593439"/>
                  </a:lnTo>
                  <a:lnTo>
                    <a:pt x="4527" y="641485"/>
                  </a:lnTo>
                  <a:lnTo>
                    <a:pt x="11619" y="689475"/>
                  </a:lnTo>
                  <a:lnTo>
                    <a:pt x="21989" y="737258"/>
                  </a:lnTo>
                  <a:lnTo>
                    <a:pt x="35680" y="784682"/>
                  </a:lnTo>
                  <a:lnTo>
                    <a:pt x="728211" y="559193"/>
                  </a:lnTo>
                  <a:lnTo>
                    <a:pt x="26161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026029" y="3528567"/>
              <a:ext cx="728345" cy="784860"/>
            </a:xfrm>
            <a:custGeom>
              <a:avLst/>
              <a:gdLst/>
              <a:ahLst/>
              <a:cxnLst/>
              <a:rect l="l" t="t" r="r" b="b"/>
              <a:pathLst>
                <a:path w="728345" h="784860">
                  <a:moveTo>
                    <a:pt x="35680" y="784682"/>
                  </a:moveTo>
                  <a:lnTo>
                    <a:pt x="21989" y="737258"/>
                  </a:lnTo>
                  <a:lnTo>
                    <a:pt x="11619" y="689475"/>
                  </a:lnTo>
                  <a:lnTo>
                    <a:pt x="4527" y="641485"/>
                  </a:lnTo>
                  <a:lnTo>
                    <a:pt x="668" y="593439"/>
                  </a:lnTo>
                  <a:lnTo>
                    <a:pt x="0" y="545489"/>
                  </a:lnTo>
                  <a:lnTo>
                    <a:pt x="2477" y="497787"/>
                  </a:lnTo>
                  <a:lnTo>
                    <a:pt x="8056" y="450485"/>
                  </a:lnTo>
                  <a:lnTo>
                    <a:pt x="16694" y="403735"/>
                  </a:lnTo>
                  <a:lnTo>
                    <a:pt x="28346" y="357689"/>
                  </a:lnTo>
                  <a:lnTo>
                    <a:pt x="42968" y="312498"/>
                  </a:lnTo>
                  <a:lnTo>
                    <a:pt x="60517" y="268315"/>
                  </a:lnTo>
                  <a:lnTo>
                    <a:pt x="80949" y="225291"/>
                  </a:lnTo>
                  <a:lnTo>
                    <a:pt x="104219" y="183578"/>
                  </a:lnTo>
                  <a:lnTo>
                    <a:pt x="130284" y="143329"/>
                  </a:lnTo>
                  <a:lnTo>
                    <a:pt x="159100" y="104694"/>
                  </a:lnTo>
                  <a:lnTo>
                    <a:pt x="190622" y="67827"/>
                  </a:lnTo>
                  <a:lnTo>
                    <a:pt x="224808" y="32878"/>
                  </a:lnTo>
                  <a:lnTo>
                    <a:pt x="261613" y="0"/>
                  </a:lnTo>
                  <a:lnTo>
                    <a:pt x="728211" y="559193"/>
                  </a:lnTo>
                  <a:lnTo>
                    <a:pt x="35680" y="78468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287642" y="3359530"/>
              <a:ext cx="466725" cy="728345"/>
            </a:xfrm>
            <a:custGeom>
              <a:avLst/>
              <a:gdLst/>
              <a:ahLst/>
              <a:cxnLst/>
              <a:rect l="l" t="t" r="r" b="b"/>
              <a:pathLst>
                <a:path w="466725" h="728345">
                  <a:moveTo>
                    <a:pt x="466598" y="0"/>
                  </a:moveTo>
                  <a:lnTo>
                    <a:pt x="415622" y="1784"/>
                  </a:lnTo>
                  <a:lnTo>
                    <a:pt x="365146" y="7094"/>
                  </a:lnTo>
                  <a:lnTo>
                    <a:pt x="315342" y="15869"/>
                  </a:lnTo>
                  <a:lnTo>
                    <a:pt x="266383" y="28045"/>
                  </a:lnTo>
                  <a:lnTo>
                    <a:pt x="218439" y="43561"/>
                  </a:lnTo>
                  <a:lnTo>
                    <a:pt x="171685" y="62352"/>
                  </a:lnTo>
                  <a:lnTo>
                    <a:pt x="126292" y="84358"/>
                  </a:lnTo>
                  <a:lnTo>
                    <a:pt x="82432" y="109516"/>
                  </a:lnTo>
                  <a:lnTo>
                    <a:pt x="40277" y="137763"/>
                  </a:lnTo>
                  <a:lnTo>
                    <a:pt x="0" y="169037"/>
                  </a:lnTo>
                  <a:lnTo>
                    <a:pt x="466598" y="728230"/>
                  </a:lnTo>
                  <a:lnTo>
                    <a:pt x="466598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287642" y="3359530"/>
              <a:ext cx="466725" cy="728345"/>
            </a:xfrm>
            <a:custGeom>
              <a:avLst/>
              <a:gdLst/>
              <a:ahLst/>
              <a:cxnLst/>
              <a:rect l="l" t="t" r="r" b="b"/>
              <a:pathLst>
                <a:path w="466725" h="728345">
                  <a:moveTo>
                    <a:pt x="0" y="169037"/>
                  </a:moveTo>
                  <a:lnTo>
                    <a:pt x="40277" y="137763"/>
                  </a:lnTo>
                  <a:lnTo>
                    <a:pt x="82432" y="109516"/>
                  </a:lnTo>
                  <a:lnTo>
                    <a:pt x="126292" y="84358"/>
                  </a:lnTo>
                  <a:lnTo>
                    <a:pt x="171685" y="62352"/>
                  </a:lnTo>
                  <a:lnTo>
                    <a:pt x="218439" y="43561"/>
                  </a:lnTo>
                  <a:lnTo>
                    <a:pt x="266383" y="28045"/>
                  </a:lnTo>
                  <a:lnTo>
                    <a:pt x="315342" y="15869"/>
                  </a:lnTo>
                  <a:lnTo>
                    <a:pt x="365146" y="7094"/>
                  </a:lnTo>
                  <a:lnTo>
                    <a:pt x="415622" y="1784"/>
                  </a:lnTo>
                  <a:lnTo>
                    <a:pt x="466598" y="0"/>
                  </a:lnTo>
                  <a:lnTo>
                    <a:pt x="466598" y="728230"/>
                  </a:lnTo>
                  <a:lnTo>
                    <a:pt x="0" y="16903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118350" y="4158792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45%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50000" y="4476699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25%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92697" y="3866794"/>
            <a:ext cx="2730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19%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34050" y="3202685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4" h="60960">
                <a:moveTo>
                  <a:pt x="62484" y="0"/>
                </a:moveTo>
                <a:lnTo>
                  <a:pt x="0" y="0"/>
                </a:lnTo>
                <a:lnTo>
                  <a:pt x="0" y="60960"/>
                </a:lnTo>
                <a:lnTo>
                  <a:pt x="62484" y="60960"/>
                </a:lnTo>
                <a:lnTo>
                  <a:pt x="62484" y="0"/>
                </a:lnTo>
                <a:close/>
              </a:path>
            </a:pathLst>
          </a:custGeom>
          <a:solidFill>
            <a:srgbClr val="3749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95465" y="3202685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4" h="60960">
                <a:moveTo>
                  <a:pt x="62484" y="0"/>
                </a:moveTo>
                <a:lnTo>
                  <a:pt x="0" y="0"/>
                </a:lnTo>
                <a:lnTo>
                  <a:pt x="0" y="60960"/>
                </a:lnTo>
                <a:lnTo>
                  <a:pt x="62484" y="60960"/>
                </a:lnTo>
                <a:lnTo>
                  <a:pt x="6248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971538" y="320268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60959" y="0"/>
                </a:moveTo>
                <a:lnTo>
                  <a:pt x="0" y="0"/>
                </a:lnTo>
                <a:lnTo>
                  <a:pt x="0" y="60960"/>
                </a:lnTo>
                <a:lnTo>
                  <a:pt x="60959" y="60960"/>
                </a:lnTo>
                <a:lnTo>
                  <a:pt x="60959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02473" y="3202685"/>
            <a:ext cx="62865" cy="60960"/>
          </a:xfrm>
          <a:custGeom>
            <a:avLst/>
            <a:gdLst/>
            <a:ahLst/>
            <a:cxnLst/>
            <a:rect l="l" t="t" r="r" b="b"/>
            <a:pathLst>
              <a:path w="62865" h="60960">
                <a:moveTo>
                  <a:pt x="62483" y="0"/>
                </a:moveTo>
                <a:lnTo>
                  <a:pt x="0" y="0"/>
                </a:lnTo>
                <a:lnTo>
                  <a:pt x="0" y="60960"/>
                </a:lnTo>
                <a:lnTo>
                  <a:pt x="62483" y="60960"/>
                </a:lnTo>
                <a:lnTo>
                  <a:pt x="62483" y="0"/>
                </a:lnTo>
                <a:close/>
              </a:path>
            </a:pathLst>
          </a:custGeom>
          <a:solidFill>
            <a:srgbClr val="FBA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5810758" y="2854282"/>
            <a:ext cx="2189480" cy="7899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590"/>
              </a:spcBef>
            </a:pP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gi</a:t>
            </a:r>
            <a:r>
              <a:rPr dirty="0" sz="1200" spc="-10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se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ve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x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54" b="1">
                <a:solidFill>
                  <a:srgbClr val="243383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673100" algn="l"/>
                <a:tab pos="1249045" algn="l"/>
                <a:tab pos="1880870" algn="l"/>
              </a:tabLst>
            </a:pPr>
            <a:r>
              <a:rPr dirty="0" sz="900" spc="80">
                <a:solidFill>
                  <a:srgbClr val="748FB6"/>
                </a:solidFill>
                <a:latin typeface="Tahoma"/>
                <a:cs typeface="Tahoma"/>
              </a:rPr>
              <a:t>N</a:t>
            </a:r>
            <a:r>
              <a:rPr dirty="0" sz="900" spc="20">
                <a:solidFill>
                  <a:srgbClr val="748FB6"/>
                </a:solidFill>
                <a:latin typeface="Tahoma"/>
                <a:cs typeface="Tahoma"/>
              </a:rPr>
              <a:t>o</a:t>
            </a:r>
            <a:r>
              <a:rPr dirty="0" sz="900" spc="-5">
                <a:solidFill>
                  <a:srgbClr val="748FB6"/>
                </a:solidFill>
                <a:latin typeface="Tahoma"/>
                <a:cs typeface="Tahoma"/>
              </a:rPr>
              <a:t>r</a:t>
            </a:r>
            <a:r>
              <a:rPr dirty="0" sz="900" spc="10">
                <a:solidFill>
                  <a:srgbClr val="748FB6"/>
                </a:solidFill>
                <a:latin typeface="Tahoma"/>
                <a:cs typeface="Tahoma"/>
              </a:rPr>
              <a:t>th</a:t>
            </a:r>
            <a:r>
              <a:rPr dirty="0" sz="900">
                <a:solidFill>
                  <a:srgbClr val="748FB6"/>
                </a:solidFill>
                <a:latin typeface="Tahoma"/>
                <a:cs typeface="Tahoma"/>
              </a:rPr>
              <a:t>	</a:t>
            </a:r>
            <a:r>
              <a:rPr dirty="0" sz="900" spc="5">
                <a:solidFill>
                  <a:srgbClr val="748FB6"/>
                </a:solidFill>
                <a:latin typeface="Tahoma"/>
                <a:cs typeface="Tahoma"/>
              </a:rPr>
              <a:t>E</a:t>
            </a:r>
            <a:r>
              <a:rPr dirty="0" sz="900" spc="-25">
                <a:solidFill>
                  <a:srgbClr val="748FB6"/>
                </a:solidFill>
                <a:latin typeface="Tahoma"/>
                <a:cs typeface="Tahoma"/>
              </a:rPr>
              <a:t>a</a:t>
            </a:r>
            <a:r>
              <a:rPr dirty="0" sz="900" spc="-25">
                <a:solidFill>
                  <a:srgbClr val="748FB6"/>
                </a:solidFill>
                <a:latin typeface="Tahoma"/>
                <a:cs typeface="Tahoma"/>
              </a:rPr>
              <a:t>s</a:t>
            </a:r>
            <a:r>
              <a:rPr dirty="0" sz="900" spc="20">
                <a:solidFill>
                  <a:srgbClr val="748FB6"/>
                </a:solidFill>
                <a:latin typeface="Tahoma"/>
                <a:cs typeface="Tahoma"/>
              </a:rPr>
              <a:t>t</a:t>
            </a:r>
            <a:r>
              <a:rPr dirty="0" sz="900">
                <a:solidFill>
                  <a:srgbClr val="748FB6"/>
                </a:solidFill>
                <a:latin typeface="Tahoma"/>
                <a:cs typeface="Tahoma"/>
              </a:rPr>
              <a:t>	</a:t>
            </a:r>
            <a:r>
              <a:rPr dirty="0" sz="900" spc="120">
                <a:solidFill>
                  <a:srgbClr val="748FB6"/>
                </a:solidFill>
                <a:latin typeface="Tahoma"/>
                <a:cs typeface="Tahoma"/>
              </a:rPr>
              <a:t>W</a:t>
            </a:r>
            <a:r>
              <a:rPr dirty="0" sz="900" spc="-10">
                <a:solidFill>
                  <a:srgbClr val="748FB6"/>
                </a:solidFill>
                <a:latin typeface="Tahoma"/>
                <a:cs typeface="Tahoma"/>
              </a:rPr>
              <a:t>e</a:t>
            </a:r>
            <a:r>
              <a:rPr dirty="0" sz="900" spc="-10">
                <a:solidFill>
                  <a:srgbClr val="748FB6"/>
                </a:solidFill>
                <a:latin typeface="Tahoma"/>
                <a:cs typeface="Tahoma"/>
              </a:rPr>
              <a:t>s</a:t>
            </a:r>
            <a:r>
              <a:rPr dirty="0" sz="900" spc="20">
                <a:solidFill>
                  <a:srgbClr val="748FB6"/>
                </a:solidFill>
                <a:latin typeface="Tahoma"/>
                <a:cs typeface="Tahoma"/>
              </a:rPr>
              <a:t>t</a:t>
            </a:r>
            <a:r>
              <a:rPr dirty="0" sz="900">
                <a:solidFill>
                  <a:srgbClr val="748FB6"/>
                </a:solidFill>
                <a:latin typeface="Tahoma"/>
                <a:cs typeface="Tahoma"/>
              </a:rPr>
              <a:t>	</a:t>
            </a:r>
            <a:r>
              <a:rPr dirty="0" sz="900" spc="-15">
                <a:solidFill>
                  <a:srgbClr val="748FB6"/>
                </a:solidFill>
                <a:latin typeface="Tahoma"/>
                <a:cs typeface="Tahoma"/>
              </a:rPr>
              <a:t>S</a:t>
            </a:r>
            <a:r>
              <a:rPr dirty="0" sz="900" spc="10">
                <a:solidFill>
                  <a:srgbClr val="748FB6"/>
                </a:solidFill>
                <a:latin typeface="Tahoma"/>
                <a:cs typeface="Tahoma"/>
              </a:rPr>
              <a:t>o</a:t>
            </a:r>
            <a:r>
              <a:rPr dirty="0" sz="900" spc="5">
                <a:solidFill>
                  <a:srgbClr val="748FB6"/>
                </a:solidFill>
                <a:latin typeface="Tahoma"/>
                <a:cs typeface="Tahoma"/>
              </a:rPr>
              <a:t>uth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marL="636905">
              <a:lnSpc>
                <a:spcPct val="100000"/>
              </a:lnSpc>
              <a:spcBef>
                <a:spcPts val="5"/>
              </a:spcBef>
            </a:pPr>
            <a:r>
              <a:rPr dirty="0" sz="1000" spc="-45">
                <a:solidFill>
                  <a:srgbClr val="3E5679"/>
                </a:solidFill>
                <a:latin typeface="Tahoma"/>
                <a:cs typeface="Tahoma"/>
              </a:rPr>
              <a:t>11%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19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51840"/>
            <a:ext cx="132842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pc="-135" i="1">
                <a:solidFill>
                  <a:srgbClr val="FFFFFF"/>
                </a:solidFill>
                <a:latin typeface="Trebuchet MS"/>
                <a:cs typeface="Trebuchet MS"/>
              </a:rPr>
              <a:t>afe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pc="-5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326" y="4939201"/>
            <a:ext cx="760730" cy="1778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00" spc="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r>
              <a:rPr dirty="0" sz="1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672" y="917600"/>
            <a:ext cx="7991475" cy="329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10000"/>
              </a:lnSpc>
              <a:spcBef>
                <a:spcPts val="100"/>
              </a:spcBef>
            </a:pPr>
            <a:r>
              <a:rPr dirty="0" sz="1000" spc="-40" i="1">
                <a:latin typeface="Trebuchet MS"/>
                <a:cs typeface="Trebuchet MS"/>
              </a:rPr>
              <a:t>This </a:t>
            </a:r>
            <a:r>
              <a:rPr dirty="0" sz="1000" spc="-45" i="1">
                <a:latin typeface="Trebuchet MS"/>
                <a:cs typeface="Trebuchet MS"/>
              </a:rPr>
              <a:t>presentation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25" i="1">
                <a:latin typeface="Trebuchet MS"/>
                <a:cs typeface="Trebuchet MS"/>
              </a:rPr>
              <a:t>accompanying </a:t>
            </a:r>
            <a:r>
              <a:rPr dirty="0" sz="1000" spc="-50" i="1">
                <a:latin typeface="Trebuchet MS"/>
                <a:cs typeface="Trebuchet MS"/>
              </a:rPr>
              <a:t>slides </a:t>
            </a:r>
            <a:r>
              <a:rPr dirty="0" sz="1000" spc="-70" i="1">
                <a:latin typeface="Trebuchet MS"/>
                <a:cs typeface="Trebuchet MS"/>
              </a:rPr>
              <a:t>(the “Presentation”), </a:t>
            </a:r>
            <a:r>
              <a:rPr dirty="0" sz="1000" spc="-35" i="1">
                <a:latin typeface="Trebuchet MS"/>
                <a:cs typeface="Trebuchet MS"/>
              </a:rPr>
              <a:t>which have </a:t>
            </a:r>
            <a:r>
              <a:rPr dirty="0" sz="1000" spc="-45" i="1">
                <a:latin typeface="Trebuchet MS"/>
                <a:cs typeface="Trebuchet MS"/>
              </a:rPr>
              <a:t>been </a:t>
            </a:r>
            <a:r>
              <a:rPr dirty="0" sz="1000" spc="-50" i="1">
                <a:latin typeface="Trebuchet MS"/>
                <a:cs typeface="Trebuchet MS"/>
              </a:rPr>
              <a:t>prepared </a:t>
            </a:r>
            <a:r>
              <a:rPr dirty="0" sz="1000" spc="-25" i="1">
                <a:latin typeface="Trebuchet MS"/>
                <a:cs typeface="Trebuchet MS"/>
              </a:rPr>
              <a:t>by </a:t>
            </a:r>
            <a:r>
              <a:rPr dirty="0" sz="1000" spc="-40" i="1">
                <a:latin typeface="Trebuchet MS"/>
                <a:cs typeface="Trebuchet MS"/>
              </a:rPr>
              <a:t>Relaxo </a:t>
            </a:r>
            <a:r>
              <a:rPr dirty="0" sz="1000" spc="-35" i="1">
                <a:latin typeface="Trebuchet MS"/>
                <a:cs typeface="Trebuchet MS"/>
              </a:rPr>
              <a:t>Footwears </a:t>
            </a:r>
            <a:r>
              <a:rPr dirty="0" sz="1000" spc="-60" i="1">
                <a:latin typeface="Trebuchet MS"/>
                <a:cs typeface="Trebuchet MS"/>
              </a:rPr>
              <a:t>Limited </a:t>
            </a:r>
            <a:r>
              <a:rPr dirty="0" sz="1000" spc="-75" i="1">
                <a:latin typeface="Trebuchet MS"/>
                <a:cs typeface="Trebuchet MS"/>
              </a:rPr>
              <a:t>(the</a:t>
            </a:r>
            <a:r>
              <a:rPr dirty="0" sz="1000" spc="-70" i="1">
                <a:latin typeface="Trebuchet MS"/>
                <a:cs typeface="Trebuchet MS"/>
              </a:rPr>
              <a:t> “Company”),</a:t>
            </a:r>
            <a:r>
              <a:rPr dirty="0" sz="1000" spc="160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have </a:t>
            </a:r>
            <a:r>
              <a:rPr dirty="0" sz="1000" spc="-3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been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prepared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solely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for </a:t>
            </a:r>
            <a:r>
              <a:rPr dirty="0" sz="1000" spc="-50" i="1">
                <a:latin typeface="Trebuchet MS"/>
                <a:cs typeface="Trebuchet MS"/>
              </a:rPr>
              <a:t>information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purposes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and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do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not</a:t>
            </a:r>
            <a:r>
              <a:rPr dirty="0" sz="1000" spc="-45" i="1">
                <a:latin typeface="Trebuchet MS"/>
                <a:cs typeface="Trebuchet MS"/>
              </a:rPr>
              <a:t> constitute </a:t>
            </a:r>
            <a:r>
              <a:rPr dirty="0" sz="1000" spc="-20" i="1">
                <a:latin typeface="Trebuchet MS"/>
                <a:cs typeface="Trebuchet MS"/>
              </a:rPr>
              <a:t>any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80" i="1">
                <a:latin typeface="Trebuchet MS"/>
                <a:cs typeface="Trebuchet MS"/>
              </a:rPr>
              <a:t>offer,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recommendation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or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invitation </a:t>
            </a:r>
            <a:r>
              <a:rPr dirty="0" sz="1000" spc="-45" i="1">
                <a:latin typeface="Trebuchet MS"/>
                <a:cs typeface="Trebuchet MS"/>
              </a:rPr>
              <a:t>to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purchase</a:t>
            </a:r>
            <a:r>
              <a:rPr dirty="0" sz="1000" spc="-55" i="1">
                <a:latin typeface="Trebuchet MS"/>
                <a:cs typeface="Trebuchet MS"/>
              </a:rPr>
              <a:t> or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subscribe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for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any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securities, </a:t>
            </a:r>
            <a:r>
              <a:rPr dirty="0" sz="1000" spc="-29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5" i="1">
                <a:latin typeface="Trebuchet MS"/>
                <a:cs typeface="Trebuchet MS"/>
              </a:rPr>
              <a:t>shall </a:t>
            </a:r>
            <a:r>
              <a:rPr dirty="0" sz="1000" spc="-35" i="1">
                <a:latin typeface="Trebuchet MS"/>
                <a:cs typeface="Trebuchet MS"/>
              </a:rPr>
              <a:t>not </a:t>
            </a:r>
            <a:r>
              <a:rPr dirty="0" sz="1000" spc="-55" i="1">
                <a:latin typeface="Trebuchet MS"/>
                <a:cs typeface="Trebuchet MS"/>
              </a:rPr>
              <a:t>form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30" i="1">
                <a:latin typeface="Trebuchet MS"/>
                <a:cs typeface="Trebuchet MS"/>
              </a:rPr>
              <a:t>basis </a:t>
            </a:r>
            <a:r>
              <a:rPr dirty="0" sz="1000" spc="-55" i="1">
                <a:latin typeface="Trebuchet MS"/>
                <a:cs typeface="Trebuchet MS"/>
              </a:rPr>
              <a:t>or </a:t>
            </a:r>
            <a:r>
              <a:rPr dirty="0" sz="1000" spc="-50" i="1">
                <a:latin typeface="Trebuchet MS"/>
                <a:cs typeface="Trebuchet MS"/>
              </a:rPr>
              <a:t>be </a:t>
            </a:r>
            <a:r>
              <a:rPr dirty="0" sz="1000" spc="-70" i="1">
                <a:latin typeface="Trebuchet MS"/>
                <a:cs typeface="Trebuchet MS"/>
              </a:rPr>
              <a:t>relied </a:t>
            </a:r>
            <a:r>
              <a:rPr dirty="0" sz="1000" spc="-25" i="1">
                <a:latin typeface="Trebuchet MS"/>
                <a:cs typeface="Trebuchet MS"/>
              </a:rPr>
              <a:t>on </a:t>
            </a:r>
            <a:r>
              <a:rPr dirty="0" sz="1000" spc="-55" i="1">
                <a:latin typeface="Trebuchet MS"/>
                <a:cs typeface="Trebuchet MS"/>
              </a:rPr>
              <a:t>in </a:t>
            </a:r>
            <a:r>
              <a:rPr dirty="0" sz="1000" spc="-35" i="1">
                <a:latin typeface="Trebuchet MS"/>
                <a:cs typeface="Trebuchet MS"/>
              </a:rPr>
              <a:t>connection </a:t>
            </a:r>
            <a:r>
              <a:rPr dirty="0" sz="1000" spc="-55" i="1">
                <a:latin typeface="Trebuchet MS"/>
                <a:cs typeface="Trebuchet MS"/>
              </a:rPr>
              <a:t>with </a:t>
            </a:r>
            <a:r>
              <a:rPr dirty="0" sz="1000" spc="-20" i="1">
                <a:latin typeface="Trebuchet MS"/>
                <a:cs typeface="Trebuchet MS"/>
              </a:rPr>
              <a:t>any </a:t>
            </a:r>
            <a:r>
              <a:rPr dirty="0" sz="1000" spc="-35" i="1">
                <a:latin typeface="Trebuchet MS"/>
                <a:cs typeface="Trebuchet MS"/>
              </a:rPr>
              <a:t>contract </a:t>
            </a:r>
            <a:r>
              <a:rPr dirty="0" sz="1000" spc="-55" i="1">
                <a:latin typeface="Trebuchet MS"/>
                <a:cs typeface="Trebuchet MS"/>
              </a:rPr>
              <a:t>or </a:t>
            </a:r>
            <a:r>
              <a:rPr dirty="0" sz="1000" spc="-40" i="1">
                <a:latin typeface="Trebuchet MS"/>
                <a:cs typeface="Trebuchet MS"/>
              </a:rPr>
              <a:t>binding </a:t>
            </a:r>
            <a:r>
              <a:rPr dirty="0" sz="1000" spc="-50" i="1">
                <a:latin typeface="Trebuchet MS"/>
                <a:cs typeface="Trebuchet MS"/>
              </a:rPr>
              <a:t>commitment whatsoever. </a:t>
            </a:r>
            <a:r>
              <a:rPr dirty="0" sz="1000" spc="25" i="1">
                <a:latin typeface="Trebuchet MS"/>
                <a:cs typeface="Trebuchet MS"/>
              </a:rPr>
              <a:t>No </a:t>
            </a:r>
            <a:r>
              <a:rPr dirty="0" sz="1000" spc="-55" i="1">
                <a:latin typeface="Trebuchet MS"/>
                <a:cs typeface="Trebuchet MS"/>
              </a:rPr>
              <a:t>offering of </a:t>
            </a:r>
            <a:r>
              <a:rPr dirty="0" sz="1000" spc="-50" i="1">
                <a:latin typeface="Trebuchet MS"/>
                <a:cs typeface="Trebuchet MS"/>
              </a:rPr>
              <a:t>securities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Company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75" i="1">
                <a:latin typeface="Trebuchet MS"/>
                <a:cs typeface="Trebuchet MS"/>
              </a:rPr>
              <a:t>will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be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made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except</a:t>
            </a:r>
            <a:r>
              <a:rPr dirty="0" sz="1000" spc="-9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by</a:t>
            </a:r>
            <a:r>
              <a:rPr dirty="0" sz="1000" spc="-7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means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of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a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statutory</a:t>
            </a:r>
            <a:r>
              <a:rPr dirty="0" sz="1000" spc="-3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offering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document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containing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detailed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information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about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the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Company.</a:t>
            </a:r>
            <a:endParaRPr sz="1000">
              <a:latin typeface="Trebuchet MS"/>
              <a:cs typeface="Trebuchet MS"/>
            </a:endParaRPr>
          </a:p>
          <a:p>
            <a:pPr algn="just" marL="12700" marR="6985">
              <a:lnSpc>
                <a:spcPct val="110100"/>
              </a:lnSpc>
              <a:spcBef>
                <a:spcPts val="994"/>
              </a:spcBef>
            </a:pPr>
            <a:r>
              <a:rPr dirty="0" sz="1000" spc="-40" i="1">
                <a:latin typeface="Trebuchet MS"/>
                <a:cs typeface="Trebuchet MS"/>
              </a:rPr>
              <a:t>This </a:t>
            </a:r>
            <a:r>
              <a:rPr dirty="0" sz="1000" spc="-45" i="1">
                <a:latin typeface="Trebuchet MS"/>
                <a:cs typeface="Trebuchet MS"/>
              </a:rPr>
              <a:t>Presentation </a:t>
            </a:r>
            <a:r>
              <a:rPr dirty="0" sz="1000" spc="-20" i="1">
                <a:latin typeface="Trebuchet MS"/>
                <a:cs typeface="Trebuchet MS"/>
              </a:rPr>
              <a:t>has </a:t>
            </a:r>
            <a:r>
              <a:rPr dirty="0" sz="1000" spc="-45" i="1">
                <a:latin typeface="Trebuchet MS"/>
                <a:cs typeface="Trebuchet MS"/>
              </a:rPr>
              <a:t>been </a:t>
            </a:r>
            <a:r>
              <a:rPr dirty="0" sz="1000" spc="-50" i="1">
                <a:latin typeface="Trebuchet MS"/>
                <a:cs typeface="Trebuchet MS"/>
              </a:rPr>
              <a:t>prepared </a:t>
            </a:r>
            <a:r>
              <a:rPr dirty="0" sz="1000" spc="-25" i="1">
                <a:latin typeface="Trebuchet MS"/>
                <a:cs typeface="Trebuchet MS"/>
              </a:rPr>
              <a:t>by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20" i="1">
                <a:latin typeface="Trebuchet MS"/>
                <a:cs typeface="Trebuchet MS"/>
              </a:rPr>
              <a:t>Company </a:t>
            </a:r>
            <a:r>
              <a:rPr dirty="0" sz="1000" spc="-30" i="1">
                <a:latin typeface="Trebuchet MS"/>
                <a:cs typeface="Trebuchet MS"/>
              </a:rPr>
              <a:t>based </a:t>
            </a:r>
            <a:r>
              <a:rPr dirty="0" sz="1000" spc="-25" i="1">
                <a:latin typeface="Trebuchet MS"/>
                <a:cs typeface="Trebuchet MS"/>
              </a:rPr>
              <a:t>on </a:t>
            </a:r>
            <a:r>
              <a:rPr dirty="0" sz="1000" spc="-50" i="1">
                <a:latin typeface="Trebuchet MS"/>
                <a:cs typeface="Trebuchet MS"/>
              </a:rPr>
              <a:t>information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35" i="1">
                <a:latin typeface="Trebuchet MS"/>
                <a:cs typeface="Trebuchet MS"/>
              </a:rPr>
              <a:t>data which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20" i="1">
                <a:latin typeface="Trebuchet MS"/>
                <a:cs typeface="Trebuchet MS"/>
              </a:rPr>
              <a:t>Company </a:t>
            </a:r>
            <a:r>
              <a:rPr dirty="0" sz="1000" spc="-35" i="1">
                <a:latin typeface="Trebuchet MS"/>
                <a:cs typeface="Trebuchet MS"/>
              </a:rPr>
              <a:t>considers </a:t>
            </a:r>
            <a:r>
              <a:rPr dirty="0" sz="1000" spc="-75" i="1">
                <a:latin typeface="Trebuchet MS"/>
                <a:cs typeface="Trebuchet MS"/>
              </a:rPr>
              <a:t>reliable,</a:t>
            </a:r>
            <a:r>
              <a:rPr dirty="0" sz="1000" spc="15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but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20" i="1">
                <a:latin typeface="Trebuchet MS"/>
                <a:cs typeface="Trebuchet MS"/>
              </a:rPr>
              <a:t>Company </a:t>
            </a:r>
            <a:r>
              <a:rPr dirty="0" sz="1000" spc="-35" i="1">
                <a:latin typeface="Trebuchet MS"/>
                <a:cs typeface="Trebuchet MS"/>
              </a:rPr>
              <a:t>makes </a:t>
            </a:r>
            <a:r>
              <a:rPr dirty="0" sz="1000" spc="-30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no </a:t>
            </a:r>
            <a:r>
              <a:rPr dirty="0" sz="1000" spc="-50" i="1">
                <a:latin typeface="Trebuchet MS"/>
                <a:cs typeface="Trebuchet MS"/>
              </a:rPr>
              <a:t>representation or </a:t>
            </a:r>
            <a:r>
              <a:rPr dirty="0" sz="1000" spc="-55" i="1">
                <a:latin typeface="Trebuchet MS"/>
                <a:cs typeface="Trebuchet MS"/>
              </a:rPr>
              <a:t>warranty, </a:t>
            </a:r>
            <a:r>
              <a:rPr dirty="0" sz="1000" spc="-40" i="1">
                <a:latin typeface="Trebuchet MS"/>
                <a:cs typeface="Trebuchet MS"/>
              </a:rPr>
              <a:t>express </a:t>
            </a:r>
            <a:r>
              <a:rPr dirty="0" sz="1000" spc="-50" i="1">
                <a:latin typeface="Trebuchet MS"/>
                <a:cs typeface="Trebuchet MS"/>
              </a:rPr>
              <a:t>or </a:t>
            </a:r>
            <a:r>
              <a:rPr dirty="0" sz="1000" spc="-70" i="1">
                <a:latin typeface="Trebuchet MS"/>
                <a:cs typeface="Trebuchet MS"/>
              </a:rPr>
              <a:t>implied, </a:t>
            </a:r>
            <a:r>
              <a:rPr dirty="0" sz="1000" spc="-50" i="1">
                <a:latin typeface="Trebuchet MS"/>
                <a:cs typeface="Trebuchet MS"/>
              </a:rPr>
              <a:t>whatsoever,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15" i="1">
                <a:latin typeface="Trebuchet MS"/>
                <a:cs typeface="Trebuchet MS"/>
              </a:rPr>
              <a:t>no </a:t>
            </a:r>
            <a:r>
              <a:rPr dirty="0" sz="1000" spc="-55" i="1">
                <a:latin typeface="Trebuchet MS"/>
                <a:cs typeface="Trebuchet MS"/>
              </a:rPr>
              <a:t>reliance shall </a:t>
            </a:r>
            <a:r>
              <a:rPr dirty="0" sz="1000" spc="-45" i="1">
                <a:latin typeface="Trebuchet MS"/>
                <a:cs typeface="Trebuchet MS"/>
              </a:rPr>
              <a:t>be placed </a:t>
            </a:r>
            <a:r>
              <a:rPr dirty="0" sz="1000" spc="-65" i="1">
                <a:latin typeface="Trebuchet MS"/>
                <a:cs typeface="Trebuchet MS"/>
              </a:rPr>
              <a:t>on, </a:t>
            </a:r>
            <a:r>
              <a:rPr dirty="0" sz="1000" spc="-55" i="1">
                <a:latin typeface="Trebuchet MS"/>
                <a:cs typeface="Trebuchet MS"/>
              </a:rPr>
              <a:t>the </a:t>
            </a:r>
            <a:r>
              <a:rPr dirty="0" sz="1000" spc="-75" i="1">
                <a:latin typeface="Trebuchet MS"/>
                <a:cs typeface="Trebuchet MS"/>
              </a:rPr>
              <a:t>truth, </a:t>
            </a:r>
            <a:r>
              <a:rPr dirty="0" sz="1000" spc="-40" i="1">
                <a:latin typeface="Trebuchet MS"/>
                <a:cs typeface="Trebuchet MS"/>
              </a:rPr>
              <a:t>accuracy, </a:t>
            </a:r>
            <a:r>
              <a:rPr dirty="0" sz="1000" spc="-50" i="1">
                <a:latin typeface="Trebuchet MS"/>
                <a:cs typeface="Trebuchet MS"/>
              </a:rPr>
              <a:t>completeness, </a:t>
            </a:r>
            <a:r>
              <a:rPr dirty="0" sz="1000" spc="-45" i="1">
                <a:latin typeface="Trebuchet MS"/>
                <a:cs typeface="Trebuchet MS"/>
              </a:rPr>
              <a:t>fairness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20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reasonableness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35" i="1">
                <a:latin typeface="Trebuchet MS"/>
                <a:cs typeface="Trebuchet MS"/>
              </a:rPr>
              <a:t>contents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50" i="1">
                <a:latin typeface="Trebuchet MS"/>
                <a:cs typeface="Trebuchet MS"/>
              </a:rPr>
              <a:t>this Presentation. </a:t>
            </a:r>
            <a:r>
              <a:rPr dirty="0" sz="1000" spc="-40" i="1">
                <a:latin typeface="Trebuchet MS"/>
                <a:cs typeface="Trebuchet MS"/>
              </a:rPr>
              <a:t>This </a:t>
            </a:r>
            <a:r>
              <a:rPr dirty="0" sz="1000" spc="-45" i="1">
                <a:latin typeface="Trebuchet MS"/>
                <a:cs typeface="Trebuchet MS"/>
              </a:rPr>
              <a:t>Presentation </a:t>
            </a:r>
            <a:r>
              <a:rPr dirty="0" sz="1000" spc="-25" i="1">
                <a:latin typeface="Trebuchet MS"/>
                <a:cs typeface="Trebuchet MS"/>
              </a:rPr>
              <a:t>may </a:t>
            </a:r>
            <a:r>
              <a:rPr dirty="0" sz="1000" spc="-35" i="1">
                <a:latin typeface="Trebuchet MS"/>
                <a:cs typeface="Trebuchet MS"/>
              </a:rPr>
              <a:t>not </a:t>
            </a:r>
            <a:r>
              <a:rPr dirty="0" sz="1000" spc="-50" i="1">
                <a:latin typeface="Trebuchet MS"/>
                <a:cs typeface="Trebuchet MS"/>
              </a:rPr>
              <a:t>be </a:t>
            </a:r>
            <a:r>
              <a:rPr dirty="0" sz="1000" spc="-75" i="1">
                <a:latin typeface="Trebuchet MS"/>
                <a:cs typeface="Trebuchet MS"/>
              </a:rPr>
              <a:t>all </a:t>
            </a:r>
            <a:r>
              <a:rPr dirty="0" sz="1000" spc="-45" i="1">
                <a:latin typeface="Trebuchet MS"/>
                <a:cs typeface="Trebuchet MS"/>
              </a:rPr>
              <a:t>inclusive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30" i="1">
                <a:latin typeface="Trebuchet MS"/>
                <a:cs typeface="Trebuchet MS"/>
              </a:rPr>
              <a:t>may </a:t>
            </a:r>
            <a:r>
              <a:rPr dirty="0" sz="1000" spc="-35" i="1">
                <a:latin typeface="Trebuchet MS"/>
                <a:cs typeface="Trebuchet MS"/>
              </a:rPr>
              <a:t>not contain </a:t>
            </a:r>
            <a:r>
              <a:rPr dirty="0" sz="1000" spc="-75" i="1">
                <a:latin typeface="Trebuchet MS"/>
                <a:cs typeface="Trebuchet MS"/>
              </a:rPr>
              <a:t>all </a:t>
            </a:r>
            <a:r>
              <a:rPr dirty="0" sz="1000" spc="-50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50" i="1">
                <a:latin typeface="Trebuchet MS"/>
                <a:cs typeface="Trebuchet MS"/>
              </a:rPr>
              <a:t>information that </a:t>
            </a:r>
            <a:r>
              <a:rPr dirty="0" sz="1000" spc="-15" i="1">
                <a:latin typeface="Trebuchet MS"/>
                <a:cs typeface="Trebuchet MS"/>
              </a:rPr>
              <a:t>you </a:t>
            </a:r>
            <a:r>
              <a:rPr dirty="0" sz="1000" spc="-30" i="1">
                <a:latin typeface="Trebuchet MS"/>
                <a:cs typeface="Trebuchet MS"/>
              </a:rPr>
              <a:t>may </a:t>
            </a:r>
            <a:r>
              <a:rPr dirty="0" sz="1000" spc="-25" i="1">
                <a:latin typeface="Trebuchet MS"/>
                <a:cs typeface="Trebuchet MS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consider</a:t>
            </a:r>
            <a:r>
              <a:rPr dirty="0" sz="1000" spc="-85" i="1">
                <a:latin typeface="Trebuchet MS"/>
                <a:cs typeface="Trebuchet MS"/>
              </a:rPr>
              <a:t> </a:t>
            </a:r>
            <a:r>
              <a:rPr dirty="0" sz="1000" spc="-70" i="1">
                <a:latin typeface="Trebuchet MS"/>
                <a:cs typeface="Trebuchet MS"/>
              </a:rPr>
              <a:t>material.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10" i="1">
                <a:latin typeface="Trebuchet MS"/>
                <a:cs typeface="Trebuchet MS"/>
              </a:rPr>
              <a:t>Any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65" i="1">
                <a:latin typeface="Trebuchet MS"/>
                <a:cs typeface="Trebuchet MS"/>
              </a:rPr>
              <a:t>liability</a:t>
            </a:r>
            <a:r>
              <a:rPr dirty="0" sz="1000" spc="-8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in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respect</a:t>
            </a:r>
            <a:r>
              <a:rPr dirty="0" sz="1000" spc="-85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of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the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contents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85" i="1">
                <a:latin typeface="Trebuchet MS"/>
                <a:cs typeface="Trebuchet MS"/>
              </a:rPr>
              <a:t>of,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or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any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0" i="1">
                <a:latin typeface="Trebuchet MS"/>
                <a:cs typeface="Trebuchet MS"/>
              </a:rPr>
              <a:t>omission</a:t>
            </a:r>
            <a:r>
              <a:rPr dirty="0" sz="1000" spc="-35" i="1">
                <a:latin typeface="Trebuchet MS"/>
                <a:cs typeface="Trebuchet MS"/>
              </a:rPr>
              <a:t> </a:t>
            </a:r>
            <a:r>
              <a:rPr dirty="0" sz="1000" spc="-80" i="1">
                <a:latin typeface="Trebuchet MS"/>
                <a:cs typeface="Trebuchet MS"/>
              </a:rPr>
              <a:t>from,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this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Presentation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is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expressly</a:t>
            </a:r>
            <a:r>
              <a:rPr dirty="0" sz="1000" spc="-8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excluded.</a:t>
            </a:r>
            <a:endParaRPr sz="1000">
              <a:latin typeface="Trebuchet MS"/>
              <a:cs typeface="Trebuchet MS"/>
            </a:endParaRPr>
          </a:p>
          <a:p>
            <a:pPr algn="just" marL="12700" marR="5080">
              <a:lnSpc>
                <a:spcPct val="110000"/>
              </a:lnSpc>
              <a:spcBef>
                <a:spcPts val="994"/>
              </a:spcBef>
            </a:pPr>
            <a:r>
              <a:rPr dirty="0" sz="1000" spc="-45" i="1">
                <a:latin typeface="Trebuchet MS"/>
                <a:cs typeface="Trebuchet MS"/>
              </a:rPr>
              <a:t>Certain </a:t>
            </a:r>
            <a:r>
              <a:rPr dirty="0" sz="1000" spc="-55" i="1">
                <a:latin typeface="Trebuchet MS"/>
                <a:cs typeface="Trebuchet MS"/>
              </a:rPr>
              <a:t>matters </a:t>
            </a:r>
            <a:r>
              <a:rPr dirty="0" sz="1000" spc="-30" i="1">
                <a:latin typeface="Trebuchet MS"/>
                <a:cs typeface="Trebuchet MS"/>
              </a:rPr>
              <a:t>discussed </a:t>
            </a:r>
            <a:r>
              <a:rPr dirty="0" sz="1000" spc="-55" i="1">
                <a:latin typeface="Trebuchet MS"/>
                <a:cs typeface="Trebuchet MS"/>
              </a:rPr>
              <a:t>in </a:t>
            </a:r>
            <a:r>
              <a:rPr dirty="0" sz="1000" spc="-50" i="1">
                <a:latin typeface="Trebuchet MS"/>
                <a:cs typeface="Trebuchet MS"/>
              </a:rPr>
              <a:t>this </a:t>
            </a:r>
            <a:r>
              <a:rPr dirty="0" sz="1000" spc="-45" i="1">
                <a:latin typeface="Trebuchet MS"/>
                <a:cs typeface="Trebuchet MS"/>
              </a:rPr>
              <a:t>Presentation </a:t>
            </a:r>
            <a:r>
              <a:rPr dirty="0" sz="1000" spc="-30" i="1">
                <a:latin typeface="Trebuchet MS"/>
                <a:cs typeface="Trebuchet MS"/>
              </a:rPr>
              <a:t>may </a:t>
            </a:r>
            <a:r>
              <a:rPr dirty="0" sz="1000" spc="-35" i="1">
                <a:latin typeface="Trebuchet MS"/>
                <a:cs typeface="Trebuchet MS"/>
              </a:rPr>
              <a:t>contain </a:t>
            </a:r>
            <a:r>
              <a:rPr dirty="0" sz="1000" spc="-45" i="1">
                <a:latin typeface="Trebuchet MS"/>
                <a:cs typeface="Trebuchet MS"/>
              </a:rPr>
              <a:t>statements regarding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35" i="1">
                <a:latin typeface="Trebuchet MS"/>
                <a:cs typeface="Trebuchet MS"/>
              </a:rPr>
              <a:t>Company’s </a:t>
            </a:r>
            <a:r>
              <a:rPr dirty="0" sz="1000" spc="-50" i="1">
                <a:latin typeface="Trebuchet MS"/>
                <a:cs typeface="Trebuchet MS"/>
              </a:rPr>
              <a:t>market </a:t>
            </a:r>
            <a:r>
              <a:rPr dirty="0" sz="1000" spc="-45" i="1">
                <a:latin typeface="Trebuchet MS"/>
                <a:cs typeface="Trebuchet MS"/>
              </a:rPr>
              <a:t>opportunity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30" i="1">
                <a:latin typeface="Trebuchet MS"/>
                <a:cs typeface="Trebuchet MS"/>
              </a:rPr>
              <a:t>business </a:t>
            </a:r>
            <a:r>
              <a:rPr dirty="0" sz="1000" spc="-35" i="1">
                <a:latin typeface="Trebuchet MS"/>
                <a:cs typeface="Trebuchet MS"/>
              </a:rPr>
              <a:t>prospects </a:t>
            </a:r>
            <a:r>
              <a:rPr dirty="0" sz="1000" spc="-50" i="1">
                <a:latin typeface="Trebuchet MS"/>
                <a:cs typeface="Trebuchet MS"/>
              </a:rPr>
              <a:t>that </a:t>
            </a:r>
            <a:r>
              <a:rPr dirty="0" sz="1000" spc="-60" i="1">
                <a:latin typeface="Trebuchet MS"/>
                <a:cs typeface="Trebuchet MS"/>
              </a:rPr>
              <a:t>are 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individually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5" i="1">
                <a:latin typeface="Trebuchet MS"/>
                <a:cs typeface="Trebuchet MS"/>
              </a:rPr>
              <a:t>collectively </a:t>
            </a:r>
            <a:r>
              <a:rPr dirty="0" sz="1000" spc="-45" i="1">
                <a:latin typeface="Trebuchet MS"/>
                <a:cs typeface="Trebuchet MS"/>
              </a:rPr>
              <a:t>forward-looking </a:t>
            </a:r>
            <a:r>
              <a:rPr dirty="0" sz="1000" spc="-55" i="1">
                <a:latin typeface="Trebuchet MS"/>
                <a:cs typeface="Trebuchet MS"/>
              </a:rPr>
              <a:t>statements. </a:t>
            </a:r>
            <a:r>
              <a:rPr dirty="0" sz="1000" spc="-10" i="1">
                <a:latin typeface="Trebuchet MS"/>
                <a:cs typeface="Trebuchet MS"/>
              </a:rPr>
              <a:t>Such </a:t>
            </a:r>
            <a:r>
              <a:rPr dirty="0" sz="1000" spc="-45" i="1">
                <a:latin typeface="Trebuchet MS"/>
                <a:cs typeface="Trebuchet MS"/>
              </a:rPr>
              <a:t>forward-looking statements </a:t>
            </a:r>
            <a:r>
              <a:rPr dirty="0" sz="1000" spc="-55" i="1">
                <a:latin typeface="Trebuchet MS"/>
                <a:cs typeface="Trebuchet MS"/>
              </a:rPr>
              <a:t>are </a:t>
            </a:r>
            <a:r>
              <a:rPr dirty="0" sz="1000" spc="-35" i="1">
                <a:latin typeface="Trebuchet MS"/>
                <a:cs typeface="Trebuchet MS"/>
              </a:rPr>
              <a:t>not </a:t>
            </a:r>
            <a:r>
              <a:rPr dirty="0" sz="1000" spc="-40" i="1">
                <a:latin typeface="Trebuchet MS"/>
                <a:cs typeface="Trebuchet MS"/>
              </a:rPr>
              <a:t>guarantees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future </a:t>
            </a:r>
            <a:r>
              <a:rPr dirty="0" sz="1000" spc="-50" i="1">
                <a:latin typeface="Trebuchet MS"/>
                <a:cs typeface="Trebuchet MS"/>
              </a:rPr>
              <a:t>performance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5" i="1">
                <a:latin typeface="Trebuchet MS"/>
                <a:cs typeface="Trebuchet MS"/>
              </a:rPr>
              <a:t>are </a:t>
            </a:r>
            <a:r>
              <a:rPr dirty="0" sz="1000" spc="-50" i="1">
                <a:latin typeface="Trebuchet MS"/>
                <a:cs typeface="Trebuchet MS"/>
              </a:rPr>
              <a:t>subject </a:t>
            </a:r>
            <a:r>
              <a:rPr dirty="0" sz="1000" spc="-55" i="1">
                <a:latin typeface="Trebuchet MS"/>
                <a:cs typeface="Trebuchet MS"/>
              </a:rPr>
              <a:t>to 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known and unknown </a:t>
            </a:r>
            <a:r>
              <a:rPr dirty="0" sz="1000" spc="-60" i="1">
                <a:latin typeface="Trebuchet MS"/>
                <a:cs typeface="Trebuchet MS"/>
              </a:rPr>
              <a:t>risks, </a:t>
            </a:r>
            <a:r>
              <a:rPr dirty="0" sz="1000" spc="-50" i="1">
                <a:latin typeface="Trebuchet MS"/>
                <a:cs typeface="Trebuchet MS"/>
              </a:rPr>
              <a:t>uncertainties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35" i="1">
                <a:latin typeface="Trebuchet MS"/>
                <a:cs typeface="Trebuchet MS"/>
              </a:rPr>
              <a:t>assumptions </a:t>
            </a:r>
            <a:r>
              <a:rPr dirty="0" sz="1000" spc="-50" i="1">
                <a:latin typeface="Trebuchet MS"/>
                <a:cs typeface="Trebuchet MS"/>
              </a:rPr>
              <a:t>that </a:t>
            </a:r>
            <a:r>
              <a:rPr dirty="0" sz="1000" spc="-60" i="1">
                <a:latin typeface="Trebuchet MS"/>
                <a:cs typeface="Trebuchet MS"/>
              </a:rPr>
              <a:t>are </a:t>
            </a:r>
            <a:r>
              <a:rPr dirty="0" sz="1000" spc="-65" i="1">
                <a:latin typeface="Trebuchet MS"/>
                <a:cs typeface="Trebuchet MS"/>
              </a:rPr>
              <a:t>difficult </a:t>
            </a:r>
            <a:r>
              <a:rPr dirty="0" sz="1000" spc="-40" i="1">
                <a:latin typeface="Trebuchet MS"/>
                <a:cs typeface="Trebuchet MS"/>
              </a:rPr>
              <a:t>to </a:t>
            </a:r>
            <a:r>
              <a:rPr dirty="0" sz="1000" spc="-65" i="1">
                <a:latin typeface="Trebuchet MS"/>
                <a:cs typeface="Trebuchet MS"/>
              </a:rPr>
              <a:t>predict. </a:t>
            </a:r>
            <a:r>
              <a:rPr dirty="0" sz="1000" spc="-40" i="1">
                <a:latin typeface="Trebuchet MS"/>
                <a:cs typeface="Trebuchet MS"/>
              </a:rPr>
              <a:t>These risks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0" i="1">
                <a:latin typeface="Trebuchet MS"/>
                <a:cs typeface="Trebuchet MS"/>
              </a:rPr>
              <a:t>uncertainties </a:t>
            </a:r>
            <a:r>
              <a:rPr dirty="0" sz="1000" spc="-60" i="1">
                <a:latin typeface="Trebuchet MS"/>
                <a:cs typeface="Trebuchet MS"/>
              </a:rPr>
              <a:t>include, </a:t>
            </a:r>
            <a:r>
              <a:rPr dirty="0" sz="1000" spc="-45" i="1">
                <a:latin typeface="Trebuchet MS"/>
                <a:cs typeface="Trebuchet MS"/>
              </a:rPr>
              <a:t>but </a:t>
            </a:r>
            <a:r>
              <a:rPr dirty="0" sz="1000" spc="-60" i="1">
                <a:latin typeface="Trebuchet MS"/>
                <a:cs typeface="Trebuchet MS"/>
              </a:rPr>
              <a:t>are </a:t>
            </a:r>
            <a:r>
              <a:rPr dirty="0" sz="1000" spc="-35" i="1">
                <a:latin typeface="Trebuchet MS"/>
                <a:cs typeface="Trebuchet MS"/>
              </a:rPr>
              <a:t>not </a:t>
            </a:r>
            <a:r>
              <a:rPr dirty="0" sz="1000" spc="-70" i="1">
                <a:latin typeface="Trebuchet MS"/>
                <a:cs typeface="Trebuchet MS"/>
              </a:rPr>
              <a:t>limited </a:t>
            </a:r>
            <a:r>
              <a:rPr dirty="0" sz="1000" spc="-75" i="1">
                <a:latin typeface="Trebuchet MS"/>
                <a:cs typeface="Trebuchet MS"/>
              </a:rPr>
              <a:t>to, </a:t>
            </a:r>
            <a:r>
              <a:rPr dirty="0" sz="1000" spc="-55" i="1">
                <a:latin typeface="Trebuchet MS"/>
                <a:cs typeface="Trebuchet MS"/>
              </a:rPr>
              <a:t>the 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performance </a:t>
            </a:r>
            <a:r>
              <a:rPr dirty="0" sz="1000" spc="-50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35" i="1">
                <a:latin typeface="Trebuchet MS"/>
                <a:cs typeface="Trebuchet MS"/>
              </a:rPr>
              <a:t>Indian </a:t>
            </a:r>
            <a:r>
              <a:rPr dirty="0" sz="1000" spc="-30" i="1">
                <a:latin typeface="Trebuchet MS"/>
                <a:cs typeface="Trebuchet MS"/>
              </a:rPr>
              <a:t>economy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35" i="1">
                <a:latin typeface="Trebuchet MS"/>
                <a:cs typeface="Trebuchet MS"/>
              </a:rPr>
              <a:t>economies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35" i="1">
                <a:latin typeface="Trebuchet MS"/>
                <a:cs typeface="Trebuchet MS"/>
              </a:rPr>
              <a:t>various </a:t>
            </a:r>
            <a:r>
              <a:rPr dirty="0" sz="1000" spc="-50" i="1">
                <a:latin typeface="Trebuchet MS"/>
                <a:cs typeface="Trebuchet MS"/>
              </a:rPr>
              <a:t>international </a:t>
            </a:r>
            <a:r>
              <a:rPr dirty="0" sz="1000" spc="-60" i="1">
                <a:latin typeface="Trebuchet MS"/>
                <a:cs typeface="Trebuchet MS"/>
              </a:rPr>
              <a:t>markets, the </a:t>
            </a:r>
            <a:r>
              <a:rPr dirty="0" sz="1000" spc="-45" i="1">
                <a:latin typeface="Trebuchet MS"/>
                <a:cs typeface="Trebuchet MS"/>
              </a:rPr>
              <a:t>performance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the </a:t>
            </a:r>
            <a:r>
              <a:rPr dirty="0" sz="1000" spc="-45" i="1">
                <a:latin typeface="Trebuchet MS"/>
                <a:cs typeface="Trebuchet MS"/>
              </a:rPr>
              <a:t>industry </a:t>
            </a:r>
            <a:r>
              <a:rPr dirty="0" sz="1000" spc="-55" i="1">
                <a:latin typeface="Trebuchet MS"/>
                <a:cs typeface="Trebuchet MS"/>
              </a:rPr>
              <a:t>in </a:t>
            </a:r>
            <a:r>
              <a:rPr dirty="0" sz="1000" spc="-35" i="1">
                <a:latin typeface="Trebuchet MS"/>
                <a:cs typeface="Trebuchet MS"/>
              </a:rPr>
              <a:t>India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5" i="1">
                <a:latin typeface="Trebuchet MS"/>
                <a:cs typeface="Trebuchet MS"/>
              </a:rPr>
              <a:t>world-wide, 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competition,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the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company’s </a:t>
            </a:r>
            <a:r>
              <a:rPr dirty="0" sz="1000" spc="-60" i="1">
                <a:latin typeface="Trebuchet MS"/>
                <a:cs typeface="Trebuchet MS"/>
              </a:rPr>
              <a:t>ability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to</a:t>
            </a:r>
            <a:r>
              <a:rPr dirty="0" sz="1000" spc="-40" i="1">
                <a:latin typeface="Trebuchet MS"/>
                <a:cs typeface="Trebuchet MS"/>
              </a:rPr>
              <a:t> successfully</a:t>
            </a:r>
            <a:r>
              <a:rPr dirty="0" sz="1000" spc="-3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implement</a:t>
            </a:r>
            <a:r>
              <a:rPr dirty="0" sz="1000" spc="-55" i="1">
                <a:latin typeface="Trebuchet MS"/>
                <a:cs typeface="Trebuchet MS"/>
              </a:rPr>
              <a:t> its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strategy,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the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Company’s </a:t>
            </a:r>
            <a:r>
              <a:rPr dirty="0" sz="1000" spc="-60" i="1">
                <a:latin typeface="Trebuchet MS"/>
                <a:cs typeface="Trebuchet MS"/>
              </a:rPr>
              <a:t>future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levels</a:t>
            </a:r>
            <a:r>
              <a:rPr dirty="0" sz="1000" spc="-55" i="1">
                <a:latin typeface="Trebuchet MS"/>
                <a:cs typeface="Trebuchet MS"/>
              </a:rPr>
              <a:t> of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growth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45" i="1">
                <a:latin typeface="Trebuchet MS"/>
                <a:cs typeface="Trebuchet MS"/>
              </a:rPr>
              <a:t>expansion,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technological </a:t>
            </a:r>
            <a:r>
              <a:rPr dirty="0" sz="1000" spc="-40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implementation, </a:t>
            </a:r>
            <a:r>
              <a:rPr dirty="0" sz="1000" spc="-25" i="1">
                <a:latin typeface="Trebuchet MS"/>
                <a:cs typeface="Trebuchet MS"/>
              </a:rPr>
              <a:t>changes and </a:t>
            </a:r>
            <a:r>
              <a:rPr dirty="0" sz="1000" spc="-45" i="1">
                <a:latin typeface="Trebuchet MS"/>
                <a:cs typeface="Trebuchet MS"/>
              </a:rPr>
              <a:t>advancements, </a:t>
            </a:r>
            <a:r>
              <a:rPr dirty="0" sz="1000" spc="-25" i="1">
                <a:latin typeface="Trebuchet MS"/>
                <a:cs typeface="Trebuchet MS"/>
              </a:rPr>
              <a:t>changes </a:t>
            </a:r>
            <a:r>
              <a:rPr dirty="0" sz="1000" spc="-55" i="1">
                <a:latin typeface="Trebuchet MS"/>
                <a:cs typeface="Trebuchet MS"/>
              </a:rPr>
              <a:t>in </a:t>
            </a:r>
            <a:r>
              <a:rPr dirty="0" sz="1000" spc="-60" i="1">
                <a:latin typeface="Trebuchet MS"/>
                <a:cs typeface="Trebuchet MS"/>
              </a:rPr>
              <a:t>revenue, </a:t>
            </a:r>
            <a:r>
              <a:rPr dirty="0" sz="1000" spc="-40" i="1">
                <a:latin typeface="Trebuchet MS"/>
                <a:cs typeface="Trebuchet MS"/>
              </a:rPr>
              <a:t>income </a:t>
            </a:r>
            <a:r>
              <a:rPr dirty="0" sz="1000" spc="-55" i="1">
                <a:latin typeface="Trebuchet MS"/>
                <a:cs typeface="Trebuchet MS"/>
              </a:rPr>
              <a:t>or </a:t>
            </a:r>
            <a:r>
              <a:rPr dirty="0" sz="1000" spc="-20" i="1">
                <a:latin typeface="Trebuchet MS"/>
                <a:cs typeface="Trebuchet MS"/>
              </a:rPr>
              <a:t>cash </a:t>
            </a:r>
            <a:r>
              <a:rPr dirty="0" sz="1000" spc="-60" i="1">
                <a:latin typeface="Trebuchet MS"/>
                <a:cs typeface="Trebuchet MS"/>
              </a:rPr>
              <a:t>flows, the </a:t>
            </a:r>
            <a:r>
              <a:rPr dirty="0" sz="1000" spc="-35" i="1">
                <a:latin typeface="Trebuchet MS"/>
                <a:cs typeface="Trebuchet MS"/>
              </a:rPr>
              <a:t>Company’s </a:t>
            </a:r>
            <a:r>
              <a:rPr dirty="0" sz="1000" spc="-50" i="1">
                <a:latin typeface="Trebuchet MS"/>
                <a:cs typeface="Trebuchet MS"/>
              </a:rPr>
              <a:t>market preferences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5" i="1">
                <a:latin typeface="Trebuchet MS"/>
                <a:cs typeface="Trebuchet MS"/>
              </a:rPr>
              <a:t>its </a:t>
            </a:r>
            <a:r>
              <a:rPr dirty="0" sz="1000" spc="-45" i="1">
                <a:latin typeface="Trebuchet MS"/>
                <a:cs typeface="Trebuchet MS"/>
              </a:rPr>
              <a:t>exposure to </a:t>
            </a:r>
            <a:r>
              <a:rPr dirty="0" sz="1000" spc="-50" i="1">
                <a:latin typeface="Trebuchet MS"/>
                <a:cs typeface="Trebuchet MS"/>
              </a:rPr>
              <a:t>market 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risks, </a:t>
            </a:r>
            <a:r>
              <a:rPr dirty="0" sz="1000" spc="-10" i="1">
                <a:latin typeface="Trebuchet MS"/>
                <a:cs typeface="Trebuchet MS"/>
              </a:rPr>
              <a:t>as </a:t>
            </a:r>
            <a:r>
              <a:rPr dirty="0" sz="1000" spc="-70" i="1">
                <a:latin typeface="Trebuchet MS"/>
                <a:cs typeface="Trebuchet MS"/>
              </a:rPr>
              <a:t>well </a:t>
            </a:r>
            <a:r>
              <a:rPr dirty="0" sz="1000" spc="-10" i="1">
                <a:latin typeface="Trebuchet MS"/>
                <a:cs typeface="Trebuchet MS"/>
              </a:rPr>
              <a:t>as </a:t>
            </a:r>
            <a:r>
              <a:rPr dirty="0" sz="1000" spc="-55" i="1">
                <a:latin typeface="Trebuchet MS"/>
                <a:cs typeface="Trebuchet MS"/>
              </a:rPr>
              <a:t>other risks. </a:t>
            </a:r>
            <a:r>
              <a:rPr dirty="0" sz="1000" spc="-45" i="1">
                <a:latin typeface="Trebuchet MS"/>
                <a:cs typeface="Trebuchet MS"/>
              </a:rPr>
              <a:t>The </a:t>
            </a:r>
            <a:r>
              <a:rPr dirty="0" sz="1000" spc="-35" i="1">
                <a:latin typeface="Trebuchet MS"/>
                <a:cs typeface="Trebuchet MS"/>
              </a:rPr>
              <a:t>Company’s </a:t>
            </a:r>
            <a:r>
              <a:rPr dirty="0" sz="1000" spc="-45" i="1">
                <a:latin typeface="Trebuchet MS"/>
                <a:cs typeface="Trebuchet MS"/>
              </a:rPr>
              <a:t>actual </a:t>
            </a:r>
            <a:r>
              <a:rPr dirty="0" sz="1000" spc="-65" i="1">
                <a:latin typeface="Trebuchet MS"/>
                <a:cs typeface="Trebuchet MS"/>
              </a:rPr>
              <a:t>results, </a:t>
            </a:r>
            <a:r>
              <a:rPr dirty="0" sz="1000" spc="-60" i="1">
                <a:latin typeface="Trebuchet MS"/>
                <a:cs typeface="Trebuchet MS"/>
              </a:rPr>
              <a:t>levels </a:t>
            </a:r>
            <a:r>
              <a:rPr dirty="0" sz="1000" spc="-55" i="1">
                <a:latin typeface="Trebuchet MS"/>
                <a:cs typeface="Trebuchet MS"/>
              </a:rPr>
              <a:t>of </a:t>
            </a:r>
            <a:r>
              <a:rPr dirty="0" sz="1000" spc="-60" i="1">
                <a:latin typeface="Trebuchet MS"/>
                <a:cs typeface="Trebuchet MS"/>
              </a:rPr>
              <a:t>activity, </a:t>
            </a:r>
            <a:r>
              <a:rPr dirty="0" sz="1000" spc="-50" i="1">
                <a:latin typeface="Trebuchet MS"/>
                <a:cs typeface="Trebuchet MS"/>
              </a:rPr>
              <a:t>performance </a:t>
            </a:r>
            <a:r>
              <a:rPr dirty="0" sz="1000" spc="-55" i="1">
                <a:latin typeface="Trebuchet MS"/>
                <a:cs typeface="Trebuchet MS"/>
              </a:rPr>
              <a:t>or </a:t>
            </a:r>
            <a:r>
              <a:rPr dirty="0" sz="1000" spc="-40" i="1">
                <a:latin typeface="Trebuchet MS"/>
                <a:cs typeface="Trebuchet MS"/>
              </a:rPr>
              <a:t>achievements could </a:t>
            </a:r>
            <a:r>
              <a:rPr dirty="0" sz="1000" spc="-70" i="1">
                <a:latin typeface="Trebuchet MS"/>
                <a:cs typeface="Trebuchet MS"/>
              </a:rPr>
              <a:t>differ </a:t>
            </a:r>
            <a:r>
              <a:rPr dirty="0" sz="1000" spc="-60" i="1">
                <a:latin typeface="Trebuchet MS"/>
                <a:cs typeface="Trebuchet MS"/>
              </a:rPr>
              <a:t>materially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45" i="1">
                <a:latin typeface="Trebuchet MS"/>
                <a:cs typeface="Trebuchet MS"/>
              </a:rPr>
              <a:t>adversely </a:t>
            </a:r>
            <a:r>
              <a:rPr dirty="0" sz="1000" spc="-55" i="1">
                <a:latin typeface="Trebuchet MS"/>
                <a:cs typeface="Trebuchet MS"/>
              </a:rPr>
              <a:t>from 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55" i="1">
                <a:latin typeface="Trebuchet MS"/>
                <a:cs typeface="Trebuchet MS"/>
              </a:rPr>
              <a:t>results </a:t>
            </a:r>
            <a:r>
              <a:rPr dirty="0" sz="1000" spc="-45" i="1">
                <a:latin typeface="Trebuchet MS"/>
                <a:cs typeface="Trebuchet MS"/>
              </a:rPr>
              <a:t>expressed </a:t>
            </a:r>
            <a:r>
              <a:rPr dirty="0" sz="1000" spc="-55" i="1">
                <a:latin typeface="Trebuchet MS"/>
                <a:cs typeface="Trebuchet MS"/>
              </a:rPr>
              <a:t>in or </a:t>
            </a:r>
            <a:r>
              <a:rPr dirty="0" sz="1000" spc="-60" i="1">
                <a:latin typeface="Trebuchet MS"/>
                <a:cs typeface="Trebuchet MS"/>
              </a:rPr>
              <a:t>implied </a:t>
            </a:r>
            <a:r>
              <a:rPr dirty="0" sz="1000" spc="-25" i="1">
                <a:latin typeface="Trebuchet MS"/>
                <a:cs typeface="Trebuchet MS"/>
              </a:rPr>
              <a:t>by </a:t>
            </a:r>
            <a:r>
              <a:rPr dirty="0" sz="1000" spc="-50" i="1">
                <a:latin typeface="Trebuchet MS"/>
                <a:cs typeface="Trebuchet MS"/>
              </a:rPr>
              <a:t>this Presentation. </a:t>
            </a:r>
            <a:r>
              <a:rPr dirty="0" sz="1000" spc="-45" i="1">
                <a:latin typeface="Trebuchet MS"/>
                <a:cs typeface="Trebuchet MS"/>
              </a:rPr>
              <a:t>The </a:t>
            </a:r>
            <a:r>
              <a:rPr dirty="0" sz="1000" spc="-20" i="1">
                <a:latin typeface="Trebuchet MS"/>
                <a:cs typeface="Trebuchet MS"/>
              </a:rPr>
              <a:t>Company </a:t>
            </a:r>
            <a:r>
              <a:rPr dirty="0" sz="1000" spc="-30" i="1">
                <a:latin typeface="Trebuchet MS"/>
                <a:cs typeface="Trebuchet MS"/>
              </a:rPr>
              <a:t>assumes </a:t>
            </a:r>
            <a:r>
              <a:rPr dirty="0" sz="1000" spc="-15" i="1">
                <a:latin typeface="Trebuchet MS"/>
                <a:cs typeface="Trebuchet MS"/>
              </a:rPr>
              <a:t>no </a:t>
            </a:r>
            <a:r>
              <a:rPr dirty="0" sz="1000" spc="-50" i="1">
                <a:latin typeface="Trebuchet MS"/>
                <a:cs typeface="Trebuchet MS"/>
              </a:rPr>
              <a:t>obligation </a:t>
            </a:r>
            <a:r>
              <a:rPr dirty="0" sz="1000" spc="-45" i="1">
                <a:latin typeface="Trebuchet MS"/>
                <a:cs typeface="Trebuchet MS"/>
              </a:rPr>
              <a:t>to update </a:t>
            </a:r>
            <a:r>
              <a:rPr dirty="0" sz="1000" spc="-20" i="1">
                <a:latin typeface="Trebuchet MS"/>
                <a:cs typeface="Trebuchet MS"/>
              </a:rPr>
              <a:t>any </a:t>
            </a:r>
            <a:r>
              <a:rPr dirty="0" sz="1000" spc="-45" i="1">
                <a:latin typeface="Trebuchet MS"/>
                <a:cs typeface="Trebuchet MS"/>
              </a:rPr>
              <a:t>forward-looking </a:t>
            </a:r>
            <a:r>
              <a:rPr dirty="0" sz="1000" spc="-50" i="1">
                <a:latin typeface="Trebuchet MS"/>
                <a:cs typeface="Trebuchet MS"/>
              </a:rPr>
              <a:t>information </a:t>
            </a:r>
            <a:r>
              <a:rPr dirty="0" sz="1000" spc="-40" i="1">
                <a:latin typeface="Trebuchet MS"/>
                <a:cs typeface="Trebuchet MS"/>
              </a:rPr>
              <a:t>contained </a:t>
            </a:r>
            <a:r>
              <a:rPr dirty="0" sz="1000" spc="-55" i="1">
                <a:latin typeface="Trebuchet MS"/>
                <a:cs typeface="Trebuchet MS"/>
              </a:rPr>
              <a:t>in </a:t>
            </a:r>
            <a:r>
              <a:rPr dirty="0" sz="1000" spc="-50" i="1">
                <a:latin typeface="Trebuchet MS"/>
                <a:cs typeface="Trebuchet MS"/>
              </a:rPr>
              <a:t>this </a:t>
            </a:r>
            <a:r>
              <a:rPr dirty="0" sz="1000" spc="-45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Presentation. </a:t>
            </a:r>
            <a:r>
              <a:rPr dirty="0" sz="1000" spc="-10" i="1">
                <a:latin typeface="Trebuchet MS"/>
                <a:cs typeface="Trebuchet MS"/>
              </a:rPr>
              <a:t>Any </a:t>
            </a:r>
            <a:r>
              <a:rPr dirty="0" sz="1000" spc="-45" i="1">
                <a:latin typeface="Trebuchet MS"/>
                <a:cs typeface="Trebuchet MS"/>
              </a:rPr>
              <a:t>forward-looking statements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50" i="1">
                <a:latin typeface="Trebuchet MS"/>
                <a:cs typeface="Trebuchet MS"/>
              </a:rPr>
              <a:t>projections </a:t>
            </a:r>
            <a:r>
              <a:rPr dirty="0" sz="1000" spc="-40" i="1">
                <a:latin typeface="Trebuchet MS"/>
                <a:cs typeface="Trebuchet MS"/>
              </a:rPr>
              <a:t>made </a:t>
            </a:r>
            <a:r>
              <a:rPr dirty="0" sz="1000" spc="-25" i="1">
                <a:latin typeface="Trebuchet MS"/>
                <a:cs typeface="Trebuchet MS"/>
              </a:rPr>
              <a:t>by </a:t>
            </a:r>
            <a:r>
              <a:rPr dirty="0" sz="1000" spc="-60" i="1">
                <a:latin typeface="Trebuchet MS"/>
                <a:cs typeface="Trebuchet MS"/>
              </a:rPr>
              <a:t>third </a:t>
            </a:r>
            <a:r>
              <a:rPr dirty="0" sz="1000" spc="-55" i="1">
                <a:latin typeface="Trebuchet MS"/>
                <a:cs typeface="Trebuchet MS"/>
              </a:rPr>
              <a:t>parties </a:t>
            </a:r>
            <a:r>
              <a:rPr dirty="0" sz="1000" spc="-45" i="1">
                <a:latin typeface="Trebuchet MS"/>
                <a:cs typeface="Trebuchet MS"/>
              </a:rPr>
              <a:t>included </a:t>
            </a:r>
            <a:r>
              <a:rPr dirty="0" sz="1000" spc="-50" i="1">
                <a:latin typeface="Trebuchet MS"/>
                <a:cs typeface="Trebuchet MS"/>
              </a:rPr>
              <a:t>in this </a:t>
            </a:r>
            <a:r>
              <a:rPr dirty="0" sz="1000" spc="-45" i="1">
                <a:latin typeface="Trebuchet MS"/>
                <a:cs typeface="Trebuchet MS"/>
              </a:rPr>
              <a:t>Presentation </a:t>
            </a:r>
            <a:r>
              <a:rPr dirty="0" sz="1000" spc="-60" i="1">
                <a:latin typeface="Trebuchet MS"/>
                <a:cs typeface="Trebuchet MS"/>
              </a:rPr>
              <a:t>are </a:t>
            </a:r>
            <a:r>
              <a:rPr dirty="0" sz="1000" spc="-35" i="1">
                <a:latin typeface="Trebuchet MS"/>
                <a:cs typeface="Trebuchet MS"/>
              </a:rPr>
              <a:t>not </a:t>
            </a:r>
            <a:r>
              <a:rPr dirty="0" sz="1000" spc="-40" i="1">
                <a:latin typeface="Trebuchet MS"/>
                <a:cs typeface="Trebuchet MS"/>
              </a:rPr>
              <a:t>adopted </a:t>
            </a:r>
            <a:r>
              <a:rPr dirty="0" sz="1000" spc="-25" i="1">
                <a:latin typeface="Trebuchet MS"/>
                <a:cs typeface="Trebuchet MS"/>
              </a:rPr>
              <a:t>by </a:t>
            </a:r>
            <a:r>
              <a:rPr dirty="0" sz="1000" spc="-55" i="1">
                <a:latin typeface="Trebuchet MS"/>
                <a:cs typeface="Trebuchet MS"/>
              </a:rPr>
              <a:t>the </a:t>
            </a:r>
            <a:r>
              <a:rPr dirty="0" sz="1000" spc="-20" i="1">
                <a:latin typeface="Trebuchet MS"/>
                <a:cs typeface="Trebuchet MS"/>
              </a:rPr>
              <a:t>Company </a:t>
            </a:r>
            <a:r>
              <a:rPr dirty="0" sz="1000" spc="-25" i="1">
                <a:latin typeface="Trebuchet MS"/>
                <a:cs typeface="Trebuchet MS"/>
              </a:rPr>
              <a:t>and </a:t>
            </a:r>
            <a:r>
              <a:rPr dirty="0" sz="1000" spc="-290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the</a:t>
            </a:r>
            <a:r>
              <a:rPr dirty="0" sz="1000" spc="-75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Company</a:t>
            </a:r>
            <a:r>
              <a:rPr dirty="0" sz="1000" spc="-5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is</a:t>
            </a:r>
            <a:r>
              <a:rPr dirty="0" sz="1000" spc="-65" i="1">
                <a:latin typeface="Trebuchet MS"/>
                <a:cs typeface="Trebuchet MS"/>
              </a:rPr>
              <a:t> </a:t>
            </a:r>
            <a:r>
              <a:rPr dirty="0" sz="1000" spc="-35" i="1">
                <a:latin typeface="Trebuchet MS"/>
                <a:cs typeface="Trebuchet MS"/>
              </a:rPr>
              <a:t>not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responsible</a:t>
            </a:r>
            <a:r>
              <a:rPr dirty="0" sz="1000" spc="-75" i="1">
                <a:latin typeface="Trebuchet MS"/>
                <a:cs typeface="Trebuchet MS"/>
              </a:rPr>
              <a:t> </a:t>
            </a:r>
            <a:r>
              <a:rPr dirty="0" sz="1000" spc="-60" i="1">
                <a:latin typeface="Trebuchet MS"/>
                <a:cs typeface="Trebuchet MS"/>
              </a:rPr>
              <a:t>for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20" i="1">
                <a:latin typeface="Trebuchet MS"/>
                <a:cs typeface="Trebuchet MS"/>
              </a:rPr>
              <a:t>such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third-party</a:t>
            </a:r>
            <a:r>
              <a:rPr dirty="0" sz="1000" spc="-60" i="1">
                <a:latin typeface="Trebuchet MS"/>
                <a:cs typeface="Trebuchet MS"/>
              </a:rPr>
              <a:t> </a:t>
            </a:r>
            <a:r>
              <a:rPr dirty="0" sz="1000" spc="-45" i="1">
                <a:latin typeface="Trebuchet MS"/>
                <a:cs typeface="Trebuchet MS"/>
              </a:rPr>
              <a:t>statements</a:t>
            </a:r>
            <a:r>
              <a:rPr dirty="0" sz="1000" spc="-55" i="1">
                <a:latin typeface="Trebuchet MS"/>
                <a:cs typeface="Trebuchet MS"/>
              </a:rPr>
              <a:t> </a:t>
            </a:r>
            <a:r>
              <a:rPr dirty="0" sz="1000" spc="-25" i="1">
                <a:latin typeface="Trebuchet MS"/>
                <a:cs typeface="Trebuchet MS"/>
              </a:rPr>
              <a:t>and</a:t>
            </a:r>
            <a:r>
              <a:rPr dirty="0" sz="1000" spc="-60" i="1">
                <a:latin typeface="Trebuchet MS"/>
                <a:cs typeface="Trebuchet MS"/>
              </a:rPr>
              <a:t> projections.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052" y="241807"/>
            <a:ext cx="47834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 i="1">
                <a:solidFill>
                  <a:srgbClr val="FFFFFF"/>
                </a:solidFill>
                <a:latin typeface="Trebuchet MS"/>
                <a:cs typeface="Trebuchet MS"/>
              </a:rPr>
              <a:t>Annual</a:t>
            </a:r>
            <a:r>
              <a:rPr dirty="0" sz="2000" spc="-21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 b="1" i="1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2000" spc="-21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 b="1" i="1">
                <a:solidFill>
                  <a:srgbClr val="FFFFFF"/>
                </a:solidFill>
                <a:latin typeface="Trebuchet MS"/>
                <a:cs typeface="Trebuchet MS"/>
              </a:rPr>
              <a:t>Highlights</a:t>
            </a:r>
            <a:r>
              <a:rPr dirty="0" sz="2000" spc="-22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25" b="1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7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 b="1" i="1">
                <a:solidFill>
                  <a:srgbClr val="FFFFFF"/>
                </a:solidFill>
                <a:latin typeface="Trebuchet MS"/>
                <a:cs typeface="Trebuchet MS"/>
              </a:rPr>
              <a:t>Balance</a:t>
            </a:r>
            <a:r>
              <a:rPr dirty="0" sz="2000" spc="-19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 b="1" i="1">
                <a:solidFill>
                  <a:srgbClr val="FFFFFF"/>
                </a:solidFill>
                <a:latin typeface="Trebuchet MS"/>
                <a:cs typeface="Trebuchet MS"/>
              </a:rPr>
              <a:t>Sheet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3594" y="891285"/>
            <a:ext cx="6584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40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200" spc="-4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bt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1597" y="1222057"/>
            <a:ext cx="3025775" cy="1091565"/>
            <a:chOff x="5161597" y="1222057"/>
            <a:chExt cx="3025775" cy="1091565"/>
          </a:xfrm>
        </p:grpSpPr>
        <p:sp>
          <p:nvSpPr>
            <p:cNvPr id="5" name="object 5"/>
            <p:cNvSpPr/>
            <p:nvPr/>
          </p:nvSpPr>
          <p:spPr>
            <a:xfrm>
              <a:off x="6473951" y="1226819"/>
              <a:ext cx="402590" cy="1087120"/>
            </a:xfrm>
            <a:custGeom>
              <a:avLst/>
              <a:gdLst/>
              <a:ahLst/>
              <a:cxnLst/>
              <a:rect l="l" t="t" r="r" b="b"/>
              <a:pathLst>
                <a:path w="402590" h="1087120">
                  <a:moveTo>
                    <a:pt x="402335" y="0"/>
                  </a:moveTo>
                  <a:lnTo>
                    <a:pt x="0" y="0"/>
                  </a:lnTo>
                  <a:lnTo>
                    <a:pt x="0" y="1086611"/>
                  </a:lnTo>
                  <a:lnTo>
                    <a:pt x="402335" y="108661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479791" y="1226819"/>
              <a:ext cx="402590" cy="615950"/>
            </a:xfrm>
            <a:custGeom>
              <a:avLst/>
              <a:gdLst/>
              <a:ahLst/>
              <a:cxnLst/>
              <a:rect l="l" t="t" r="r" b="b"/>
              <a:pathLst>
                <a:path w="402590" h="615950">
                  <a:moveTo>
                    <a:pt x="402335" y="0"/>
                  </a:moveTo>
                  <a:lnTo>
                    <a:pt x="0" y="0"/>
                  </a:lnTo>
                  <a:lnTo>
                    <a:pt x="0" y="615696"/>
                  </a:lnTo>
                  <a:lnTo>
                    <a:pt x="402335" y="615696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68111" y="1226819"/>
              <a:ext cx="402590" cy="637540"/>
            </a:xfrm>
            <a:custGeom>
              <a:avLst/>
              <a:gdLst/>
              <a:ahLst/>
              <a:cxnLst/>
              <a:rect l="l" t="t" r="r" b="b"/>
              <a:pathLst>
                <a:path w="402589" h="637539">
                  <a:moveTo>
                    <a:pt x="402336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402336" y="637031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66359" y="1226819"/>
              <a:ext cx="3016250" cy="32384"/>
            </a:xfrm>
            <a:custGeom>
              <a:avLst/>
              <a:gdLst/>
              <a:ahLst/>
              <a:cxnLst/>
              <a:rect l="l" t="t" r="r" b="b"/>
              <a:pathLst>
                <a:path w="3016250" h="32384">
                  <a:moveTo>
                    <a:pt x="0" y="0"/>
                  </a:moveTo>
                  <a:lnTo>
                    <a:pt x="3015995" y="0"/>
                  </a:lnTo>
                </a:path>
                <a:path w="3016250" h="32384">
                  <a:moveTo>
                    <a:pt x="0" y="0"/>
                  </a:moveTo>
                  <a:lnTo>
                    <a:pt x="0" y="32003"/>
                  </a:lnTo>
                </a:path>
                <a:path w="3016250" h="32384">
                  <a:moveTo>
                    <a:pt x="1005839" y="0"/>
                  </a:moveTo>
                  <a:lnTo>
                    <a:pt x="1005839" y="32003"/>
                  </a:lnTo>
                </a:path>
                <a:path w="3016250" h="32384">
                  <a:moveTo>
                    <a:pt x="2011680" y="0"/>
                  </a:moveTo>
                  <a:lnTo>
                    <a:pt x="2011680" y="32003"/>
                  </a:lnTo>
                </a:path>
                <a:path w="3016250" h="32384">
                  <a:moveTo>
                    <a:pt x="3015995" y="0"/>
                  </a:moveTo>
                  <a:lnTo>
                    <a:pt x="3015995" y="32003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530341" y="1907539"/>
            <a:ext cx="312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404040"/>
                </a:solidFill>
                <a:latin typeface="Tahoma"/>
                <a:cs typeface="Tahoma"/>
              </a:rPr>
              <a:t>(156)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5928" y="2357119"/>
            <a:ext cx="312420" cy="297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95"/>
              </a:spcBef>
            </a:pPr>
            <a:r>
              <a:rPr dirty="0" sz="1000" spc="-35">
                <a:solidFill>
                  <a:srgbClr val="404040"/>
                </a:solidFill>
                <a:latin typeface="Tahoma"/>
                <a:cs typeface="Tahoma"/>
              </a:rPr>
              <a:t>(266)</a:t>
            </a:r>
            <a:endParaRPr sz="1000">
              <a:latin typeface="Tahoma"/>
              <a:cs typeface="Tahoma"/>
            </a:endParaRPr>
          </a:p>
          <a:p>
            <a:pPr marL="20320">
              <a:lnSpc>
                <a:spcPts val="950"/>
              </a:lnSpc>
            </a:pP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FY23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1514" y="1885950"/>
            <a:ext cx="312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solidFill>
                  <a:srgbClr val="404040"/>
                </a:solidFill>
                <a:latin typeface="Tahoma"/>
                <a:cs typeface="Tahoma"/>
              </a:rPr>
              <a:t>(151)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8342" y="2506472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9388" y="2506472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0694" y="2954782"/>
            <a:ext cx="4514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Capex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48677" y="3521964"/>
            <a:ext cx="3144520" cy="990600"/>
            <a:chOff x="848677" y="3521964"/>
            <a:chExt cx="3144520" cy="990600"/>
          </a:xfrm>
        </p:grpSpPr>
        <p:sp>
          <p:nvSpPr>
            <p:cNvPr id="16" name="object 16"/>
            <p:cNvSpPr/>
            <p:nvPr/>
          </p:nvSpPr>
          <p:spPr>
            <a:xfrm>
              <a:off x="2211323" y="3759708"/>
              <a:ext cx="417830" cy="719455"/>
            </a:xfrm>
            <a:custGeom>
              <a:avLst/>
              <a:gdLst/>
              <a:ahLst/>
              <a:cxnLst/>
              <a:rect l="l" t="t" r="r" b="b"/>
              <a:pathLst>
                <a:path w="417830" h="719454">
                  <a:moveTo>
                    <a:pt x="417575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417575" y="719328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56788" y="3521964"/>
              <a:ext cx="417830" cy="957580"/>
            </a:xfrm>
            <a:custGeom>
              <a:avLst/>
              <a:gdLst/>
              <a:ahLst/>
              <a:cxnLst/>
              <a:rect l="l" t="t" r="r" b="b"/>
              <a:pathLst>
                <a:path w="417829" h="957579">
                  <a:moveTo>
                    <a:pt x="417575" y="0"/>
                  </a:moveTo>
                  <a:lnTo>
                    <a:pt x="0" y="0"/>
                  </a:lnTo>
                  <a:lnTo>
                    <a:pt x="0" y="957072"/>
                  </a:lnTo>
                  <a:lnTo>
                    <a:pt x="417575" y="957072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67383" y="3877056"/>
              <a:ext cx="417830" cy="601980"/>
            </a:xfrm>
            <a:custGeom>
              <a:avLst/>
              <a:gdLst/>
              <a:ahLst/>
              <a:cxnLst/>
              <a:rect l="l" t="t" r="r" b="b"/>
              <a:pathLst>
                <a:path w="417830" h="601979">
                  <a:moveTo>
                    <a:pt x="417576" y="0"/>
                  </a:moveTo>
                  <a:lnTo>
                    <a:pt x="0" y="0"/>
                  </a:lnTo>
                  <a:lnTo>
                    <a:pt x="0" y="601980"/>
                  </a:lnTo>
                  <a:lnTo>
                    <a:pt x="417576" y="601980"/>
                  </a:lnTo>
                  <a:lnTo>
                    <a:pt x="417576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3439" y="4479036"/>
              <a:ext cx="3134995" cy="33655"/>
            </a:xfrm>
            <a:custGeom>
              <a:avLst/>
              <a:gdLst/>
              <a:ahLst/>
              <a:cxnLst/>
              <a:rect l="l" t="t" r="r" b="b"/>
              <a:pathLst>
                <a:path w="3134995" h="33654">
                  <a:moveTo>
                    <a:pt x="0" y="0"/>
                  </a:moveTo>
                  <a:lnTo>
                    <a:pt x="3134868" y="0"/>
                  </a:lnTo>
                </a:path>
                <a:path w="3134995" h="33654">
                  <a:moveTo>
                    <a:pt x="0" y="0"/>
                  </a:moveTo>
                  <a:lnTo>
                    <a:pt x="0" y="33527"/>
                  </a:lnTo>
                </a:path>
                <a:path w="3134995" h="33654">
                  <a:moveTo>
                    <a:pt x="1045464" y="0"/>
                  </a:moveTo>
                  <a:lnTo>
                    <a:pt x="1045464" y="33527"/>
                  </a:lnTo>
                </a:path>
                <a:path w="3134995" h="33654">
                  <a:moveTo>
                    <a:pt x="2089403" y="0"/>
                  </a:moveTo>
                  <a:lnTo>
                    <a:pt x="2089403" y="33527"/>
                  </a:lnTo>
                </a:path>
                <a:path w="3134995" h="33654">
                  <a:moveTo>
                    <a:pt x="3134868" y="0"/>
                  </a:moveTo>
                  <a:lnTo>
                    <a:pt x="3134868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268983" y="3653790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146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4194" y="3536441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174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9277" y="3298647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232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67305" y="891285"/>
            <a:ext cx="763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4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15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7153" y="1645920"/>
            <a:ext cx="3097530" cy="855344"/>
            <a:chOff x="847153" y="1645920"/>
            <a:chExt cx="3097530" cy="855344"/>
          </a:xfrm>
        </p:grpSpPr>
        <p:sp>
          <p:nvSpPr>
            <p:cNvPr id="25" name="object 25"/>
            <p:cNvSpPr/>
            <p:nvPr/>
          </p:nvSpPr>
          <p:spPr>
            <a:xfrm>
              <a:off x="2189988" y="1944624"/>
              <a:ext cx="411480" cy="523240"/>
            </a:xfrm>
            <a:custGeom>
              <a:avLst/>
              <a:gdLst/>
              <a:ahLst/>
              <a:cxnLst/>
              <a:rect l="l" t="t" r="r" b="b"/>
              <a:pathLst>
                <a:path w="411480" h="523239">
                  <a:moveTo>
                    <a:pt x="411480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411480" y="522731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18688" y="1645920"/>
              <a:ext cx="413384" cy="821690"/>
            </a:xfrm>
            <a:custGeom>
              <a:avLst/>
              <a:gdLst/>
              <a:ahLst/>
              <a:cxnLst/>
              <a:rect l="l" t="t" r="r" b="b"/>
              <a:pathLst>
                <a:path w="413385" h="821689">
                  <a:moveTo>
                    <a:pt x="413003" y="0"/>
                  </a:moveTo>
                  <a:lnTo>
                    <a:pt x="0" y="0"/>
                  </a:lnTo>
                  <a:lnTo>
                    <a:pt x="0" y="821435"/>
                  </a:lnTo>
                  <a:lnTo>
                    <a:pt x="413003" y="821435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161288" y="2139696"/>
              <a:ext cx="411480" cy="327660"/>
            </a:xfrm>
            <a:custGeom>
              <a:avLst/>
              <a:gdLst/>
              <a:ahLst/>
              <a:cxnLst/>
              <a:rect l="l" t="t" r="r" b="b"/>
              <a:pathLst>
                <a:path w="411480" h="327660">
                  <a:moveTo>
                    <a:pt x="411480" y="0"/>
                  </a:moveTo>
                  <a:lnTo>
                    <a:pt x="0" y="0"/>
                  </a:lnTo>
                  <a:lnTo>
                    <a:pt x="0" y="327660"/>
                  </a:lnTo>
                  <a:lnTo>
                    <a:pt x="411480" y="327660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51916" y="2467356"/>
              <a:ext cx="3088005" cy="33655"/>
            </a:xfrm>
            <a:custGeom>
              <a:avLst/>
              <a:gdLst/>
              <a:ahLst/>
              <a:cxnLst/>
              <a:rect l="l" t="t" r="r" b="b"/>
              <a:pathLst>
                <a:path w="3088004" h="33655">
                  <a:moveTo>
                    <a:pt x="0" y="0"/>
                  </a:moveTo>
                  <a:lnTo>
                    <a:pt x="3087624" y="0"/>
                  </a:lnTo>
                </a:path>
                <a:path w="3088004" h="33655">
                  <a:moveTo>
                    <a:pt x="0" y="0"/>
                  </a:moveTo>
                  <a:lnTo>
                    <a:pt x="0" y="33527"/>
                  </a:lnTo>
                </a:path>
                <a:path w="3088004" h="33655">
                  <a:moveTo>
                    <a:pt x="1030223" y="0"/>
                  </a:moveTo>
                  <a:lnTo>
                    <a:pt x="1030223" y="33527"/>
                  </a:lnTo>
                </a:path>
                <a:path w="3088004" h="33655">
                  <a:moveTo>
                    <a:pt x="2058924" y="0"/>
                  </a:moveTo>
                  <a:lnTo>
                    <a:pt x="2058924" y="33527"/>
                  </a:lnTo>
                </a:path>
                <a:path w="3088004" h="33655">
                  <a:moveTo>
                    <a:pt x="3087624" y="0"/>
                  </a:moveTo>
                  <a:lnTo>
                    <a:pt x="3087624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194003" y="1916429"/>
            <a:ext cx="347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1,7</a:t>
            </a:r>
            <a:r>
              <a:rPr dirty="0" sz="1000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23261" y="1422908"/>
            <a:ext cx="1376680" cy="476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2,001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5">
                <a:solidFill>
                  <a:srgbClr val="404040"/>
                </a:solidFill>
                <a:latin typeface="Tahoma"/>
                <a:cs typeface="Tahoma"/>
              </a:rPr>
              <a:t>1,855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5455" y="2520442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64410" y="2520442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93745" y="2520442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75313" y="3518915"/>
            <a:ext cx="3025775" cy="970915"/>
            <a:chOff x="5175313" y="3518915"/>
            <a:chExt cx="3025775" cy="970915"/>
          </a:xfrm>
        </p:grpSpPr>
        <p:sp>
          <p:nvSpPr>
            <p:cNvPr id="35" name="object 35"/>
            <p:cNvSpPr/>
            <p:nvPr/>
          </p:nvSpPr>
          <p:spPr>
            <a:xfrm>
              <a:off x="6486144" y="3518915"/>
              <a:ext cx="402590" cy="937260"/>
            </a:xfrm>
            <a:custGeom>
              <a:avLst/>
              <a:gdLst/>
              <a:ahLst/>
              <a:cxnLst/>
              <a:rect l="l" t="t" r="r" b="b"/>
              <a:pathLst>
                <a:path w="402590" h="937260">
                  <a:moveTo>
                    <a:pt x="402335" y="0"/>
                  </a:moveTo>
                  <a:lnTo>
                    <a:pt x="0" y="0"/>
                  </a:lnTo>
                  <a:lnTo>
                    <a:pt x="0" y="937259"/>
                  </a:lnTo>
                  <a:lnTo>
                    <a:pt x="402335" y="937259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91983" y="3834383"/>
              <a:ext cx="402590" cy="622300"/>
            </a:xfrm>
            <a:custGeom>
              <a:avLst/>
              <a:gdLst/>
              <a:ahLst/>
              <a:cxnLst/>
              <a:rect l="l" t="t" r="r" b="b"/>
              <a:pathLst>
                <a:path w="402590" h="622300">
                  <a:moveTo>
                    <a:pt x="402335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402335" y="621791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80304" y="4168139"/>
              <a:ext cx="402590" cy="288290"/>
            </a:xfrm>
            <a:custGeom>
              <a:avLst/>
              <a:gdLst/>
              <a:ahLst/>
              <a:cxnLst/>
              <a:rect l="l" t="t" r="r" b="b"/>
              <a:pathLst>
                <a:path w="402589" h="288289">
                  <a:moveTo>
                    <a:pt x="40233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402336" y="288036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80076" y="4456175"/>
              <a:ext cx="3016250" cy="33655"/>
            </a:xfrm>
            <a:custGeom>
              <a:avLst/>
              <a:gdLst/>
              <a:ahLst/>
              <a:cxnLst/>
              <a:rect l="l" t="t" r="r" b="b"/>
              <a:pathLst>
                <a:path w="3016250" h="33654">
                  <a:moveTo>
                    <a:pt x="0" y="0"/>
                  </a:moveTo>
                  <a:lnTo>
                    <a:pt x="3015996" y="0"/>
                  </a:lnTo>
                </a:path>
                <a:path w="3016250" h="33654">
                  <a:moveTo>
                    <a:pt x="0" y="0"/>
                  </a:moveTo>
                  <a:lnTo>
                    <a:pt x="0" y="33528"/>
                  </a:lnTo>
                </a:path>
                <a:path w="3016250" h="33654">
                  <a:moveTo>
                    <a:pt x="1004315" y="0"/>
                  </a:moveTo>
                  <a:lnTo>
                    <a:pt x="1004315" y="33528"/>
                  </a:lnTo>
                </a:path>
                <a:path w="3016250" h="33654">
                  <a:moveTo>
                    <a:pt x="2010155" y="0"/>
                  </a:moveTo>
                  <a:lnTo>
                    <a:pt x="2010155" y="33528"/>
                  </a:lnTo>
                </a:path>
                <a:path w="3016250" h="33654">
                  <a:moveTo>
                    <a:pt x="3015996" y="0"/>
                  </a:moveTo>
                  <a:lnTo>
                    <a:pt x="3015996" y="335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576442" y="3945737"/>
            <a:ext cx="24637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solidFill>
                  <a:srgbClr val="404040"/>
                </a:solidFill>
                <a:latin typeface="Tahoma"/>
                <a:cs typeface="Tahoma"/>
              </a:rPr>
              <a:t>140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34846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24226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13252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98084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43293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88377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21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582282" y="3295903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456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87742" y="3612260"/>
            <a:ext cx="245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solidFill>
                  <a:srgbClr val="404040"/>
                </a:solidFill>
                <a:latin typeface="Tahoma"/>
                <a:cs typeface="Tahoma"/>
              </a:rPr>
              <a:t>302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14796" y="2956305"/>
            <a:ext cx="2268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Cash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5" b="1">
                <a:solidFill>
                  <a:srgbClr val="243383"/>
                </a:solidFill>
                <a:latin typeface="Tahoma"/>
                <a:cs typeface="Tahoma"/>
              </a:rPr>
              <a:t>G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ra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14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Ope</a:t>
            </a:r>
            <a:r>
              <a:rPr dirty="0" sz="1200" spc="-4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at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69556" y="430148"/>
            <a:ext cx="588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29" b="1">
                <a:solidFill>
                  <a:srgbClr val="364790"/>
                </a:solidFill>
                <a:latin typeface="Tahoma"/>
                <a:cs typeface="Tahoma"/>
              </a:rPr>
              <a:t>(</a:t>
            </a:r>
            <a:r>
              <a:rPr dirty="0" sz="1200" spc="-70" b="1">
                <a:solidFill>
                  <a:srgbClr val="364790"/>
                </a:solidFill>
                <a:latin typeface="Tahoma"/>
                <a:cs typeface="Tahoma"/>
              </a:rPr>
              <a:t>₹</a:t>
            </a:r>
            <a:r>
              <a:rPr dirty="0" sz="1200" spc="-60" b="1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70" b="1">
                <a:solidFill>
                  <a:srgbClr val="364790"/>
                </a:solidFill>
                <a:latin typeface="Tahoma"/>
                <a:cs typeface="Tahoma"/>
              </a:rPr>
              <a:t>i</a:t>
            </a:r>
            <a:r>
              <a:rPr dirty="0" sz="1200" spc="-95" b="1">
                <a:solidFill>
                  <a:srgbClr val="364790"/>
                </a:solidFill>
                <a:latin typeface="Tahoma"/>
                <a:cs typeface="Tahoma"/>
              </a:rPr>
              <a:t>n</a:t>
            </a:r>
            <a:r>
              <a:rPr dirty="0" sz="1200" spc="-60" b="1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50" b="1">
                <a:solidFill>
                  <a:srgbClr val="364790"/>
                </a:solidFill>
                <a:latin typeface="Tahoma"/>
                <a:cs typeface="Tahoma"/>
              </a:rPr>
              <a:t>C</a:t>
            </a:r>
            <a:r>
              <a:rPr dirty="0" sz="1200" spc="-45" b="1">
                <a:solidFill>
                  <a:srgbClr val="364790"/>
                </a:solidFill>
                <a:latin typeface="Tahoma"/>
                <a:cs typeface="Tahoma"/>
              </a:rPr>
              <a:t>r</a:t>
            </a:r>
            <a:r>
              <a:rPr dirty="0" sz="1200" spc="-155" b="1">
                <a:solidFill>
                  <a:srgbClr val="364790"/>
                </a:solidFill>
                <a:latin typeface="Tahoma"/>
                <a:cs typeface="Tahoma"/>
              </a:rPr>
              <a:t>.)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672" y="243332"/>
            <a:ext cx="5441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 b="1" i="1">
                <a:solidFill>
                  <a:srgbClr val="FFFFFF"/>
                </a:solidFill>
                <a:latin typeface="Trebuchet MS"/>
                <a:cs typeface="Trebuchet MS"/>
              </a:rPr>
              <a:t>Annu</a:t>
            </a:r>
            <a:r>
              <a:rPr dirty="0" sz="2000" spc="-25" b="1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0" b="1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204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 b="1" i="1">
                <a:solidFill>
                  <a:srgbClr val="FFFFFF"/>
                </a:solidFill>
                <a:latin typeface="Trebuchet MS"/>
                <a:cs typeface="Trebuchet MS"/>
              </a:rPr>
              <a:t>Fin</a:t>
            </a:r>
            <a:r>
              <a:rPr dirty="0" sz="2000" spc="-114" b="1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55" b="1" i="1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z="2000" spc="-160" b="1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145" b="1" i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2000" spc="-21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 b="1" i="1">
                <a:solidFill>
                  <a:srgbClr val="FFFFFF"/>
                </a:solidFill>
                <a:latin typeface="Trebuchet MS"/>
                <a:cs typeface="Trebuchet MS"/>
              </a:rPr>
              <a:t>Highligh</a:t>
            </a:r>
            <a:r>
              <a:rPr dirty="0" sz="2000" spc="-65" b="1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105" b="1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26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25" b="1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000" spc="-17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 b="1" i="1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000" spc="-19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 b="1" i="1">
                <a:solidFill>
                  <a:srgbClr val="FFFFFF"/>
                </a:solidFill>
                <a:latin typeface="Trebuchet MS"/>
                <a:cs typeface="Trebuchet MS"/>
              </a:rPr>
              <a:t>Financi</a:t>
            </a:r>
            <a:r>
              <a:rPr dirty="0" sz="2000" spc="-130" b="1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50" b="1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22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 b="1" i="1">
                <a:solidFill>
                  <a:srgbClr val="FFFFFF"/>
                </a:solidFill>
                <a:latin typeface="Trebuchet MS"/>
                <a:cs typeface="Trebuchet MS"/>
              </a:rPr>
              <a:t>Ratios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220" y="846582"/>
            <a:ext cx="579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ROE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2477" y="1362455"/>
            <a:ext cx="3304540" cy="1187450"/>
            <a:chOff x="772477" y="1362455"/>
            <a:chExt cx="3304540" cy="1187450"/>
          </a:xfrm>
        </p:grpSpPr>
        <p:sp>
          <p:nvSpPr>
            <p:cNvPr id="5" name="object 5"/>
            <p:cNvSpPr/>
            <p:nvPr/>
          </p:nvSpPr>
          <p:spPr>
            <a:xfrm>
              <a:off x="2205228" y="1812036"/>
              <a:ext cx="439420" cy="704215"/>
            </a:xfrm>
            <a:custGeom>
              <a:avLst/>
              <a:gdLst/>
              <a:ahLst/>
              <a:cxnLst/>
              <a:rect l="l" t="t" r="r" b="b"/>
              <a:pathLst>
                <a:path w="439419" h="704214">
                  <a:moveTo>
                    <a:pt x="438912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438912" y="704088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02507" y="1659635"/>
              <a:ext cx="440690" cy="856615"/>
            </a:xfrm>
            <a:custGeom>
              <a:avLst/>
              <a:gdLst/>
              <a:ahLst/>
              <a:cxnLst/>
              <a:rect l="l" t="t" r="r" b="b"/>
              <a:pathLst>
                <a:path w="440689" h="856614">
                  <a:moveTo>
                    <a:pt x="440436" y="0"/>
                  </a:moveTo>
                  <a:lnTo>
                    <a:pt x="0" y="0"/>
                  </a:lnTo>
                  <a:lnTo>
                    <a:pt x="0" y="856488"/>
                  </a:lnTo>
                  <a:lnTo>
                    <a:pt x="440436" y="856488"/>
                  </a:lnTo>
                  <a:lnTo>
                    <a:pt x="440436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06424" y="1362455"/>
              <a:ext cx="439420" cy="1153795"/>
            </a:xfrm>
            <a:custGeom>
              <a:avLst/>
              <a:gdLst/>
              <a:ahLst/>
              <a:cxnLst/>
              <a:rect l="l" t="t" r="r" b="b"/>
              <a:pathLst>
                <a:path w="439419" h="1153795">
                  <a:moveTo>
                    <a:pt x="438912" y="0"/>
                  </a:moveTo>
                  <a:lnTo>
                    <a:pt x="0" y="0"/>
                  </a:lnTo>
                  <a:lnTo>
                    <a:pt x="0" y="1153668"/>
                  </a:lnTo>
                  <a:lnTo>
                    <a:pt x="438912" y="1153668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7240" y="2516123"/>
              <a:ext cx="3295015" cy="33655"/>
            </a:xfrm>
            <a:custGeom>
              <a:avLst/>
              <a:gdLst/>
              <a:ahLst/>
              <a:cxnLst/>
              <a:rect l="l" t="t" r="r" b="b"/>
              <a:pathLst>
                <a:path w="3295015" h="33655">
                  <a:moveTo>
                    <a:pt x="0" y="0"/>
                  </a:moveTo>
                  <a:lnTo>
                    <a:pt x="3294888" y="0"/>
                  </a:lnTo>
                </a:path>
                <a:path w="3295015" h="33655">
                  <a:moveTo>
                    <a:pt x="0" y="0"/>
                  </a:moveTo>
                  <a:lnTo>
                    <a:pt x="0" y="33527"/>
                  </a:lnTo>
                </a:path>
                <a:path w="3295015" h="33655">
                  <a:moveTo>
                    <a:pt x="1097280" y="0"/>
                  </a:moveTo>
                  <a:lnTo>
                    <a:pt x="1097280" y="33527"/>
                  </a:lnTo>
                </a:path>
                <a:path w="3295015" h="33655">
                  <a:moveTo>
                    <a:pt x="2196084" y="0"/>
                  </a:moveTo>
                  <a:lnTo>
                    <a:pt x="2196084" y="33527"/>
                  </a:lnTo>
                </a:path>
                <a:path w="3295015" h="33655">
                  <a:moveTo>
                    <a:pt x="3294888" y="0"/>
                  </a:moveTo>
                  <a:lnTo>
                    <a:pt x="3294888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37005" y="1139443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4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sz="1000" spc="30">
                <a:latin typeface="Tahoma"/>
                <a:cs typeface="Tahoma"/>
              </a:rPr>
              <a:t>0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2029" y="1588388"/>
            <a:ext cx="3041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8.</a:t>
            </a:r>
            <a:r>
              <a:rPr dirty="0" sz="1000" spc="30">
                <a:latin typeface="Tahoma"/>
                <a:cs typeface="Tahoma"/>
              </a:rPr>
              <a:t>6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4003" y="1435988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sz="1000" spc="30">
                <a:latin typeface="Tahoma"/>
                <a:cs typeface="Tahoma"/>
              </a:rPr>
              <a:t>4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308" y="2569210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2857" y="2569210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1280" y="2569210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4261" y="849629"/>
            <a:ext cx="681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243383"/>
                </a:solidFill>
                <a:latin typeface="Tahoma"/>
                <a:cs typeface="Tahoma"/>
              </a:rPr>
              <a:t>ROCE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340" b="1">
                <a:solidFill>
                  <a:srgbClr val="243383"/>
                </a:solidFill>
                <a:latin typeface="Tahoma"/>
                <a:cs typeface="Tahoma"/>
              </a:rPr>
              <a:t>%)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58549" y="1551432"/>
            <a:ext cx="2998470" cy="982980"/>
            <a:chOff x="5158549" y="1551432"/>
            <a:chExt cx="2998470" cy="982980"/>
          </a:xfrm>
        </p:grpSpPr>
        <p:sp>
          <p:nvSpPr>
            <p:cNvPr id="17" name="object 17"/>
            <p:cNvSpPr/>
            <p:nvPr/>
          </p:nvSpPr>
          <p:spPr>
            <a:xfrm>
              <a:off x="6458711" y="1883664"/>
              <a:ext cx="398145" cy="617220"/>
            </a:xfrm>
            <a:custGeom>
              <a:avLst/>
              <a:gdLst/>
              <a:ahLst/>
              <a:cxnLst/>
              <a:rect l="l" t="t" r="r" b="b"/>
              <a:pathLst>
                <a:path w="398145" h="617219">
                  <a:moveTo>
                    <a:pt x="397763" y="0"/>
                  </a:moveTo>
                  <a:lnTo>
                    <a:pt x="0" y="0"/>
                  </a:lnTo>
                  <a:lnTo>
                    <a:pt x="0" y="617219"/>
                  </a:lnTo>
                  <a:lnTo>
                    <a:pt x="397763" y="617219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453883" y="1773936"/>
              <a:ext cx="399415" cy="727075"/>
            </a:xfrm>
            <a:custGeom>
              <a:avLst/>
              <a:gdLst/>
              <a:ahLst/>
              <a:cxnLst/>
              <a:rect l="l" t="t" r="r" b="b"/>
              <a:pathLst>
                <a:path w="399415" h="727075">
                  <a:moveTo>
                    <a:pt x="399288" y="0"/>
                  </a:moveTo>
                  <a:lnTo>
                    <a:pt x="0" y="0"/>
                  </a:lnTo>
                  <a:lnTo>
                    <a:pt x="0" y="726947"/>
                  </a:lnTo>
                  <a:lnTo>
                    <a:pt x="399288" y="726947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62015" y="1551432"/>
              <a:ext cx="398145" cy="949960"/>
            </a:xfrm>
            <a:custGeom>
              <a:avLst/>
              <a:gdLst/>
              <a:ahLst/>
              <a:cxnLst/>
              <a:rect l="l" t="t" r="r" b="b"/>
              <a:pathLst>
                <a:path w="398145" h="949960">
                  <a:moveTo>
                    <a:pt x="397763" y="0"/>
                  </a:moveTo>
                  <a:lnTo>
                    <a:pt x="0" y="0"/>
                  </a:lnTo>
                  <a:lnTo>
                    <a:pt x="0" y="949452"/>
                  </a:lnTo>
                  <a:lnTo>
                    <a:pt x="397763" y="949452"/>
                  </a:lnTo>
                  <a:lnTo>
                    <a:pt x="397763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63311" y="2500884"/>
              <a:ext cx="2988945" cy="33655"/>
            </a:xfrm>
            <a:custGeom>
              <a:avLst/>
              <a:gdLst/>
              <a:ahLst/>
              <a:cxnLst/>
              <a:rect l="l" t="t" r="r" b="b"/>
              <a:pathLst>
                <a:path w="2988945" h="33655">
                  <a:moveTo>
                    <a:pt x="0" y="0"/>
                  </a:moveTo>
                  <a:lnTo>
                    <a:pt x="2988564" y="0"/>
                  </a:lnTo>
                </a:path>
                <a:path w="2988945" h="33655">
                  <a:moveTo>
                    <a:pt x="0" y="0"/>
                  </a:moveTo>
                  <a:lnTo>
                    <a:pt x="0" y="33528"/>
                  </a:lnTo>
                </a:path>
                <a:path w="2988945" h="33655">
                  <a:moveTo>
                    <a:pt x="995172" y="0"/>
                  </a:moveTo>
                  <a:lnTo>
                    <a:pt x="995172" y="33528"/>
                  </a:lnTo>
                </a:path>
                <a:path w="2988945" h="33655">
                  <a:moveTo>
                    <a:pt x="1991867" y="0"/>
                  </a:moveTo>
                  <a:lnTo>
                    <a:pt x="1991867" y="33528"/>
                  </a:lnTo>
                </a:path>
                <a:path w="2988945" h="33655">
                  <a:moveTo>
                    <a:pt x="2988564" y="0"/>
                  </a:moveTo>
                  <a:lnTo>
                    <a:pt x="2988564" y="335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73065" y="1328419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9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sz="1000" spc="30">
                <a:latin typeface="Tahoma"/>
                <a:cs typeface="Tahoma"/>
              </a:rPr>
              <a:t>2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9507" y="1660905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2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sz="1000" spc="30">
                <a:latin typeface="Tahoma"/>
                <a:cs typeface="Tahoma"/>
              </a:rPr>
              <a:t>5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6203" y="1551178"/>
            <a:ext cx="377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0">
                <a:latin typeface="Tahoma"/>
                <a:cs typeface="Tahoma"/>
              </a:rPr>
              <a:t>1</a:t>
            </a:r>
            <a:r>
              <a:rPr dirty="0" sz="1000" spc="25">
                <a:latin typeface="Tahoma"/>
                <a:cs typeface="Tahoma"/>
              </a:rPr>
              <a:t>4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sz="1000" spc="30">
                <a:latin typeface="Tahoma"/>
                <a:cs typeface="Tahoma"/>
              </a:rPr>
              <a:t>7</a:t>
            </a:r>
            <a:r>
              <a:rPr dirty="0" sz="1000" spc="-180">
                <a:latin typeface="Tahoma"/>
                <a:cs typeface="Tahoma"/>
              </a:rPr>
              <a:t>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29834" y="255371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6530" y="255371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22844" y="2553716"/>
            <a:ext cx="264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4045" y="3011170"/>
            <a:ext cx="1144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C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8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3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Rat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160" b="1">
                <a:solidFill>
                  <a:srgbClr val="243383"/>
                </a:solidFill>
                <a:latin typeface="Tahoma"/>
                <a:cs typeface="Tahoma"/>
              </a:rPr>
              <a:t>x)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16673" y="3669791"/>
            <a:ext cx="3277235" cy="862965"/>
            <a:chOff x="816673" y="3669791"/>
            <a:chExt cx="3277235" cy="862965"/>
          </a:xfrm>
        </p:grpSpPr>
        <p:sp>
          <p:nvSpPr>
            <p:cNvPr id="29" name="object 29"/>
            <p:cNvSpPr/>
            <p:nvPr/>
          </p:nvSpPr>
          <p:spPr>
            <a:xfrm>
              <a:off x="1149096" y="3669804"/>
              <a:ext cx="1524000" cy="829310"/>
            </a:xfrm>
            <a:custGeom>
              <a:avLst/>
              <a:gdLst/>
              <a:ahLst/>
              <a:cxnLst/>
              <a:rect l="l" t="t" r="r" b="b"/>
              <a:pathLst>
                <a:path w="1524000" h="829310">
                  <a:moveTo>
                    <a:pt x="435864" y="0"/>
                  </a:moveTo>
                  <a:lnTo>
                    <a:pt x="0" y="0"/>
                  </a:lnTo>
                  <a:lnTo>
                    <a:pt x="0" y="829043"/>
                  </a:lnTo>
                  <a:lnTo>
                    <a:pt x="435864" y="829043"/>
                  </a:lnTo>
                  <a:lnTo>
                    <a:pt x="435864" y="0"/>
                  </a:lnTo>
                  <a:close/>
                </a:path>
                <a:path w="1524000" h="829310">
                  <a:moveTo>
                    <a:pt x="1524000" y="9131"/>
                  </a:moveTo>
                  <a:lnTo>
                    <a:pt x="1088136" y="9131"/>
                  </a:lnTo>
                  <a:lnTo>
                    <a:pt x="1088136" y="829043"/>
                  </a:lnTo>
                  <a:lnTo>
                    <a:pt x="1524000" y="829043"/>
                  </a:lnTo>
                  <a:lnTo>
                    <a:pt x="1524000" y="9131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26891" y="3724655"/>
              <a:ext cx="436245" cy="774700"/>
            </a:xfrm>
            <a:custGeom>
              <a:avLst/>
              <a:gdLst/>
              <a:ahLst/>
              <a:cxnLst/>
              <a:rect l="l" t="t" r="r" b="b"/>
              <a:pathLst>
                <a:path w="436245" h="774700">
                  <a:moveTo>
                    <a:pt x="435863" y="0"/>
                  </a:moveTo>
                  <a:lnTo>
                    <a:pt x="0" y="0"/>
                  </a:lnTo>
                  <a:lnTo>
                    <a:pt x="0" y="774192"/>
                  </a:lnTo>
                  <a:lnTo>
                    <a:pt x="435863" y="774192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21436" y="4498847"/>
              <a:ext cx="3267710" cy="33655"/>
            </a:xfrm>
            <a:custGeom>
              <a:avLst/>
              <a:gdLst/>
              <a:ahLst/>
              <a:cxnLst/>
              <a:rect l="l" t="t" r="r" b="b"/>
              <a:pathLst>
                <a:path w="3267710" h="33654">
                  <a:moveTo>
                    <a:pt x="0" y="0"/>
                  </a:moveTo>
                  <a:lnTo>
                    <a:pt x="3267455" y="0"/>
                  </a:lnTo>
                </a:path>
                <a:path w="3267710" h="33654">
                  <a:moveTo>
                    <a:pt x="0" y="0"/>
                  </a:moveTo>
                  <a:lnTo>
                    <a:pt x="0" y="33527"/>
                  </a:lnTo>
                </a:path>
                <a:path w="3267710" h="33654">
                  <a:moveTo>
                    <a:pt x="1089659" y="0"/>
                  </a:moveTo>
                  <a:lnTo>
                    <a:pt x="1089659" y="33527"/>
                  </a:lnTo>
                </a:path>
                <a:path w="3267710" h="33654">
                  <a:moveTo>
                    <a:pt x="2179320" y="0"/>
                  </a:moveTo>
                  <a:lnTo>
                    <a:pt x="2179320" y="33527"/>
                  </a:lnTo>
                </a:path>
                <a:path w="3267710" h="33654">
                  <a:moveTo>
                    <a:pt x="3267455" y="0"/>
                  </a:moveTo>
                  <a:lnTo>
                    <a:pt x="3267455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265936" y="3446779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2.</a:t>
            </a:r>
            <a:r>
              <a:rPr dirty="0" sz="1000" spc="30">
                <a:latin typeface="Tahoma"/>
                <a:cs typeface="Tahoma"/>
              </a:rPr>
              <a:t>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54960" y="3456558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2.</a:t>
            </a:r>
            <a:r>
              <a:rPr dirty="0" sz="1000" spc="30"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44366" y="3501644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2.</a:t>
            </a:r>
            <a:r>
              <a:rPr dirty="0" sz="1000" spc="30">
                <a:latin typeface="Tahoma"/>
                <a:cs typeface="Tahoma"/>
              </a:rPr>
              <a:t>4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102161" y="3563111"/>
            <a:ext cx="3144520" cy="969644"/>
            <a:chOff x="5102161" y="3563111"/>
            <a:chExt cx="3144520" cy="969644"/>
          </a:xfrm>
        </p:grpSpPr>
        <p:sp>
          <p:nvSpPr>
            <p:cNvPr id="36" name="object 36"/>
            <p:cNvSpPr/>
            <p:nvPr/>
          </p:nvSpPr>
          <p:spPr>
            <a:xfrm>
              <a:off x="5420868" y="3563111"/>
              <a:ext cx="1461770" cy="935990"/>
            </a:xfrm>
            <a:custGeom>
              <a:avLst/>
              <a:gdLst/>
              <a:ahLst/>
              <a:cxnLst/>
              <a:rect l="l" t="t" r="r" b="b"/>
              <a:pathLst>
                <a:path w="1461770" h="935989">
                  <a:moveTo>
                    <a:pt x="417563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417563" y="935736"/>
                  </a:lnTo>
                  <a:lnTo>
                    <a:pt x="417563" y="0"/>
                  </a:lnTo>
                  <a:close/>
                </a:path>
                <a:path w="1461770" h="935989">
                  <a:moveTo>
                    <a:pt x="1461516" y="32016"/>
                  </a:moveTo>
                  <a:lnTo>
                    <a:pt x="1043940" y="32016"/>
                  </a:lnTo>
                  <a:lnTo>
                    <a:pt x="1043940" y="935736"/>
                  </a:lnTo>
                  <a:lnTo>
                    <a:pt x="1461516" y="935736"/>
                  </a:lnTo>
                  <a:lnTo>
                    <a:pt x="1461516" y="32016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10272" y="3695699"/>
              <a:ext cx="417830" cy="803275"/>
            </a:xfrm>
            <a:custGeom>
              <a:avLst/>
              <a:gdLst/>
              <a:ahLst/>
              <a:cxnLst/>
              <a:rect l="l" t="t" r="r" b="b"/>
              <a:pathLst>
                <a:path w="417829" h="803275">
                  <a:moveTo>
                    <a:pt x="417575" y="0"/>
                  </a:moveTo>
                  <a:lnTo>
                    <a:pt x="0" y="0"/>
                  </a:lnTo>
                  <a:lnTo>
                    <a:pt x="0" y="803148"/>
                  </a:lnTo>
                  <a:lnTo>
                    <a:pt x="417575" y="803148"/>
                  </a:lnTo>
                  <a:lnTo>
                    <a:pt x="417575" y="0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06923" y="4498847"/>
              <a:ext cx="3134995" cy="33655"/>
            </a:xfrm>
            <a:custGeom>
              <a:avLst/>
              <a:gdLst/>
              <a:ahLst/>
              <a:cxnLst/>
              <a:rect l="l" t="t" r="r" b="b"/>
              <a:pathLst>
                <a:path w="3134995" h="33654">
                  <a:moveTo>
                    <a:pt x="0" y="0"/>
                  </a:moveTo>
                  <a:lnTo>
                    <a:pt x="3134868" y="0"/>
                  </a:lnTo>
                </a:path>
                <a:path w="3134995" h="33654">
                  <a:moveTo>
                    <a:pt x="0" y="0"/>
                  </a:moveTo>
                  <a:lnTo>
                    <a:pt x="0" y="33527"/>
                  </a:lnTo>
                </a:path>
                <a:path w="3134995" h="33654">
                  <a:moveTo>
                    <a:pt x="1043939" y="0"/>
                  </a:moveTo>
                  <a:lnTo>
                    <a:pt x="1043939" y="33527"/>
                  </a:lnTo>
                </a:path>
                <a:path w="3134995" h="33654">
                  <a:moveTo>
                    <a:pt x="2089403" y="0"/>
                  </a:moveTo>
                  <a:lnTo>
                    <a:pt x="2089403" y="33527"/>
                  </a:lnTo>
                </a:path>
                <a:path w="3134995" h="33654">
                  <a:moveTo>
                    <a:pt x="3134868" y="0"/>
                  </a:moveTo>
                  <a:lnTo>
                    <a:pt x="3134868" y="3352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529198" y="3340353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2.</a:t>
            </a:r>
            <a:r>
              <a:rPr dirty="0" sz="1000" spc="30">
                <a:latin typeface="Tahoma"/>
                <a:cs typeface="Tahoma"/>
              </a:rPr>
              <a:t>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34846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24226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13252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498084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43293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88377" y="4553921"/>
            <a:ext cx="264795" cy="1479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3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800" spc="3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sz="800" spc="25">
                <a:solidFill>
                  <a:srgbClr val="585858"/>
                </a:solidFill>
                <a:latin typeface="Tahoma"/>
                <a:cs typeface="Tahoma"/>
              </a:rPr>
              <a:t>24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21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574281" y="3372053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5">
                <a:latin typeface="Tahoma"/>
                <a:cs typeface="Tahoma"/>
              </a:rPr>
              <a:t>2</a:t>
            </a:r>
            <a:r>
              <a:rPr dirty="0" sz="1000" spc="-70">
                <a:latin typeface="Tahoma"/>
                <a:cs typeface="Tahoma"/>
              </a:rPr>
              <a:t>.</a:t>
            </a:r>
            <a:r>
              <a:rPr dirty="0" sz="1000" spc="30">
                <a:latin typeface="Tahoma"/>
                <a:cs typeface="Tahoma"/>
              </a:rPr>
              <a:t>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9492" y="3472688"/>
            <a:ext cx="2025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2.</a:t>
            </a:r>
            <a:r>
              <a:rPr dirty="0" sz="1000" spc="30"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21858" y="3038094"/>
            <a:ext cx="2066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90" b="1">
                <a:solidFill>
                  <a:srgbClr val="243383"/>
                </a:solidFill>
                <a:latin typeface="Tahoma"/>
                <a:cs typeface="Tahoma"/>
              </a:rPr>
              <a:t>x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200" spc="-7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200" spc="-80" b="1">
                <a:solidFill>
                  <a:srgbClr val="243383"/>
                </a:solidFill>
                <a:latin typeface="Tahoma"/>
                <a:cs typeface="Tahoma"/>
              </a:rPr>
              <a:t>ss</a:t>
            </a:r>
            <a:r>
              <a:rPr dirty="0" sz="1200" spc="-10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200" spc="-11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200" spc="-6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70" b="1">
                <a:solidFill>
                  <a:srgbClr val="243383"/>
                </a:solidFill>
                <a:latin typeface="Tahoma"/>
                <a:cs typeface="Tahoma"/>
              </a:rPr>
              <a:t>ver</a:t>
            </a:r>
            <a:r>
              <a:rPr dirty="0" sz="12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95" b="1">
                <a:solidFill>
                  <a:srgbClr val="243383"/>
                </a:solidFill>
                <a:latin typeface="Tahoma"/>
                <a:cs typeface="Tahoma"/>
              </a:rPr>
              <a:t>Rat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200" spc="-5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200" spc="-6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200" spc="-229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200" spc="-160" b="1">
                <a:solidFill>
                  <a:srgbClr val="243383"/>
                </a:solidFill>
                <a:latin typeface="Tahoma"/>
                <a:cs typeface="Tahoma"/>
              </a:rPr>
              <a:t>x)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8976"/>
            <a:ext cx="7352607" cy="3688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13375"/>
            <a:ext cx="7336809" cy="230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4899" y="628523"/>
          <a:ext cx="8171180" cy="412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630"/>
                <a:gridCol w="858519"/>
                <a:gridCol w="906779"/>
                <a:gridCol w="715645"/>
                <a:gridCol w="953770"/>
                <a:gridCol w="935990"/>
                <a:gridCol w="772159"/>
              </a:tblGrid>
              <a:tr h="22860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baseline="3086" sz="1350" spc="-7" b="1">
                          <a:latin typeface="Calibri"/>
                          <a:cs typeface="Calibri"/>
                        </a:rPr>
                        <a:t>Particulars</a:t>
                      </a:r>
                      <a:r>
                        <a:rPr dirty="0" baseline="3086" sz="1350" spc="22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3086" sz="1350" spc="-44" b="1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900" spc="-30" b="1">
                          <a:solidFill>
                            <a:srgbClr val="243383"/>
                          </a:solidFill>
                          <a:latin typeface="Tahoma"/>
                          <a:cs typeface="Tahoma"/>
                        </a:rPr>
                        <a:t>₹</a:t>
                      </a:r>
                      <a:r>
                        <a:rPr dirty="0" sz="900" spc="110" b="1">
                          <a:solidFill>
                            <a:srgbClr val="24338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3086" sz="1350" spc="-7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baseline="3086" sz="135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3086" sz="1350" spc="-7" b="1">
                          <a:latin typeface="Calibri"/>
                          <a:cs typeface="Calibri"/>
                        </a:rPr>
                        <a:t>Cr.)</a:t>
                      </a:r>
                      <a:endParaRPr baseline="3086" sz="1350">
                        <a:latin typeface="Calibri"/>
                        <a:cs typeface="Calibr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Q4FY24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Q4FY23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Y-o-Y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FY24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FY23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Y-o-Y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17767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Revenue from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Operations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747.21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764.94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(2.32%)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2914.06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2,782.77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4.72%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024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Income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5.06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4.32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28.86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18.57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011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9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Income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752.27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769.26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(2.21%)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2942.92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2,801.34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5.05%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30289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Materials</a:t>
                      </a:r>
                      <a:r>
                        <a:rPr dirty="0" sz="9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Consumed,</a:t>
                      </a:r>
                      <a:r>
                        <a:rPr dirty="0" sz="9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including</a:t>
                      </a:r>
                      <a:r>
                        <a:rPr dirty="0" sz="9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Packing Material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293.38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286.88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1156.74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1183.19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0246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Purchases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9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Stock-in-Trade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27.16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18.38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85.1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73.46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342392">
                <a:tc>
                  <a:txBody>
                    <a:bodyPr/>
                    <a:lstStyle/>
                    <a:p>
                      <a:pPr marL="71755" marR="889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Changes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9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Inventories</a:t>
                      </a:r>
                      <a:r>
                        <a:rPr dirty="0" sz="9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Finished</a:t>
                      </a:r>
                      <a:r>
                        <a:rPr dirty="0" sz="900" spc="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Goods,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Stock-in-Trade and </a:t>
                      </a:r>
                      <a:r>
                        <a:rPr dirty="0" sz="900" spc="-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Work-in-Progress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(23.72)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60.71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(22.14)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77.67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4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Employee Benefits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Expense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99.91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85.37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389.1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343.25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15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Expenses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230.13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195.62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898.67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769.42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4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Expenses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626.86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646.96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(3.11%)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2507.47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2,446.99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2.47%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164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EBITDA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120.35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117.98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2.01%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406.59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335.78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21.09%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4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EBITDA</a:t>
                      </a:r>
                      <a:r>
                        <a:rPr dirty="0" sz="9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Margin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16.11%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15.42%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b="1">
                          <a:latin typeface="Calibri"/>
                          <a:cs typeface="Calibri"/>
                        </a:rPr>
                        <a:t>69</a:t>
                      </a:r>
                      <a:r>
                        <a:rPr dirty="0" sz="9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bp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13.95%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12.07%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b="1">
                          <a:latin typeface="Calibri"/>
                          <a:cs typeface="Calibri"/>
                        </a:rPr>
                        <a:t>188</a:t>
                      </a:r>
                      <a:r>
                        <a:rPr dirty="0" sz="9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bp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164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Finance</a:t>
                      </a:r>
                      <a:r>
                        <a:rPr dirty="0" sz="9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Costs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4.66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4.13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18.69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19.24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4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Depreciation and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Amortization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Expenses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38.46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32.76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147.49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125.10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15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9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9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9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(PBT)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82.29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85.41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(3.65%)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269.27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210.01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28.22%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8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PB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9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Mar</a:t>
                      </a:r>
                      <a:r>
                        <a:rPr dirty="0" sz="900" spc="5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900" spc="-1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11.01%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11.17%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(16</a:t>
                      </a:r>
                      <a:r>
                        <a:rPr dirty="0" sz="9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bps)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9.24%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7.55%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b="1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9</a:t>
                      </a:r>
                      <a:r>
                        <a:rPr dirty="0" sz="9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bp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163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900" spc="-5">
                          <a:latin typeface="Calibri"/>
                          <a:cs typeface="Calibri"/>
                        </a:rPr>
                        <a:t>pens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20.9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22.11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68.80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55.54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1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Profit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9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9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Period (PAT)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61.39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63.30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(3.02%)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200.47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154.47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29.78%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9163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PAT</a:t>
                      </a:r>
                      <a:r>
                        <a:rPr dirty="0" sz="9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Margin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8.22%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8.28%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6</a:t>
                      </a:r>
                      <a:r>
                        <a:rPr dirty="0" sz="9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bp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6.88%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spc="-5" b="1">
                          <a:latin typeface="Calibri"/>
                          <a:cs typeface="Calibri"/>
                        </a:rPr>
                        <a:t>5.55%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 b="1">
                          <a:latin typeface="Calibri"/>
                          <a:cs typeface="Calibri"/>
                        </a:rPr>
                        <a:t>133</a:t>
                      </a:r>
                      <a:r>
                        <a:rPr dirty="0" sz="9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" b="1">
                          <a:latin typeface="Calibri"/>
                          <a:cs typeface="Calibri"/>
                        </a:rPr>
                        <a:t>bp</a:t>
                      </a:r>
                      <a:r>
                        <a:rPr dirty="0" sz="900" b="1">
                          <a:latin typeface="Calibri"/>
                          <a:cs typeface="Calibri"/>
                        </a:rPr>
                        <a:t>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91617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00" spc="-5">
                          <a:latin typeface="Calibri"/>
                          <a:cs typeface="Calibri"/>
                        </a:rPr>
                        <a:t>Diluted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 EPS</a:t>
                      </a:r>
                      <a:r>
                        <a:rPr dirty="0" sz="9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4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900" spc="-40">
                          <a:solidFill>
                            <a:srgbClr val="243383"/>
                          </a:solidFill>
                          <a:latin typeface="Calibri"/>
                          <a:cs typeface="Calibri"/>
                        </a:rPr>
                        <a:t>₹</a:t>
                      </a:r>
                      <a:r>
                        <a:rPr dirty="0" sz="900" spc="-40">
                          <a:solidFill>
                            <a:srgbClr val="243383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2.46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2.55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(3.53%)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8.05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6.21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29.63%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22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805" y="200659"/>
            <a:ext cx="430911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r>
              <a:rPr dirty="0" spc="-2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Profit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425" i="1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pc="-1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20" i="1">
                <a:solidFill>
                  <a:srgbClr val="FFFFFF"/>
                </a:solidFill>
                <a:latin typeface="Trebuchet MS"/>
                <a:cs typeface="Trebuchet MS"/>
              </a:rPr>
              <a:t>Q4</a:t>
            </a:r>
            <a:r>
              <a:rPr dirty="0" spc="-1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FY24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8976"/>
            <a:ext cx="7352607" cy="3688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13375"/>
            <a:ext cx="7336809" cy="230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970" y="221741"/>
            <a:ext cx="155892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Bal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55" i="1">
                <a:solidFill>
                  <a:srgbClr val="FFFFFF"/>
                </a:solidFill>
                <a:latin typeface="Trebuchet MS"/>
                <a:cs typeface="Trebuchet MS"/>
              </a:rPr>
              <a:t>nc</a:t>
            </a:r>
            <a:r>
              <a:rPr dirty="0" spc="-12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3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heet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22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2425" y="590804"/>
          <a:ext cx="4043045" cy="4113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3310"/>
                <a:gridCol w="835025"/>
                <a:gridCol w="835025"/>
              </a:tblGrid>
              <a:tr h="225933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QU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0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ND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BI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000" spc="-1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0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5" b="1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000" b="1">
                          <a:latin typeface="Tahoma"/>
                          <a:cs typeface="Tahoma"/>
                        </a:rPr>
                        <a:t>₹</a:t>
                      </a:r>
                      <a:r>
                        <a:rPr dirty="0" sz="1000" spc="-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000" b="1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0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000" spc="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.)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FY24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FY23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168528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Equity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01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Equity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Share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Capital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24.89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24.89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52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Equity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1,976.22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1,830.16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2,001.11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1,855.05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528">
                <a:tc>
                  <a:txBody>
                    <a:bodyPr/>
                    <a:lstStyle/>
                    <a:p>
                      <a:pPr marL="71755">
                        <a:lnSpc>
                          <a:spcPts val="1200"/>
                        </a:lnSpc>
                        <a:spcBef>
                          <a:spcPts val="3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01">
                <a:tc>
                  <a:txBody>
                    <a:bodyPr/>
                    <a:lstStyle/>
                    <a:p>
                      <a:pPr marL="71755">
                        <a:lnSpc>
                          <a:spcPts val="1195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Non-Current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529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02">
                <a:tc>
                  <a:txBody>
                    <a:bodyPr/>
                    <a:lstStyle/>
                    <a:p>
                      <a:pPr marL="242570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Lease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150.43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00"/>
                        </a:lnSpc>
                        <a:spcBef>
                          <a:spcPts val="2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128.28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528">
                <a:tc>
                  <a:txBody>
                    <a:bodyPr/>
                    <a:lstStyle/>
                    <a:p>
                      <a:pPr marL="71755">
                        <a:lnSpc>
                          <a:spcPts val="12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Provisions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19.18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200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19.35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02">
                <a:tc>
                  <a:txBody>
                    <a:bodyPr/>
                    <a:lstStyle/>
                    <a:p>
                      <a:pPr marL="71755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Deferred</a:t>
                      </a:r>
                      <a:r>
                        <a:rPr dirty="0" sz="10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(Net)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23.74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21.46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193.35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169.09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529">
                <a:tc>
                  <a:txBody>
                    <a:bodyPr/>
                    <a:lstStyle/>
                    <a:p>
                      <a:pPr marL="71755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Current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401">
                <a:tc>
                  <a:txBody>
                    <a:bodyPr/>
                    <a:lstStyle/>
                    <a:p>
                      <a:pPr marL="71755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529">
                <a:tc>
                  <a:txBody>
                    <a:bodyPr/>
                    <a:lstStyle/>
                    <a:p>
                      <a:pPr marL="24257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Borrowings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18.54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145"/>
                        </a:lnSpc>
                        <a:spcBef>
                          <a:spcPts val="80"/>
                        </a:spcBef>
                      </a:pPr>
                      <a:r>
                        <a:rPr dirty="0" sz="1000">
                          <a:latin typeface="Tahoma"/>
                          <a:cs typeface="Tahoma"/>
                        </a:rPr>
                        <a:t>-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401">
                <a:tc>
                  <a:txBody>
                    <a:bodyPr/>
                    <a:lstStyle/>
                    <a:p>
                      <a:pPr marL="24257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Lease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36.00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35.80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529">
                <a:tc>
                  <a:txBody>
                    <a:bodyPr/>
                    <a:lstStyle/>
                    <a:p>
                      <a:pPr marL="24257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Trade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Payables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401">
                <a:tc>
                  <a:txBody>
                    <a:bodyPr/>
                    <a:lstStyle/>
                    <a:p>
                      <a:pPr marL="35687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Outstanding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Dues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254.67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252.87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529">
                <a:tc>
                  <a:txBody>
                    <a:bodyPr/>
                    <a:lstStyle/>
                    <a:p>
                      <a:pPr marL="24257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99.07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89.69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452">
                <a:tc>
                  <a:txBody>
                    <a:bodyPr/>
                    <a:lstStyle/>
                    <a:p>
                      <a:pPr marL="71755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Current 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67.75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64.23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65">
                <a:tc>
                  <a:txBody>
                    <a:bodyPr/>
                    <a:lstStyle/>
                    <a:p>
                      <a:pPr marL="71755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Provisions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40.10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5"/>
                        </a:lnSpc>
                        <a:spcBef>
                          <a:spcPts val="3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25.14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465">
                <a:tc>
                  <a:txBody>
                    <a:bodyPr/>
                    <a:lstStyle/>
                    <a:p>
                      <a:pPr marL="71755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Current</a:t>
                      </a:r>
                      <a:r>
                        <a:rPr dirty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Liabilities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(Net)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3.32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2.92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8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519.45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470.65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8465">
                <a:tc>
                  <a:txBody>
                    <a:bodyPr/>
                    <a:lstStyle/>
                    <a:p>
                      <a:pPr marL="71755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Total Equity and</a:t>
                      </a:r>
                      <a:r>
                        <a:rPr dirty="0" sz="10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Liabilities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2,713.91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90"/>
                        </a:lnSpc>
                        <a:spcBef>
                          <a:spcPts val="3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2,494.79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55260" y="590804"/>
          <a:ext cx="3988435" cy="4113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1560"/>
                <a:gridCol w="823594"/>
                <a:gridCol w="823594"/>
              </a:tblGrid>
              <a:tr h="19875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ASS</a:t>
                      </a:r>
                      <a:r>
                        <a:rPr dirty="0" sz="1000" spc="-1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000" spc="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1000" b="1">
                          <a:latin typeface="Tahoma"/>
                          <a:cs typeface="Tahoma"/>
                        </a:rPr>
                        <a:t>₹</a:t>
                      </a:r>
                      <a:r>
                        <a:rPr dirty="0" sz="1000" spc="-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000" b="1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0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Cr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.)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FY24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000" spc="-10" b="1">
                          <a:latin typeface="Calibri"/>
                          <a:cs typeface="Calibri"/>
                        </a:rPr>
                        <a:t>FY23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162687">
                <a:tc>
                  <a:txBody>
                    <a:bodyPr/>
                    <a:lstStyle/>
                    <a:p>
                      <a:pPr marL="72390">
                        <a:lnSpc>
                          <a:spcPts val="1180"/>
                        </a:lnSpc>
                      </a:pPr>
                      <a:r>
                        <a:rPr dirty="0" sz="1000" b="1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000" spc="5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000" spc="-10" b="1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urr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nt</a:t>
                      </a:r>
                      <a:r>
                        <a:rPr dirty="0" sz="10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se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Property,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Plant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Equipment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1,006.30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923.89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Capital</a:t>
                      </a:r>
                      <a:r>
                        <a:rPr dirty="0" sz="1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Work-in-Progress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32.52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87.77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Intangible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21.95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30.76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Intangible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Assets</a:t>
                      </a:r>
                      <a:r>
                        <a:rPr dirty="0" sz="10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under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Development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0.75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1.18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Right-of-Use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342.85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195.58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686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43204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Investments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24.79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24.69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243204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Loans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0.13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0.03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20.71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18.00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Non-Current</a:t>
                      </a:r>
                      <a:r>
                        <a:rPr dirty="0" sz="10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17.52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19.26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1,467.52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1,301.16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72390">
                        <a:lnSpc>
                          <a:spcPts val="1175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urrent</a:t>
                      </a:r>
                      <a:r>
                        <a:rPr dirty="0" sz="10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000" b="1">
                          <a:latin typeface="Calibri"/>
                          <a:cs typeface="Calibri"/>
                        </a:rPr>
                        <a:t>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7239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Inventories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598.80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563.78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7239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60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Investments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82.87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200.59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59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Trade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Receivables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357.74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270.34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687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Cash</a:t>
                      </a:r>
                      <a:r>
                        <a:rPr dirty="0" sz="1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Equivalents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40.35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10.27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21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Bank</a:t>
                      </a:r>
                      <a:r>
                        <a:rPr dirty="0" sz="1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Balances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57.35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63.74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85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Loans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0.54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0.58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85">
                <a:tc>
                  <a:txBody>
                    <a:bodyPr/>
                    <a:lstStyle/>
                    <a:p>
                      <a:pPr marL="243204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Financial</a:t>
                      </a:r>
                      <a:r>
                        <a:rPr dirty="0" sz="1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2.00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2.34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85">
                <a:tc>
                  <a:txBody>
                    <a:bodyPr/>
                    <a:lstStyle/>
                    <a:p>
                      <a:pPr marL="7239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Other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latin typeface="Calibri"/>
                          <a:cs typeface="Calibri"/>
                        </a:rPr>
                        <a:t>Current 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106.74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>
                          <a:latin typeface="Calibri"/>
                          <a:cs typeface="Calibri"/>
                        </a:rPr>
                        <a:t>81.99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  <a:tr h="1625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1,246.39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1,193.63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</a:tr>
              <a:tr h="162585">
                <a:tc>
                  <a:txBody>
                    <a:bodyPr/>
                    <a:lstStyle/>
                    <a:p>
                      <a:pPr marL="7239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10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latin typeface="Calibri"/>
                          <a:cs typeface="Calibri"/>
                        </a:rPr>
                        <a:t>Assets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2,713.91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1170"/>
                        </a:lnSpc>
                        <a:spcBef>
                          <a:spcPts val="10"/>
                        </a:spcBef>
                      </a:pPr>
                      <a:r>
                        <a:rPr dirty="0" sz="1000" spc="-5" b="1">
                          <a:latin typeface="Calibri"/>
                          <a:cs typeface="Calibri"/>
                        </a:rPr>
                        <a:t>2,494.79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148027"/>
            <a:ext cx="28155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35" i="1">
                <a:solidFill>
                  <a:srgbClr val="FFFFFF"/>
                </a:solidFill>
                <a:latin typeface="Trebuchet MS"/>
                <a:cs typeface="Trebuchet MS"/>
              </a:rPr>
              <a:t>dus</a:t>
            </a:r>
            <a:r>
              <a:rPr dirty="0" sz="2800" spc="-12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800" spc="-220" i="1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r>
              <a:rPr dirty="0" sz="2800" spc="-2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 i="1">
                <a:solidFill>
                  <a:srgbClr val="FFFFFF"/>
                </a:solidFill>
                <a:latin typeface="Trebuchet MS"/>
                <a:cs typeface="Trebuchet MS"/>
              </a:rPr>
              <a:t>Ov</a:t>
            </a:r>
            <a:r>
              <a:rPr dirty="0" sz="2800" spc="-6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75" i="1">
                <a:solidFill>
                  <a:srgbClr val="FFFFFF"/>
                </a:solidFill>
                <a:latin typeface="Trebuchet MS"/>
                <a:cs typeface="Trebuchet MS"/>
              </a:rPr>
              <a:t>rview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54965"/>
            <a:ext cx="562038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 i="1">
                <a:solidFill>
                  <a:srgbClr val="FFFFFF"/>
                </a:solidFill>
                <a:latin typeface="Trebuchet MS"/>
                <a:cs typeface="Trebuchet MS"/>
              </a:rPr>
              <a:t>Attractive</a:t>
            </a:r>
            <a:r>
              <a:rPr dirty="0" spc="-2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dynamics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pc="-1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0" i="1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footwear</a:t>
            </a:r>
            <a:r>
              <a:rPr dirty="0" spc="-2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</a:p>
        </p:txBody>
      </p:sp>
      <p:sp>
        <p:nvSpPr>
          <p:cNvPr id="3" name="object 3"/>
          <p:cNvSpPr/>
          <p:nvPr/>
        </p:nvSpPr>
        <p:spPr>
          <a:xfrm>
            <a:off x="97535" y="806195"/>
            <a:ext cx="8949055" cy="231775"/>
          </a:xfrm>
          <a:custGeom>
            <a:avLst/>
            <a:gdLst/>
            <a:ahLst/>
            <a:cxnLst/>
            <a:rect l="l" t="t" r="r" b="b"/>
            <a:pathLst>
              <a:path w="8949055" h="231775">
                <a:moveTo>
                  <a:pt x="8948928" y="0"/>
                </a:moveTo>
                <a:lnTo>
                  <a:pt x="0" y="0"/>
                </a:lnTo>
                <a:lnTo>
                  <a:pt x="0" y="231648"/>
                </a:lnTo>
                <a:lnTo>
                  <a:pt x="8948928" y="231648"/>
                </a:lnTo>
                <a:lnTo>
                  <a:pt x="8948928" y="0"/>
                </a:lnTo>
                <a:close/>
              </a:path>
            </a:pathLst>
          </a:custGeom>
          <a:solidFill>
            <a:srgbClr val="2433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23717" y="822706"/>
            <a:ext cx="35032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growth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0" b="1">
                <a:solidFill>
                  <a:srgbClr val="FFFFFF"/>
                </a:solidFill>
                <a:latin typeface="Tahoma"/>
                <a:cs typeface="Tahoma"/>
              </a:rPr>
              <a:t>Indian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footwear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industry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8186" y="2016251"/>
            <a:ext cx="1804035" cy="902335"/>
            <a:chOff x="218186" y="2016251"/>
            <a:chExt cx="1804035" cy="902335"/>
          </a:xfrm>
        </p:grpSpPr>
        <p:sp>
          <p:nvSpPr>
            <p:cNvPr id="6" name="object 6"/>
            <p:cNvSpPr/>
            <p:nvPr/>
          </p:nvSpPr>
          <p:spPr>
            <a:xfrm>
              <a:off x="469392" y="2016251"/>
              <a:ext cx="1301750" cy="889000"/>
            </a:xfrm>
            <a:custGeom>
              <a:avLst/>
              <a:gdLst/>
              <a:ahLst/>
              <a:cxnLst/>
              <a:rect l="l" t="t" r="r" b="b"/>
              <a:pathLst>
                <a:path w="1301750" h="889000">
                  <a:moveTo>
                    <a:pt x="413004" y="292608"/>
                  </a:moveTo>
                  <a:lnTo>
                    <a:pt x="0" y="292608"/>
                  </a:lnTo>
                  <a:lnTo>
                    <a:pt x="0" y="888492"/>
                  </a:lnTo>
                  <a:lnTo>
                    <a:pt x="413004" y="888492"/>
                  </a:lnTo>
                  <a:lnTo>
                    <a:pt x="413004" y="292608"/>
                  </a:lnTo>
                  <a:close/>
                </a:path>
                <a:path w="1301750" h="889000">
                  <a:moveTo>
                    <a:pt x="1301496" y="0"/>
                  </a:moveTo>
                  <a:lnTo>
                    <a:pt x="888492" y="0"/>
                  </a:lnTo>
                  <a:lnTo>
                    <a:pt x="888492" y="888492"/>
                  </a:lnTo>
                  <a:lnTo>
                    <a:pt x="1301496" y="888492"/>
                  </a:lnTo>
                  <a:lnTo>
                    <a:pt x="1301496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0886" y="2905505"/>
              <a:ext cx="1778635" cy="0"/>
            </a:xfrm>
            <a:custGeom>
              <a:avLst/>
              <a:gdLst/>
              <a:ahLst/>
              <a:cxnLst/>
              <a:rect l="l" t="t" r="r" b="b"/>
              <a:pathLst>
                <a:path w="1778635" h="0">
                  <a:moveTo>
                    <a:pt x="0" y="0"/>
                  </a:moveTo>
                  <a:lnTo>
                    <a:pt x="177850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2833" y="2133345"/>
            <a:ext cx="304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$385</a:t>
            </a:r>
            <a:r>
              <a:rPr dirty="0" sz="700" spc="-55" b="1">
                <a:solidFill>
                  <a:srgbClr val="0E283D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1986" y="1840229"/>
            <a:ext cx="3048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$476</a:t>
            </a:r>
            <a:r>
              <a:rPr dirty="0" sz="700" spc="-55" b="1">
                <a:solidFill>
                  <a:srgbClr val="0E283D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8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019" y="2952114"/>
            <a:ext cx="112204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dirty="0" sz="700" spc="20">
                <a:solidFill>
                  <a:srgbClr val="0E283D"/>
                </a:solidFill>
                <a:latin typeface="Tahoma"/>
                <a:cs typeface="Tahoma"/>
              </a:rPr>
              <a:t>2021</a:t>
            </a:r>
            <a:r>
              <a:rPr dirty="0" sz="700" spc="20">
                <a:solidFill>
                  <a:srgbClr val="0E283D"/>
                </a:solidFill>
                <a:latin typeface="Tahoma"/>
                <a:cs typeface="Tahoma"/>
              </a:rPr>
              <a:t>	</a:t>
            </a:r>
            <a:r>
              <a:rPr dirty="0" sz="700" spc="20">
                <a:solidFill>
                  <a:srgbClr val="0E283D"/>
                </a:solidFill>
                <a:latin typeface="Tahoma"/>
                <a:cs typeface="Tahoma"/>
              </a:rPr>
              <a:t>2025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2139" y="1406525"/>
            <a:ext cx="27940" cy="5080"/>
          </a:xfrm>
          <a:custGeom>
            <a:avLst/>
            <a:gdLst/>
            <a:ahLst/>
            <a:cxnLst/>
            <a:rect l="l" t="t" r="r" b="b"/>
            <a:pathLst>
              <a:path w="27940" h="5080">
                <a:moveTo>
                  <a:pt x="27432" y="0"/>
                </a:moveTo>
                <a:lnTo>
                  <a:pt x="0" y="0"/>
                </a:lnTo>
                <a:lnTo>
                  <a:pt x="0" y="4572"/>
                </a:lnTo>
                <a:lnTo>
                  <a:pt x="27432" y="4572"/>
                </a:lnTo>
                <a:lnTo>
                  <a:pt x="2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6194" y="1049391"/>
            <a:ext cx="1773555" cy="37401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G</a:t>
            </a:r>
            <a:r>
              <a:rPr dirty="0" sz="1000" spc="-55" b="1">
                <a:solidFill>
                  <a:srgbClr val="243383"/>
                </a:solidFill>
                <a:latin typeface="Tahoma"/>
                <a:cs typeface="Tahoma"/>
              </a:rPr>
              <a:t>l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000" spc="-85" b="1">
                <a:solidFill>
                  <a:srgbClr val="243383"/>
                </a:solidFill>
                <a:latin typeface="Tahoma"/>
                <a:cs typeface="Tahoma"/>
              </a:rPr>
              <a:t>b</a:t>
            </a:r>
            <a:r>
              <a:rPr dirty="0" sz="1000" spc="-85" b="1">
                <a:solidFill>
                  <a:srgbClr val="243383"/>
                </a:solidFill>
                <a:latin typeface="Tahoma"/>
                <a:cs typeface="Tahoma"/>
              </a:rPr>
              <a:t>a</a:t>
            </a:r>
            <a:r>
              <a:rPr dirty="0" sz="1000" spc="-55" b="1">
                <a:solidFill>
                  <a:srgbClr val="243383"/>
                </a:solidFill>
                <a:latin typeface="Tahoma"/>
                <a:cs typeface="Tahoma"/>
              </a:rPr>
              <a:t>l</a:t>
            </a:r>
            <a:r>
              <a:rPr dirty="0" sz="10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40" b="1">
                <a:solidFill>
                  <a:srgbClr val="243383"/>
                </a:solidFill>
                <a:latin typeface="Tahoma"/>
                <a:cs typeface="Tahoma"/>
              </a:rPr>
              <a:t>Foo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80" b="1">
                <a:solidFill>
                  <a:srgbClr val="243383"/>
                </a:solidFill>
                <a:latin typeface="Tahoma"/>
                <a:cs typeface="Tahoma"/>
              </a:rPr>
              <a:t>ar</a:t>
            </a: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4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ar</a:t>
            </a:r>
            <a:r>
              <a:rPr dirty="0" sz="1000" spc="-95" b="1">
                <a:solidFill>
                  <a:srgbClr val="243383"/>
                </a:solidFill>
                <a:latin typeface="Tahoma"/>
                <a:cs typeface="Tahoma"/>
              </a:rPr>
              <a:t>k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000" spc="-2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000" spc="-80" b="1">
                <a:solidFill>
                  <a:srgbClr val="243383"/>
                </a:solidFill>
                <a:latin typeface="Tahoma"/>
                <a:cs typeface="Tahoma"/>
              </a:rPr>
              <a:t>z</a:t>
            </a:r>
            <a:r>
              <a:rPr dirty="0" sz="1000" spc="-6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baseline="25641" sz="975" spc="-217" b="1">
                <a:solidFill>
                  <a:srgbClr val="243383"/>
                </a:solidFill>
                <a:latin typeface="Tahoma"/>
                <a:cs typeface="Tahoma"/>
              </a:rPr>
              <a:t>#</a:t>
            </a:r>
            <a:endParaRPr baseline="25641" sz="975">
              <a:latin typeface="Tahoma"/>
              <a:cs typeface="Tahoma"/>
            </a:endParaRPr>
          </a:p>
          <a:p>
            <a:pPr marL="475615">
              <a:lnSpc>
                <a:spcPct val="100000"/>
              </a:lnSpc>
              <a:spcBef>
                <a:spcPts val="260"/>
              </a:spcBef>
            </a:pPr>
            <a:r>
              <a:rPr dirty="0" sz="800" spc="-95">
                <a:latin typeface="Tahoma"/>
                <a:cs typeface="Tahoma"/>
              </a:rPr>
              <a:t>(</a:t>
            </a:r>
            <a:r>
              <a:rPr dirty="0" sz="800" spc="-75">
                <a:latin typeface="Tahoma"/>
                <a:cs typeface="Tahoma"/>
              </a:rPr>
              <a:t>I</a:t>
            </a:r>
            <a:r>
              <a:rPr dirty="0" sz="800">
                <a:latin typeface="Tahoma"/>
                <a:cs typeface="Tahoma"/>
              </a:rPr>
              <a:t>n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55">
                <a:latin typeface="Tahoma"/>
                <a:cs typeface="Tahoma"/>
              </a:rPr>
              <a:t>U</a:t>
            </a:r>
            <a:r>
              <a:rPr dirty="0" sz="800" spc="-15">
                <a:latin typeface="Tahoma"/>
                <a:cs typeface="Tahoma"/>
              </a:rPr>
              <a:t>S</a:t>
            </a:r>
            <a:r>
              <a:rPr dirty="0" sz="800" spc="25">
                <a:latin typeface="Tahoma"/>
                <a:cs typeface="Tahoma"/>
              </a:rPr>
              <a:t>$</a:t>
            </a:r>
            <a:r>
              <a:rPr dirty="0" sz="800" spc="-45">
                <a:latin typeface="Tahoma"/>
                <a:cs typeface="Tahoma"/>
              </a:rPr>
              <a:t> </a:t>
            </a:r>
            <a:r>
              <a:rPr dirty="0" sz="800" spc="5">
                <a:latin typeface="Tahoma"/>
                <a:cs typeface="Tahoma"/>
              </a:rPr>
              <a:t>b</a:t>
            </a:r>
            <a:r>
              <a:rPr dirty="0" sz="800" spc="5">
                <a:latin typeface="Tahoma"/>
                <a:cs typeface="Tahoma"/>
              </a:rPr>
              <a:t>ill</a:t>
            </a:r>
            <a:r>
              <a:rPr dirty="0" sz="800" spc="5">
                <a:latin typeface="Tahoma"/>
                <a:cs typeface="Tahoma"/>
              </a:rPr>
              <a:t>io</a:t>
            </a:r>
            <a:r>
              <a:rPr dirty="0" sz="800">
                <a:latin typeface="Tahoma"/>
                <a:cs typeface="Tahoma"/>
              </a:rPr>
              <a:t>n</a:t>
            </a:r>
            <a:r>
              <a:rPr dirty="0" sz="800" spc="-95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7792" y="1715516"/>
            <a:ext cx="935355" cy="400050"/>
            <a:chOff x="647792" y="1715516"/>
            <a:chExt cx="935355" cy="400050"/>
          </a:xfrm>
        </p:grpSpPr>
        <p:sp>
          <p:nvSpPr>
            <p:cNvPr id="14" name="object 14"/>
            <p:cNvSpPr/>
            <p:nvPr/>
          </p:nvSpPr>
          <p:spPr>
            <a:xfrm>
              <a:off x="647792" y="1762252"/>
              <a:ext cx="935355" cy="353060"/>
            </a:xfrm>
            <a:custGeom>
              <a:avLst/>
              <a:gdLst/>
              <a:ahLst/>
              <a:cxnLst/>
              <a:rect l="l" t="t" r="r" b="b"/>
              <a:pathLst>
                <a:path w="935355" h="353060">
                  <a:moveTo>
                    <a:pt x="40820" y="276852"/>
                  </a:moveTo>
                  <a:lnTo>
                    <a:pt x="25815" y="278765"/>
                  </a:lnTo>
                  <a:lnTo>
                    <a:pt x="12721" y="286341"/>
                  </a:lnTo>
                  <a:lnTo>
                    <a:pt x="3859" y="297942"/>
                  </a:lnTo>
                  <a:lnTo>
                    <a:pt x="0" y="312019"/>
                  </a:lnTo>
                  <a:lnTo>
                    <a:pt x="1914" y="327025"/>
                  </a:lnTo>
                  <a:lnTo>
                    <a:pt x="9496" y="340113"/>
                  </a:lnTo>
                  <a:lnTo>
                    <a:pt x="21108" y="348964"/>
                  </a:lnTo>
                  <a:lnTo>
                    <a:pt x="35195" y="352813"/>
                  </a:lnTo>
                  <a:lnTo>
                    <a:pt x="50199" y="350900"/>
                  </a:lnTo>
                  <a:lnTo>
                    <a:pt x="63294" y="343324"/>
                  </a:lnTo>
                  <a:lnTo>
                    <a:pt x="72156" y="331724"/>
                  </a:lnTo>
                  <a:lnTo>
                    <a:pt x="75150" y="320802"/>
                  </a:lnTo>
                  <a:lnTo>
                    <a:pt x="40039" y="320802"/>
                  </a:lnTo>
                  <a:lnTo>
                    <a:pt x="35975" y="308737"/>
                  </a:lnTo>
                  <a:lnTo>
                    <a:pt x="70814" y="296967"/>
                  </a:lnTo>
                  <a:lnTo>
                    <a:pt x="66519" y="289552"/>
                  </a:lnTo>
                  <a:lnTo>
                    <a:pt x="54906" y="280701"/>
                  </a:lnTo>
                  <a:lnTo>
                    <a:pt x="40820" y="276852"/>
                  </a:lnTo>
                  <a:close/>
                </a:path>
                <a:path w="935355" h="353060">
                  <a:moveTo>
                    <a:pt x="70814" y="296967"/>
                  </a:moveTo>
                  <a:lnTo>
                    <a:pt x="35975" y="308737"/>
                  </a:lnTo>
                  <a:lnTo>
                    <a:pt x="40039" y="320802"/>
                  </a:lnTo>
                  <a:lnTo>
                    <a:pt x="74914" y="309014"/>
                  </a:lnTo>
                  <a:lnTo>
                    <a:pt x="74101" y="302641"/>
                  </a:lnTo>
                  <a:lnTo>
                    <a:pt x="70814" y="296967"/>
                  </a:lnTo>
                  <a:close/>
                </a:path>
                <a:path w="935355" h="353060">
                  <a:moveTo>
                    <a:pt x="74914" y="309014"/>
                  </a:moveTo>
                  <a:lnTo>
                    <a:pt x="40039" y="320802"/>
                  </a:lnTo>
                  <a:lnTo>
                    <a:pt x="75150" y="320802"/>
                  </a:lnTo>
                  <a:lnTo>
                    <a:pt x="76015" y="317646"/>
                  </a:lnTo>
                  <a:lnTo>
                    <a:pt x="74914" y="309014"/>
                  </a:lnTo>
                  <a:close/>
                </a:path>
                <a:path w="935355" h="353060">
                  <a:moveTo>
                    <a:pt x="860730" y="30105"/>
                  </a:moveTo>
                  <a:lnTo>
                    <a:pt x="70814" y="296967"/>
                  </a:lnTo>
                  <a:lnTo>
                    <a:pt x="74101" y="302641"/>
                  </a:lnTo>
                  <a:lnTo>
                    <a:pt x="74914" y="309014"/>
                  </a:lnTo>
                  <a:lnTo>
                    <a:pt x="864769" y="42053"/>
                  </a:lnTo>
                  <a:lnTo>
                    <a:pt x="860730" y="30105"/>
                  </a:lnTo>
                  <a:close/>
                </a:path>
                <a:path w="935355" h="353060">
                  <a:moveTo>
                    <a:pt x="920748" y="26035"/>
                  </a:moveTo>
                  <a:lnTo>
                    <a:pt x="872778" y="26035"/>
                  </a:lnTo>
                  <a:lnTo>
                    <a:pt x="876842" y="37973"/>
                  </a:lnTo>
                  <a:lnTo>
                    <a:pt x="864769" y="42053"/>
                  </a:lnTo>
                  <a:lnTo>
                    <a:pt x="874937" y="72136"/>
                  </a:lnTo>
                  <a:lnTo>
                    <a:pt x="920748" y="26035"/>
                  </a:lnTo>
                  <a:close/>
                </a:path>
                <a:path w="935355" h="353060">
                  <a:moveTo>
                    <a:pt x="872778" y="26035"/>
                  </a:moveTo>
                  <a:lnTo>
                    <a:pt x="860730" y="30105"/>
                  </a:lnTo>
                  <a:lnTo>
                    <a:pt x="864769" y="42053"/>
                  </a:lnTo>
                  <a:lnTo>
                    <a:pt x="876842" y="37973"/>
                  </a:lnTo>
                  <a:lnTo>
                    <a:pt x="872778" y="26035"/>
                  </a:lnTo>
                  <a:close/>
                </a:path>
                <a:path w="935355" h="353060">
                  <a:moveTo>
                    <a:pt x="850553" y="0"/>
                  </a:moveTo>
                  <a:lnTo>
                    <a:pt x="860730" y="30105"/>
                  </a:lnTo>
                  <a:lnTo>
                    <a:pt x="872778" y="26035"/>
                  </a:lnTo>
                  <a:lnTo>
                    <a:pt x="920748" y="26035"/>
                  </a:lnTo>
                  <a:lnTo>
                    <a:pt x="935008" y="11684"/>
                  </a:lnTo>
                  <a:lnTo>
                    <a:pt x="85055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2662" y="1715516"/>
              <a:ext cx="617855" cy="259715"/>
            </a:xfrm>
            <a:custGeom>
              <a:avLst/>
              <a:gdLst/>
              <a:ahLst/>
              <a:cxnLst/>
              <a:rect l="l" t="t" r="r" b="b"/>
              <a:pathLst>
                <a:path w="617855" h="259714">
                  <a:moveTo>
                    <a:pt x="35318" y="183007"/>
                  </a:moveTo>
                  <a:lnTo>
                    <a:pt x="3657" y="203581"/>
                  </a:lnTo>
                  <a:lnTo>
                    <a:pt x="1638" y="207645"/>
                  </a:lnTo>
                  <a:lnTo>
                    <a:pt x="507" y="212217"/>
                  </a:lnTo>
                  <a:lnTo>
                    <a:pt x="0" y="222123"/>
                  </a:lnTo>
                  <a:lnTo>
                    <a:pt x="736" y="227203"/>
                  </a:lnTo>
                  <a:lnTo>
                    <a:pt x="23977" y="257429"/>
                  </a:lnTo>
                  <a:lnTo>
                    <a:pt x="37820" y="259588"/>
                  </a:lnTo>
                  <a:lnTo>
                    <a:pt x="42786" y="258953"/>
                  </a:lnTo>
                  <a:lnTo>
                    <a:pt x="53822" y="255397"/>
                  </a:lnTo>
                  <a:lnTo>
                    <a:pt x="58508" y="252857"/>
                  </a:lnTo>
                  <a:lnTo>
                    <a:pt x="62052" y="249555"/>
                  </a:lnTo>
                  <a:lnTo>
                    <a:pt x="64603" y="247269"/>
                  </a:lnTo>
                  <a:lnTo>
                    <a:pt x="39268" y="247269"/>
                  </a:lnTo>
                  <a:lnTo>
                    <a:pt x="33362" y="246761"/>
                  </a:lnTo>
                  <a:lnTo>
                    <a:pt x="30581" y="245872"/>
                  </a:lnTo>
                  <a:lnTo>
                    <a:pt x="27990" y="244348"/>
                  </a:lnTo>
                  <a:lnTo>
                    <a:pt x="25400" y="242951"/>
                  </a:lnTo>
                  <a:lnTo>
                    <a:pt x="13906" y="220599"/>
                  </a:lnTo>
                  <a:lnTo>
                    <a:pt x="13982" y="213741"/>
                  </a:lnTo>
                  <a:lnTo>
                    <a:pt x="14592" y="210693"/>
                  </a:lnTo>
                  <a:lnTo>
                    <a:pt x="15773" y="208026"/>
                  </a:lnTo>
                  <a:lnTo>
                    <a:pt x="16954" y="205232"/>
                  </a:lnTo>
                  <a:lnTo>
                    <a:pt x="28981" y="196469"/>
                  </a:lnTo>
                  <a:lnTo>
                    <a:pt x="30822" y="195834"/>
                  </a:lnTo>
                  <a:lnTo>
                    <a:pt x="32499" y="195453"/>
                  </a:lnTo>
                  <a:lnTo>
                    <a:pt x="33985" y="195199"/>
                  </a:lnTo>
                  <a:lnTo>
                    <a:pt x="35483" y="195072"/>
                  </a:lnTo>
                  <a:lnTo>
                    <a:pt x="49364" y="195072"/>
                  </a:lnTo>
                  <a:lnTo>
                    <a:pt x="49593" y="194691"/>
                  </a:lnTo>
                  <a:lnTo>
                    <a:pt x="49720" y="194183"/>
                  </a:lnTo>
                  <a:lnTo>
                    <a:pt x="52108" y="186690"/>
                  </a:lnTo>
                  <a:lnTo>
                    <a:pt x="48437" y="184912"/>
                  </a:lnTo>
                  <a:lnTo>
                    <a:pt x="44348" y="183769"/>
                  </a:lnTo>
                  <a:lnTo>
                    <a:pt x="35318" y="183007"/>
                  </a:lnTo>
                  <a:close/>
                </a:path>
                <a:path w="617855" h="259714">
                  <a:moveTo>
                    <a:pt x="61493" y="233680"/>
                  </a:moveTo>
                  <a:lnTo>
                    <a:pt x="58216" y="236982"/>
                  </a:lnTo>
                  <a:lnTo>
                    <a:pt x="57404" y="238125"/>
                  </a:lnTo>
                  <a:lnTo>
                    <a:pt x="39268" y="247269"/>
                  </a:lnTo>
                  <a:lnTo>
                    <a:pt x="64603" y="247269"/>
                  </a:lnTo>
                  <a:lnTo>
                    <a:pt x="65595" y="246380"/>
                  </a:lnTo>
                  <a:lnTo>
                    <a:pt x="68211" y="242570"/>
                  </a:lnTo>
                  <a:lnTo>
                    <a:pt x="69913" y="238125"/>
                  </a:lnTo>
                  <a:lnTo>
                    <a:pt x="62941" y="234188"/>
                  </a:lnTo>
                  <a:lnTo>
                    <a:pt x="62217" y="233807"/>
                  </a:lnTo>
                  <a:lnTo>
                    <a:pt x="61493" y="233680"/>
                  </a:lnTo>
                  <a:close/>
                </a:path>
                <a:path w="617855" h="259714">
                  <a:moveTo>
                    <a:pt x="49364" y="195072"/>
                  </a:moveTo>
                  <a:lnTo>
                    <a:pt x="39230" y="195072"/>
                  </a:lnTo>
                  <a:lnTo>
                    <a:pt x="40322" y="195199"/>
                  </a:lnTo>
                  <a:lnTo>
                    <a:pt x="42252" y="195707"/>
                  </a:lnTo>
                  <a:lnTo>
                    <a:pt x="43116" y="195961"/>
                  </a:lnTo>
                  <a:lnTo>
                    <a:pt x="43853" y="196088"/>
                  </a:lnTo>
                  <a:lnTo>
                    <a:pt x="44602" y="196342"/>
                  </a:lnTo>
                  <a:lnTo>
                    <a:pt x="46494" y="196723"/>
                  </a:lnTo>
                  <a:lnTo>
                    <a:pt x="47040" y="196723"/>
                  </a:lnTo>
                  <a:lnTo>
                    <a:pt x="47523" y="196469"/>
                  </a:lnTo>
                  <a:lnTo>
                    <a:pt x="48234" y="196215"/>
                  </a:lnTo>
                  <a:lnTo>
                    <a:pt x="48755" y="195961"/>
                  </a:lnTo>
                  <a:lnTo>
                    <a:pt x="49060" y="195580"/>
                  </a:lnTo>
                  <a:lnTo>
                    <a:pt x="49364" y="195072"/>
                  </a:lnTo>
                  <a:close/>
                </a:path>
                <a:path w="617855" h="259714">
                  <a:moveTo>
                    <a:pt x="91389" y="164592"/>
                  </a:moveTo>
                  <a:lnTo>
                    <a:pt x="78092" y="168910"/>
                  </a:lnTo>
                  <a:lnTo>
                    <a:pt x="73393" y="248158"/>
                  </a:lnTo>
                  <a:lnTo>
                    <a:pt x="83578" y="244856"/>
                  </a:lnTo>
                  <a:lnTo>
                    <a:pt x="84683" y="244475"/>
                  </a:lnTo>
                  <a:lnTo>
                    <a:pt x="85509" y="243840"/>
                  </a:lnTo>
                  <a:lnTo>
                    <a:pt x="86042" y="242951"/>
                  </a:lnTo>
                  <a:lnTo>
                    <a:pt x="86588" y="242189"/>
                  </a:lnTo>
                  <a:lnTo>
                    <a:pt x="86867" y="241300"/>
                  </a:lnTo>
                  <a:lnTo>
                    <a:pt x="86880" y="240411"/>
                  </a:lnTo>
                  <a:lnTo>
                    <a:pt x="87452" y="224409"/>
                  </a:lnTo>
                  <a:lnTo>
                    <a:pt x="116522" y="215011"/>
                  </a:lnTo>
                  <a:lnTo>
                    <a:pt x="132969" y="215011"/>
                  </a:lnTo>
                  <a:lnTo>
                    <a:pt x="132236" y="214122"/>
                  </a:lnTo>
                  <a:lnTo>
                    <a:pt x="87833" y="214122"/>
                  </a:lnTo>
                  <a:lnTo>
                    <a:pt x="88699" y="189103"/>
                  </a:lnTo>
                  <a:lnTo>
                    <a:pt x="88822" y="186309"/>
                  </a:lnTo>
                  <a:lnTo>
                    <a:pt x="88718" y="180340"/>
                  </a:lnTo>
                  <a:lnTo>
                    <a:pt x="88620" y="178816"/>
                  </a:lnTo>
                  <a:lnTo>
                    <a:pt x="103119" y="178816"/>
                  </a:lnTo>
                  <a:lnTo>
                    <a:pt x="91389" y="164592"/>
                  </a:lnTo>
                  <a:close/>
                </a:path>
                <a:path w="617855" h="259714">
                  <a:moveTo>
                    <a:pt x="132969" y="215011"/>
                  </a:moveTo>
                  <a:lnTo>
                    <a:pt x="116522" y="215011"/>
                  </a:lnTo>
                  <a:lnTo>
                    <a:pt x="126441" y="227584"/>
                  </a:lnTo>
                  <a:lnTo>
                    <a:pt x="127063" y="228219"/>
                  </a:lnTo>
                  <a:lnTo>
                    <a:pt x="127838" y="228854"/>
                  </a:lnTo>
                  <a:lnTo>
                    <a:pt x="128727" y="229108"/>
                  </a:lnTo>
                  <a:lnTo>
                    <a:pt x="129628" y="229489"/>
                  </a:lnTo>
                  <a:lnTo>
                    <a:pt x="130644" y="229489"/>
                  </a:lnTo>
                  <a:lnTo>
                    <a:pt x="141871" y="225806"/>
                  </a:lnTo>
                  <a:lnTo>
                    <a:pt x="132969" y="215011"/>
                  </a:lnTo>
                  <a:close/>
                </a:path>
                <a:path w="617855" h="259714">
                  <a:moveTo>
                    <a:pt x="174688" y="139319"/>
                  </a:moveTo>
                  <a:lnTo>
                    <a:pt x="172300" y="139319"/>
                  </a:lnTo>
                  <a:lnTo>
                    <a:pt x="169798" y="139446"/>
                  </a:lnTo>
                  <a:lnTo>
                    <a:pt x="167182" y="139700"/>
                  </a:lnTo>
                  <a:lnTo>
                    <a:pt x="164553" y="140081"/>
                  </a:lnTo>
                  <a:lnTo>
                    <a:pt x="161823" y="140716"/>
                  </a:lnTo>
                  <a:lnTo>
                    <a:pt x="158978" y="141732"/>
                  </a:lnTo>
                  <a:lnTo>
                    <a:pt x="153377" y="143510"/>
                  </a:lnTo>
                  <a:lnTo>
                    <a:pt x="131749" y="179070"/>
                  </a:lnTo>
                  <a:lnTo>
                    <a:pt x="132473" y="184150"/>
                  </a:lnTo>
                  <a:lnTo>
                    <a:pt x="152869" y="211836"/>
                  </a:lnTo>
                  <a:lnTo>
                    <a:pt x="157187" y="213995"/>
                  </a:lnTo>
                  <a:lnTo>
                    <a:pt x="161963" y="215138"/>
                  </a:lnTo>
                  <a:lnTo>
                    <a:pt x="172415" y="215646"/>
                  </a:lnTo>
                  <a:lnTo>
                    <a:pt x="177888" y="214884"/>
                  </a:lnTo>
                  <a:lnTo>
                    <a:pt x="183616" y="212979"/>
                  </a:lnTo>
                  <a:lnTo>
                    <a:pt x="188214" y="211582"/>
                  </a:lnTo>
                  <a:lnTo>
                    <a:pt x="192328" y="209550"/>
                  </a:lnTo>
                  <a:lnTo>
                    <a:pt x="199580" y="204470"/>
                  </a:lnTo>
                  <a:lnTo>
                    <a:pt x="172745" y="204470"/>
                  </a:lnTo>
                  <a:lnTo>
                    <a:pt x="169417" y="204216"/>
                  </a:lnTo>
                  <a:lnTo>
                    <a:pt x="166103" y="204089"/>
                  </a:lnTo>
                  <a:lnTo>
                    <a:pt x="163042" y="203200"/>
                  </a:lnTo>
                  <a:lnTo>
                    <a:pt x="160235" y="201676"/>
                  </a:lnTo>
                  <a:lnTo>
                    <a:pt x="157441" y="200279"/>
                  </a:lnTo>
                  <a:lnTo>
                    <a:pt x="145732" y="177800"/>
                  </a:lnTo>
                  <a:lnTo>
                    <a:pt x="145884" y="171069"/>
                  </a:lnTo>
                  <a:lnTo>
                    <a:pt x="171284" y="151130"/>
                  </a:lnTo>
                  <a:lnTo>
                    <a:pt x="185124" y="151130"/>
                  </a:lnTo>
                  <a:lnTo>
                    <a:pt x="185369" y="150749"/>
                  </a:lnTo>
                  <a:lnTo>
                    <a:pt x="185775" y="149225"/>
                  </a:lnTo>
                  <a:lnTo>
                    <a:pt x="187451" y="142494"/>
                  </a:lnTo>
                  <a:lnTo>
                    <a:pt x="185546" y="141605"/>
                  </a:lnTo>
                  <a:lnTo>
                    <a:pt x="183540" y="140970"/>
                  </a:lnTo>
                  <a:lnTo>
                    <a:pt x="181432" y="140335"/>
                  </a:lnTo>
                  <a:lnTo>
                    <a:pt x="179311" y="139826"/>
                  </a:lnTo>
                  <a:lnTo>
                    <a:pt x="177063" y="139446"/>
                  </a:lnTo>
                  <a:lnTo>
                    <a:pt x="174688" y="139319"/>
                  </a:lnTo>
                  <a:close/>
                </a:path>
                <a:path w="617855" h="259714">
                  <a:moveTo>
                    <a:pt x="103119" y="178816"/>
                  </a:moveTo>
                  <a:lnTo>
                    <a:pt x="88620" y="178816"/>
                  </a:lnTo>
                  <a:lnTo>
                    <a:pt x="89611" y="180340"/>
                  </a:lnTo>
                  <a:lnTo>
                    <a:pt x="90563" y="181737"/>
                  </a:lnTo>
                  <a:lnTo>
                    <a:pt x="93457" y="185674"/>
                  </a:lnTo>
                  <a:lnTo>
                    <a:pt x="93992" y="186309"/>
                  </a:lnTo>
                  <a:lnTo>
                    <a:pt x="110159" y="206883"/>
                  </a:lnTo>
                  <a:lnTo>
                    <a:pt x="87833" y="214122"/>
                  </a:lnTo>
                  <a:lnTo>
                    <a:pt x="132236" y="214122"/>
                  </a:lnTo>
                  <a:lnTo>
                    <a:pt x="103119" y="178816"/>
                  </a:lnTo>
                  <a:close/>
                </a:path>
                <a:path w="617855" h="259714">
                  <a:moveTo>
                    <a:pt x="200638" y="182753"/>
                  </a:moveTo>
                  <a:lnTo>
                    <a:pt x="187591" y="182753"/>
                  </a:lnTo>
                  <a:lnTo>
                    <a:pt x="191744" y="195453"/>
                  </a:lnTo>
                  <a:lnTo>
                    <a:pt x="190106" y="197104"/>
                  </a:lnTo>
                  <a:lnTo>
                    <a:pt x="188366" y="198501"/>
                  </a:lnTo>
                  <a:lnTo>
                    <a:pt x="186499" y="199644"/>
                  </a:lnTo>
                  <a:lnTo>
                    <a:pt x="184645" y="200914"/>
                  </a:lnTo>
                  <a:lnTo>
                    <a:pt x="182422" y="201930"/>
                  </a:lnTo>
                  <a:lnTo>
                    <a:pt x="179832" y="202819"/>
                  </a:lnTo>
                  <a:lnTo>
                    <a:pt x="176212" y="203962"/>
                  </a:lnTo>
                  <a:lnTo>
                    <a:pt x="172745" y="204470"/>
                  </a:lnTo>
                  <a:lnTo>
                    <a:pt x="199580" y="204470"/>
                  </a:lnTo>
                  <a:lnTo>
                    <a:pt x="202755" y="201295"/>
                  </a:lnTo>
                  <a:lnTo>
                    <a:pt x="205460" y="197485"/>
                  </a:lnTo>
                  <a:lnTo>
                    <a:pt x="200638" y="182753"/>
                  </a:lnTo>
                  <a:close/>
                </a:path>
                <a:path w="617855" h="259714">
                  <a:moveTo>
                    <a:pt x="235775" y="120142"/>
                  </a:moveTo>
                  <a:lnTo>
                    <a:pt x="228295" y="120396"/>
                  </a:lnTo>
                  <a:lnTo>
                    <a:pt x="224053" y="121285"/>
                  </a:lnTo>
                  <a:lnTo>
                    <a:pt x="197891" y="129794"/>
                  </a:lnTo>
                  <a:lnTo>
                    <a:pt x="220814" y="200025"/>
                  </a:lnTo>
                  <a:lnTo>
                    <a:pt x="233870" y="195707"/>
                  </a:lnTo>
                  <a:lnTo>
                    <a:pt x="224917" y="168275"/>
                  </a:lnTo>
                  <a:lnTo>
                    <a:pt x="230492" y="166497"/>
                  </a:lnTo>
                  <a:lnTo>
                    <a:pt x="231787" y="166116"/>
                  </a:lnTo>
                  <a:lnTo>
                    <a:pt x="232829" y="165988"/>
                  </a:lnTo>
                  <a:lnTo>
                    <a:pt x="254807" y="165988"/>
                  </a:lnTo>
                  <a:lnTo>
                    <a:pt x="249567" y="161925"/>
                  </a:lnTo>
                  <a:lnTo>
                    <a:pt x="248691" y="161162"/>
                  </a:lnTo>
                  <a:lnTo>
                    <a:pt x="247789" y="160655"/>
                  </a:lnTo>
                  <a:lnTo>
                    <a:pt x="246862" y="160274"/>
                  </a:lnTo>
                  <a:lnTo>
                    <a:pt x="245935" y="159766"/>
                  </a:lnTo>
                  <a:lnTo>
                    <a:pt x="243967" y="159258"/>
                  </a:lnTo>
                  <a:lnTo>
                    <a:pt x="244337" y="159004"/>
                  </a:lnTo>
                  <a:lnTo>
                    <a:pt x="221856" y="159004"/>
                  </a:lnTo>
                  <a:lnTo>
                    <a:pt x="214248" y="135636"/>
                  </a:lnTo>
                  <a:lnTo>
                    <a:pt x="222592" y="132969"/>
                  </a:lnTo>
                  <a:lnTo>
                    <a:pt x="227418" y="131318"/>
                  </a:lnTo>
                  <a:lnTo>
                    <a:pt x="231305" y="131191"/>
                  </a:lnTo>
                  <a:lnTo>
                    <a:pt x="251955" y="131191"/>
                  </a:lnTo>
                  <a:lnTo>
                    <a:pt x="250545" y="128650"/>
                  </a:lnTo>
                  <a:lnTo>
                    <a:pt x="248704" y="126492"/>
                  </a:lnTo>
                  <a:lnTo>
                    <a:pt x="246849" y="124460"/>
                  </a:lnTo>
                  <a:lnTo>
                    <a:pt x="244551" y="122809"/>
                  </a:lnTo>
                  <a:lnTo>
                    <a:pt x="241782" y="121793"/>
                  </a:lnTo>
                  <a:lnTo>
                    <a:pt x="239026" y="120650"/>
                  </a:lnTo>
                  <a:lnTo>
                    <a:pt x="235775" y="120142"/>
                  </a:lnTo>
                  <a:close/>
                </a:path>
                <a:path w="617855" h="259714">
                  <a:moveTo>
                    <a:pt x="254807" y="165988"/>
                  </a:moveTo>
                  <a:lnTo>
                    <a:pt x="232829" y="165988"/>
                  </a:lnTo>
                  <a:lnTo>
                    <a:pt x="234378" y="166243"/>
                  </a:lnTo>
                  <a:lnTo>
                    <a:pt x="235191" y="166624"/>
                  </a:lnTo>
                  <a:lnTo>
                    <a:pt x="236016" y="167259"/>
                  </a:lnTo>
                  <a:lnTo>
                    <a:pt x="258102" y="184912"/>
                  </a:lnTo>
                  <a:lnTo>
                    <a:pt x="259676" y="186309"/>
                  </a:lnTo>
                  <a:lnTo>
                    <a:pt x="261581" y="186690"/>
                  </a:lnTo>
                  <a:lnTo>
                    <a:pt x="263817" y="185928"/>
                  </a:lnTo>
                  <a:lnTo>
                    <a:pt x="275602" y="182118"/>
                  </a:lnTo>
                  <a:lnTo>
                    <a:pt x="254807" y="165988"/>
                  </a:lnTo>
                  <a:close/>
                </a:path>
                <a:path w="617855" h="259714">
                  <a:moveTo>
                    <a:pt x="196189" y="169163"/>
                  </a:moveTo>
                  <a:lnTo>
                    <a:pt x="172885" y="176784"/>
                  </a:lnTo>
                  <a:lnTo>
                    <a:pt x="175298" y="184150"/>
                  </a:lnTo>
                  <a:lnTo>
                    <a:pt x="175526" y="184785"/>
                  </a:lnTo>
                  <a:lnTo>
                    <a:pt x="175945" y="185293"/>
                  </a:lnTo>
                  <a:lnTo>
                    <a:pt x="176568" y="185547"/>
                  </a:lnTo>
                  <a:lnTo>
                    <a:pt x="177190" y="185928"/>
                  </a:lnTo>
                  <a:lnTo>
                    <a:pt x="177914" y="185928"/>
                  </a:lnTo>
                  <a:lnTo>
                    <a:pt x="178765" y="185674"/>
                  </a:lnTo>
                  <a:lnTo>
                    <a:pt x="187591" y="182753"/>
                  </a:lnTo>
                  <a:lnTo>
                    <a:pt x="200638" y="182753"/>
                  </a:lnTo>
                  <a:lnTo>
                    <a:pt x="196189" y="169163"/>
                  </a:lnTo>
                  <a:close/>
                </a:path>
                <a:path w="617855" h="259714">
                  <a:moveTo>
                    <a:pt x="251955" y="131191"/>
                  </a:moveTo>
                  <a:lnTo>
                    <a:pt x="231305" y="131191"/>
                  </a:lnTo>
                  <a:lnTo>
                    <a:pt x="237248" y="133476"/>
                  </a:lnTo>
                  <a:lnTo>
                    <a:pt x="239318" y="135762"/>
                  </a:lnTo>
                  <a:lnTo>
                    <a:pt x="241058" y="141097"/>
                  </a:lnTo>
                  <a:lnTo>
                    <a:pt x="241144" y="141732"/>
                  </a:lnTo>
                  <a:lnTo>
                    <a:pt x="241256" y="143637"/>
                  </a:lnTo>
                  <a:lnTo>
                    <a:pt x="241109" y="146176"/>
                  </a:lnTo>
                  <a:lnTo>
                    <a:pt x="240639" y="147828"/>
                  </a:lnTo>
                  <a:lnTo>
                    <a:pt x="239814" y="149225"/>
                  </a:lnTo>
                  <a:lnTo>
                    <a:pt x="238988" y="150749"/>
                  </a:lnTo>
                  <a:lnTo>
                    <a:pt x="221856" y="159004"/>
                  </a:lnTo>
                  <a:lnTo>
                    <a:pt x="244337" y="159004"/>
                  </a:lnTo>
                  <a:lnTo>
                    <a:pt x="254076" y="138937"/>
                  </a:lnTo>
                  <a:lnTo>
                    <a:pt x="253695" y="136525"/>
                  </a:lnTo>
                  <a:lnTo>
                    <a:pt x="252920" y="134238"/>
                  </a:lnTo>
                  <a:lnTo>
                    <a:pt x="251955" y="131191"/>
                  </a:lnTo>
                  <a:close/>
                </a:path>
                <a:path w="617855" h="259714">
                  <a:moveTo>
                    <a:pt x="185124" y="151130"/>
                  </a:moveTo>
                  <a:lnTo>
                    <a:pt x="171284" y="151130"/>
                  </a:lnTo>
                  <a:lnTo>
                    <a:pt x="172745" y="151257"/>
                  </a:lnTo>
                  <a:lnTo>
                    <a:pt x="174205" y="151257"/>
                  </a:lnTo>
                  <a:lnTo>
                    <a:pt x="175564" y="151384"/>
                  </a:lnTo>
                  <a:lnTo>
                    <a:pt x="180644" y="152400"/>
                  </a:lnTo>
                  <a:lnTo>
                    <a:pt x="181965" y="152781"/>
                  </a:lnTo>
                  <a:lnTo>
                    <a:pt x="183057" y="152654"/>
                  </a:lnTo>
                  <a:lnTo>
                    <a:pt x="184797" y="151637"/>
                  </a:lnTo>
                  <a:lnTo>
                    <a:pt x="185124" y="151130"/>
                  </a:lnTo>
                  <a:close/>
                </a:path>
                <a:path w="617855" h="259714">
                  <a:moveTo>
                    <a:pt x="314261" y="114173"/>
                  </a:moveTo>
                  <a:lnTo>
                    <a:pt x="310705" y="114681"/>
                  </a:lnTo>
                  <a:lnTo>
                    <a:pt x="307009" y="115950"/>
                  </a:lnTo>
                  <a:lnTo>
                    <a:pt x="303288" y="117094"/>
                  </a:lnTo>
                  <a:lnTo>
                    <a:pt x="288823" y="141859"/>
                  </a:lnTo>
                  <a:lnTo>
                    <a:pt x="289382" y="145669"/>
                  </a:lnTo>
                  <a:lnTo>
                    <a:pt x="290664" y="149479"/>
                  </a:lnTo>
                  <a:lnTo>
                    <a:pt x="291947" y="153543"/>
                  </a:lnTo>
                  <a:lnTo>
                    <a:pt x="313042" y="168656"/>
                  </a:lnTo>
                  <a:lnTo>
                    <a:pt x="316471" y="168910"/>
                  </a:lnTo>
                  <a:lnTo>
                    <a:pt x="333248" y="162051"/>
                  </a:lnTo>
                  <a:lnTo>
                    <a:pt x="335889" y="159893"/>
                  </a:lnTo>
                  <a:lnTo>
                    <a:pt x="336293" y="159385"/>
                  </a:lnTo>
                  <a:lnTo>
                    <a:pt x="316547" y="159385"/>
                  </a:lnTo>
                  <a:lnTo>
                    <a:pt x="312978" y="159004"/>
                  </a:lnTo>
                  <a:lnTo>
                    <a:pt x="307111" y="154686"/>
                  </a:lnTo>
                  <a:lnTo>
                    <a:pt x="304761" y="151003"/>
                  </a:lnTo>
                  <a:lnTo>
                    <a:pt x="301282" y="140335"/>
                  </a:lnTo>
                  <a:lnTo>
                    <a:pt x="300951" y="135889"/>
                  </a:lnTo>
                  <a:lnTo>
                    <a:pt x="303148" y="128905"/>
                  </a:lnTo>
                  <a:lnTo>
                    <a:pt x="305803" y="126492"/>
                  </a:lnTo>
                  <a:lnTo>
                    <a:pt x="314147" y="123698"/>
                  </a:lnTo>
                  <a:lnTo>
                    <a:pt x="334908" y="123698"/>
                  </a:lnTo>
                  <a:lnTo>
                    <a:pt x="332511" y="120650"/>
                  </a:lnTo>
                  <a:lnTo>
                    <a:pt x="329971" y="118491"/>
                  </a:lnTo>
                  <a:lnTo>
                    <a:pt x="324230" y="115443"/>
                  </a:lnTo>
                  <a:lnTo>
                    <a:pt x="321081" y="114554"/>
                  </a:lnTo>
                  <a:lnTo>
                    <a:pt x="317677" y="114426"/>
                  </a:lnTo>
                  <a:lnTo>
                    <a:pt x="314261" y="114173"/>
                  </a:lnTo>
                  <a:close/>
                </a:path>
                <a:path w="617855" h="259714">
                  <a:moveTo>
                    <a:pt x="334908" y="123698"/>
                  </a:moveTo>
                  <a:lnTo>
                    <a:pt x="314147" y="123698"/>
                  </a:lnTo>
                  <a:lnTo>
                    <a:pt x="317677" y="124079"/>
                  </a:lnTo>
                  <a:lnTo>
                    <a:pt x="323494" y="128397"/>
                  </a:lnTo>
                  <a:lnTo>
                    <a:pt x="325831" y="132207"/>
                  </a:lnTo>
                  <a:lnTo>
                    <a:pt x="327583" y="137541"/>
                  </a:lnTo>
                  <a:lnTo>
                    <a:pt x="329336" y="143001"/>
                  </a:lnTo>
                  <a:lnTo>
                    <a:pt x="329666" y="147320"/>
                  </a:lnTo>
                  <a:lnTo>
                    <a:pt x="327507" y="154178"/>
                  </a:lnTo>
                  <a:lnTo>
                    <a:pt x="324891" y="156591"/>
                  </a:lnTo>
                  <a:lnTo>
                    <a:pt x="316547" y="159385"/>
                  </a:lnTo>
                  <a:lnTo>
                    <a:pt x="336293" y="159385"/>
                  </a:lnTo>
                  <a:lnTo>
                    <a:pt x="337908" y="157353"/>
                  </a:lnTo>
                  <a:lnTo>
                    <a:pt x="340753" y="151511"/>
                  </a:lnTo>
                  <a:lnTo>
                    <a:pt x="341528" y="148209"/>
                  </a:lnTo>
                  <a:lnTo>
                    <a:pt x="341723" y="143001"/>
                  </a:lnTo>
                  <a:lnTo>
                    <a:pt x="341674" y="140335"/>
                  </a:lnTo>
                  <a:lnTo>
                    <a:pt x="341210" y="137413"/>
                  </a:lnTo>
                  <a:lnTo>
                    <a:pt x="338645" y="129539"/>
                  </a:lnTo>
                  <a:lnTo>
                    <a:pt x="336905" y="126237"/>
                  </a:lnTo>
                  <a:lnTo>
                    <a:pt x="334908" y="123698"/>
                  </a:lnTo>
                  <a:close/>
                </a:path>
                <a:path w="617855" h="259714">
                  <a:moveTo>
                    <a:pt x="359986" y="113792"/>
                  </a:moveTo>
                  <a:lnTo>
                    <a:pt x="346722" y="113792"/>
                  </a:lnTo>
                  <a:lnTo>
                    <a:pt x="360045" y="154559"/>
                  </a:lnTo>
                  <a:lnTo>
                    <a:pt x="372033" y="150622"/>
                  </a:lnTo>
                  <a:lnTo>
                    <a:pt x="359986" y="113792"/>
                  </a:lnTo>
                  <a:close/>
                </a:path>
                <a:path w="617855" h="259714">
                  <a:moveTo>
                    <a:pt x="362026" y="75946"/>
                  </a:moveTo>
                  <a:lnTo>
                    <a:pt x="359841" y="75946"/>
                  </a:lnTo>
                  <a:lnTo>
                    <a:pt x="357606" y="76326"/>
                  </a:lnTo>
                  <a:lnTo>
                    <a:pt x="355320" y="77088"/>
                  </a:lnTo>
                  <a:lnTo>
                    <a:pt x="352437" y="77978"/>
                  </a:lnTo>
                  <a:lnTo>
                    <a:pt x="349986" y="79248"/>
                  </a:lnTo>
                  <a:lnTo>
                    <a:pt x="347967" y="80899"/>
                  </a:lnTo>
                  <a:lnTo>
                    <a:pt x="345935" y="82423"/>
                  </a:lnTo>
                  <a:lnTo>
                    <a:pt x="344385" y="84328"/>
                  </a:lnTo>
                  <a:lnTo>
                    <a:pt x="343306" y="86487"/>
                  </a:lnTo>
                  <a:lnTo>
                    <a:pt x="342214" y="88519"/>
                  </a:lnTo>
                  <a:lnTo>
                    <a:pt x="341617" y="90805"/>
                  </a:lnTo>
                  <a:lnTo>
                    <a:pt x="341511" y="93218"/>
                  </a:lnTo>
                  <a:lnTo>
                    <a:pt x="341426" y="96266"/>
                  </a:lnTo>
                  <a:lnTo>
                    <a:pt x="341782" y="98679"/>
                  </a:lnTo>
                  <a:lnTo>
                    <a:pt x="342722" y="101473"/>
                  </a:lnTo>
                  <a:lnTo>
                    <a:pt x="343928" y="105156"/>
                  </a:lnTo>
                  <a:lnTo>
                    <a:pt x="336499" y="107569"/>
                  </a:lnTo>
                  <a:lnTo>
                    <a:pt x="338378" y="113411"/>
                  </a:lnTo>
                  <a:lnTo>
                    <a:pt x="338886" y="113919"/>
                  </a:lnTo>
                  <a:lnTo>
                    <a:pt x="339610" y="114300"/>
                  </a:lnTo>
                  <a:lnTo>
                    <a:pt x="340321" y="114554"/>
                  </a:lnTo>
                  <a:lnTo>
                    <a:pt x="341185" y="114681"/>
                  </a:lnTo>
                  <a:lnTo>
                    <a:pt x="342188" y="114554"/>
                  </a:lnTo>
                  <a:lnTo>
                    <a:pt x="346722" y="113792"/>
                  </a:lnTo>
                  <a:lnTo>
                    <a:pt x="359986" y="113792"/>
                  </a:lnTo>
                  <a:lnTo>
                    <a:pt x="358698" y="109855"/>
                  </a:lnTo>
                  <a:lnTo>
                    <a:pt x="371271" y="105663"/>
                  </a:lnTo>
                  <a:lnTo>
                    <a:pt x="369853" y="101346"/>
                  </a:lnTo>
                  <a:lnTo>
                    <a:pt x="355523" y="101346"/>
                  </a:lnTo>
                  <a:lnTo>
                    <a:pt x="353847" y="96266"/>
                  </a:lnTo>
                  <a:lnTo>
                    <a:pt x="353542" y="94614"/>
                  </a:lnTo>
                  <a:lnTo>
                    <a:pt x="353529" y="91948"/>
                  </a:lnTo>
                  <a:lnTo>
                    <a:pt x="353796" y="90678"/>
                  </a:lnTo>
                  <a:lnTo>
                    <a:pt x="360298" y="85471"/>
                  </a:lnTo>
                  <a:lnTo>
                    <a:pt x="360845" y="85217"/>
                  </a:lnTo>
                  <a:lnTo>
                    <a:pt x="361365" y="85089"/>
                  </a:lnTo>
                  <a:lnTo>
                    <a:pt x="361835" y="84836"/>
                  </a:lnTo>
                  <a:lnTo>
                    <a:pt x="362305" y="84709"/>
                  </a:lnTo>
                  <a:lnTo>
                    <a:pt x="362699" y="84455"/>
                  </a:lnTo>
                  <a:lnTo>
                    <a:pt x="363346" y="83947"/>
                  </a:lnTo>
                  <a:lnTo>
                    <a:pt x="363575" y="83566"/>
                  </a:lnTo>
                  <a:lnTo>
                    <a:pt x="363715" y="83185"/>
                  </a:lnTo>
                  <a:lnTo>
                    <a:pt x="363855" y="82931"/>
                  </a:lnTo>
                  <a:lnTo>
                    <a:pt x="363855" y="82423"/>
                  </a:lnTo>
                  <a:lnTo>
                    <a:pt x="362026" y="75946"/>
                  </a:lnTo>
                  <a:close/>
                </a:path>
                <a:path w="617855" h="259714">
                  <a:moveTo>
                    <a:pt x="368477" y="97155"/>
                  </a:moveTo>
                  <a:lnTo>
                    <a:pt x="355523" y="101346"/>
                  </a:lnTo>
                  <a:lnTo>
                    <a:pt x="369853" y="101346"/>
                  </a:lnTo>
                  <a:lnTo>
                    <a:pt x="368477" y="97155"/>
                  </a:lnTo>
                  <a:close/>
                </a:path>
                <a:path w="617855" h="259714">
                  <a:moveTo>
                    <a:pt x="418071" y="120142"/>
                  </a:moveTo>
                  <a:lnTo>
                    <a:pt x="417156" y="120142"/>
                  </a:lnTo>
                  <a:lnTo>
                    <a:pt x="415086" y="120776"/>
                  </a:lnTo>
                  <a:lnTo>
                    <a:pt x="414248" y="121666"/>
                  </a:lnTo>
                  <a:lnTo>
                    <a:pt x="413708" y="123444"/>
                  </a:lnTo>
                  <a:lnTo>
                    <a:pt x="411810" y="129412"/>
                  </a:lnTo>
                  <a:lnTo>
                    <a:pt x="422440" y="132207"/>
                  </a:lnTo>
                  <a:lnTo>
                    <a:pt x="424421" y="132461"/>
                  </a:lnTo>
                  <a:lnTo>
                    <a:pt x="426465" y="132461"/>
                  </a:lnTo>
                  <a:lnTo>
                    <a:pt x="428599" y="132207"/>
                  </a:lnTo>
                  <a:lnTo>
                    <a:pt x="430720" y="132080"/>
                  </a:lnTo>
                  <a:lnTo>
                    <a:pt x="449238" y="121666"/>
                  </a:lnTo>
                  <a:lnTo>
                    <a:pt x="428548" y="121666"/>
                  </a:lnTo>
                  <a:lnTo>
                    <a:pt x="426910" y="121538"/>
                  </a:lnTo>
                  <a:lnTo>
                    <a:pt x="425272" y="121538"/>
                  </a:lnTo>
                  <a:lnTo>
                    <a:pt x="423798" y="121412"/>
                  </a:lnTo>
                  <a:lnTo>
                    <a:pt x="421233" y="120904"/>
                  </a:lnTo>
                  <a:lnTo>
                    <a:pt x="420090" y="120650"/>
                  </a:lnTo>
                  <a:lnTo>
                    <a:pt x="418071" y="120142"/>
                  </a:lnTo>
                  <a:close/>
                </a:path>
                <a:path w="617855" h="259714">
                  <a:moveTo>
                    <a:pt x="451078" y="92583"/>
                  </a:moveTo>
                  <a:lnTo>
                    <a:pt x="432015" y="92583"/>
                  </a:lnTo>
                  <a:lnTo>
                    <a:pt x="434924" y="93980"/>
                  </a:lnTo>
                  <a:lnTo>
                    <a:pt x="437845" y="95504"/>
                  </a:lnTo>
                  <a:lnTo>
                    <a:pt x="439927" y="98044"/>
                  </a:lnTo>
                  <a:lnTo>
                    <a:pt x="441858" y="104012"/>
                  </a:lnTo>
                  <a:lnTo>
                    <a:pt x="442201" y="105918"/>
                  </a:lnTo>
                  <a:lnTo>
                    <a:pt x="442214" y="109855"/>
                  </a:lnTo>
                  <a:lnTo>
                    <a:pt x="441871" y="111633"/>
                  </a:lnTo>
                  <a:lnTo>
                    <a:pt x="440474" y="114935"/>
                  </a:lnTo>
                  <a:lnTo>
                    <a:pt x="439394" y="116459"/>
                  </a:lnTo>
                  <a:lnTo>
                    <a:pt x="437946" y="117601"/>
                  </a:lnTo>
                  <a:lnTo>
                    <a:pt x="436498" y="118872"/>
                  </a:lnTo>
                  <a:lnTo>
                    <a:pt x="434670" y="119887"/>
                  </a:lnTo>
                  <a:lnTo>
                    <a:pt x="432473" y="120650"/>
                  </a:lnTo>
                  <a:lnTo>
                    <a:pt x="430402" y="121285"/>
                  </a:lnTo>
                  <a:lnTo>
                    <a:pt x="428548" y="121666"/>
                  </a:lnTo>
                  <a:lnTo>
                    <a:pt x="449238" y="121666"/>
                  </a:lnTo>
                  <a:lnTo>
                    <a:pt x="454616" y="104012"/>
                  </a:lnTo>
                  <a:lnTo>
                    <a:pt x="454253" y="101092"/>
                  </a:lnTo>
                  <a:lnTo>
                    <a:pt x="452056" y="94361"/>
                  </a:lnTo>
                  <a:lnTo>
                    <a:pt x="451078" y="92583"/>
                  </a:lnTo>
                  <a:close/>
                </a:path>
                <a:path w="617855" h="259714">
                  <a:moveTo>
                    <a:pt x="435584" y="52197"/>
                  </a:moveTo>
                  <a:lnTo>
                    <a:pt x="400939" y="63500"/>
                  </a:lnTo>
                  <a:lnTo>
                    <a:pt x="406234" y="99441"/>
                  </a:lnTo>
                  <a:lnTo>
                    <a:pt x="414413" y="99187"/>
                  </a:lnTo>
                  <a:lnTo>
                    <a:pt x="417499" y="96774"/>
                  </a:lnTo>
                  <a:lnTo>
                    <a:pt x="420712" y="95123"/>
                  </a:lnTo>
                  <a:lnTo>
                    <a:pt x="424052" y="93980"/>
                  </a:lnTo>
                  <a:lnTo>
                    <a:pt x="428383" y="92583"/>
                  </a:lnTo>
                  <a:lnTo>
                    <a:pt x="451078" y="92583"/>
                  </a:lnTo>
                  <a:lnTo>
                    <a:pt x="450659" y="91821"/>
                  </a:lnTo>
                  <a:lnTo>
                    <a:pt x="447014" y="87249"/>
                  </a:lnTo>
                  <a:lnTo>
                    <a:pt x="446868" y="87122"/>
                  </a:lnTo>
                  <a:lnTo>
                    <a:pt x="415124" y="87122"/>
                  </a:lnTo>
                  <a:lnTo>
                    <a:pt x="412838" y="71628"/>
                  </a:lnTo>
                  <a:lnTo>
                    <a:pt x="437807" y="59055"/>
                  </a:lnTo>
                  <a:lnTo>
                    <a:pt x="437248" y="57276"/>
                  </a:lnTo>
                  <a:lnTo>
                    <a:pt x="435584" y="52197"/>
                  </a:lnTo>
                  <a:close/>
                </a:path>
                <a:path w="617855" h="259714">
                  <a:moveTo>
                    <a:pt x="430542" y="81661"/>
                  </a:moveTo>
                  <a:lnTo>
                    <a:pt x="415124" y="87122"/>
                  </a:lnTo>
                  <a:lnTo>
                    <a:pt x="446868" y="87122"/>
                  </a:lnTo>
                  <a:lnTo>
                    <a:pt x="430542" y="81661"/>
                  </a:lnTo>
                  <a:close/>
                </a:path>
                <a:path w="617855" h="259714">
                  <a:moveTo>
                    <a:pt x="475538" y="101600"/>
                  </a:moveTo>
                  <a:lnTo>
                    <a:pt x="474510" y="101726"/>
                  </a:lnTo>
                  <a:lnTo>
                    <a:pt x="473481" y="102235"/>
                  </a:lnTo>
                  <a:lnTo>
                    <a:pt x="472439" y="102362"/>
                  </a:lnTo>
                  <a:lnTo>
                    <a:pt x="468083" y="109855"/>
                  </a:lnTo>
                  <a:lnTo>
                    <a:pt x="468210" y="110871"/>
                  </a:lnTo>
                  <a:lnTo>
                    <a:pt x="468541" y="111760"/>
                  </a:lnTo>
                  <a:lnTo>
                    <a:pt x="468883" y="113030"/>
                  </a:lnTo>
                  <a:lnTo>
                    <a:pt x="469379" y="113919"/>
                  </a:lnTo>
                  <a:lnTo>
                    <a:pt x="470700" y="115443"/>
                  </a:lnTo>
                  <a:lnTo>
                    <a:pt x="471462" y="115824"/>
                  </a:lnTo>
                  <a:lnTo>
                    <a:pt x="472325" y="116459"/>
                  </a:lnTo>
                  <a:lnTo>
                    <a:pt x="473176" y="116712"/>
                  </a:lnTo>
                  <a:lnTo>
                    <a:pt x="474129" y="117094"/>
                  </a:lnTo>
                  <a:lnTo>
                    <a:pt x="476173" y="117221"/>
                  </a:lnTo>
                  <a:lnTo>
                    <a:pt x="477215" y="117221"/>
                  </a:lnTo>
                  <a:lnTo>
                    <a:pt x="479285" y="116459"/>
                  </a:lnTo>
                  <a:lnTo>
                    <a:pt x="483704" y="109220"/>
                  </a:lnTo>
                  <a:lnTo>
                    <a:pt x="483577" y="108076"/>
                  </a:lnTo>
                  <a:lnTo>
                    <a:pt x="482917" y="106172"/>
                  </a:lnTo>
                  <a:lnTo>
                    <a:pt x="482409" y="105283"/>
                  </a:lnTo>
                  <a:lnTo>
                    <a:pt x="481627" y="104394"/>
                  </a:lnTo>
                  <a:lnTo>
                    <a:pt x="481050" y="103632"/>
                  </a:lnTo>
                  <a:lnTo>
                    <a:pt x="480263" y="102997"/>
                  </a:lnTo>
                  <a:lnTo>
                    <a:pt x="479386" y="102488"/>
                  </a:lnTo>
                  <a:lnTo>
                    <a:pt x="477570" y="101981"/>
                  </a:lnTo>
                  <a:lnTo>
                    <a:pt x="475538" y="101600"/>
                  </a:lnTo>
                  <a:close/>
                </a:path>
                <a:path w="617855" h="259714">
                  <a:moveTo>
                    <a:pt x="497751" y="94234"/>
                  </a:moveTo>
                  <a:lnTo>
                    <a:pt x="496862" y="94234"/>
                  </a:lnTo>
                  <a:lnTo>
                    <a:pt x="495973" y="94361"/>
                  </a:lnTo>
                  <a:lnTo>
                    <a:pt x="494703" y="94996"/>
                  </a:lnTo>
                  <a:lnTo>
                    <a:pt x="493941" y="95885"/>
                  </a:lnTo>
                  <a:lnTo>
                    <a:pt x="493478" y="97409"/>
                  </a:lnTo>
                  <a:lnTo>
                    <a:pt x="491528" y="103505"/>
                  </a:lnTo>
                  <a:lnTo>
                    <a:pt x="493052" y="104012"/>
                  </a:lnTo>
                  <a:lnTo>
                    <a:pt x="494703" y="104648"/>
                  </a:lnTo>
                  <a:lnTo>
                    <a:pt x="498259" y="105663"/>
                  </a:lnTo>
                  <a:lnTo>
                    <a:pt x="500164" y="106172"/>
                  </a:lnTo>
                  <a:lnTo>
                    <a:pt x="504101" y="106425"/>
                  </a:lnTo>
                  <a:lnTo>
                    <a:pt x="506133" y="106425"/>
                  </a:lnTo>
                  <a:lnTo>
                    <a:pt x="528906" y="95758"/>
                  </a:lnTo>
                  <a:lnTo>
                    <a:pt x="506641" y="95758"/>
                  </a:lnTo>
                  <a:lnTo>
                    <a:pt x="503466" y="95376"/>
                  </a:lnTo>
                  <a:lnTo>
                    <a:pt x="500926" y="94996"/>
                  </a:lnTo>
                  <a:lnTo>
                    <a:pt x="499783" y="94615"/>
                  </a:lnTo>
                  <a:lnTo>
                    <a:pt x="497751" y="94234"/>
                  </a:lnTo>
                  <a:close/>
                </a:path>
                <a:path w="617855" h="259714">
                  <a:moveTo>
                    <a:pt x="530771" y="66548"/>
                  </a:moveTo>
                  <a:lnTo>
                    <a:pt x="511721" y="66548"/>
                  </a:lnTo>
                  <a:lnTo>
                    <a:pt x="517563" y="69596"/>
                  </a:lnTo>
                  <a:lnTo>
                    <a:pt x="519595" y="72009"/>
                  </a:lnTo>
                  <a:lnTo>
                    <a:pt x="520939" y="76200"/>
                  </a:lnTo>
                  <a:lnTo>
                    <a:pt x="521500" y="78105"/>
                  </a:lnTo>
                  <a:lnTo>
                    <a:pt x="521881" y="80010"/>
                  </a:lnTo>
                  <a:lnTo>
                    <a:pt x="521881" y="83947"/>
                  </a:lnTo>
                  <a:lnTo>
                    <a:pt x="512102" y="94615"/>
                  </a:lnTo>
                  <a:lnTo>
                    <a:pt x="510070" y="95250"/>
                  </a:lnTo>
                  <a:lnTo>
                    <a:pt x="508165" y="95758"/>
                  </a:lnTo>
                  <a:lnTo>
                    <a:pt x="528906" y="95758"/>
                  </a:lnTo>
                  <a:lnTo>
                    <a:pt x="529628" y="94996"/>
                  </a:lnTo>
                  <a:lnTo>
                    <a:pt x="531223" y="91821"/>
                  </a:lnTo>
                  <a:lnTo>
                    <a:pt x="532803" y="89026"/>
                  </a:lnTo>
                  <a:lnTo>
                    <a:pt x="533819" y="85725"/>
                  </a:lnTo>
                  <a:lnTo>
                    <a:pt x="534234" y="80010"/>
                  </a:lnTo>
                  <a:lnTo>
                    <a:pt x="534259" y="78105"/>
                  </a:lnTo>
                  <a:lnTo>
                    <a:pt x="533946" y="75184"/>
                  </a:lnTo>
                  <a:lnTo>
                    <a:pt x="532554" y="70993"/>
                  </a:lnTo>
                  <a:lnTo>
                    <a:pt x="531787" y="68580"/>
                  </a:lnTo>
                  <a:lnTo>
                    <a:pt x="530771" y="66548"/>
                  </a:lnTo>
                  <a:close/>
                </a:path>
                <a:path w="617855" h="259714">
                  <a:moveTo>
                    <a:pt x="595414" y="0"/>
                  </a:moveTo>
                  <a:lnTo>
                    <a:pt x="586651" y="2921"/>
                  </a:lnTo>
                  <a:lnTo>
                    <a:pt x="585635" y="3175"/>
                  </a:lnTo>
                  <a:lnTo>
                    <a:pt x="584873" y="3810"/>
                  </a:lnTo>
                  <a:lnTo>
                    <a:pt x="583984" y="4825"/>
                  </a:lnTo>
                  <a:lnTo>
                    <a:pt x="583603" y="5461"/>
                  </a:lnTo>
                  <a:lnTo>
                    <a:pt x="583349" y="6096"/>
                  </a:lnTo>
                  <a:lnTo>
                    <a:pt x="553631" y="91312"/>
                  </a:lnTo>
                  <a:lnTo>
                    <a:pt x="562521" y="88519"/>
                  </a:lnTo>
                  <a:lnTo>
                    <a:pt x="564045" y="87884"/>
                  </a:lnTo>
                  <a:lnTo>
                    <a:pt x="564553" y="87249"/>
                  </a:lnTo>
                  <a:lnTo>
                    <a:pt x="564934" y="86613"/>
                  </a:lnTo>
                  <a:lnTo>
                    <a:pt x="565315" y="86233"/>
                  </a:lnTo>
                  <a:lnTo>
                    <a:pt x="595414" y="0"/>
                  </a:lnTo>
                  <a:close/>
                </a:path>
                <a:path w="617855" h="259714">
                  <a:moveTo>
                    <a:pt x="599224" y="38988"/>
                  </a:moveTo>
                  <a:lnTo>
                    <a:pt x="583044" y="58293"/>
                  </a:lnTo>
                  <a:lnTo>
                    <a:pt x="583349" y="60325"/>
                  </a:lnTo>
                  <a:lnTo>
                    <a:pt x="601383" y="76200"/>
                  </a:lnTo>
                  <a:lnTo>
                    <a:pt x="603669" y="75946"/>
                  </a:lnTo>
                  <a:lnTo>
                    <a:pt x="615263" y="67945"/>
                  </a:lnTo>
                  <a:lnTo>
                    <a:pt x="599732" y="67945"/>
                  </a:lnTo>
                  <a:lnTo>
                    <a:pt x="597954" y="67056"/>
                  </a:lnTo>
                  <a:lnTo>
                    <a:pt x="597065" y="66421"/>
                  </a:lnTo>
                  <a:lnTo>
                    <a:pt x="596303" y="65659"/>
                  </a:lnTo>
                  <a:lnTo>
                    <a:pt x="595541" y="64388"/>
                  </a:lnTo>
                  <a:lnTo>
                    <a:pt x="594779" y="63373"/>
                  </a:lnTo>
                  <a:lnTo>
                    <a:pt x="592394" y="53721"/>
                  </a:lnTo>
                  <a:lnTo>
                    <a:pt x="592874" y="51688"/>
                  </a:lnTo>
                  <a:lnTo>
                    <a:pt x="597065" y="48006"/>
                  </a:lnTo>
                  <a:lnTo>
                    <a:pt x="598081" y="47498"/>
                  </a:lnTo>
                  <a:lnTo>
                    <a:pt x="599097" y="47371"/>
                  </a:lnTo>
                  <a:lnTo>
                    <a:pt x="614362" y="47371"/>
                  </a:lnTo>
                  <a:lnTo>
                    <a:pt x="612940" y="45593"/>
                  </a:lnTo>
                  <a:lnTo>
                    <a:pt x="601510" y="39370"/>
                  </a:lnTo>
                  <a:lnTo>
                    <a:pt x="599224" y="38988"/>
                  </a:lnTo>
                  <a:close/>
                </a:path>
                <a:path w="617855" h="259714">
                  <a:moveTo>
                    <a:pt x="515277" y="26162"/>
                  </a:moveTo>
                  <a:lnTo>
                    <a:pt x="480618" y="37465"/>
                  </a:lnTo>
                  <a:lnTo>
                    <a:pt x="485914" y="73660"/>
                  </a:lnTo>
                  <a:lnTo>
                    <a:pt x="494068" y="73151"/>
                  </a:lnTo>
                  <a:lnTo>
                    <a:pt x="497243" y="70993"/>
                  </a:lnTo>
                  <a:lnTo>
                    <a:pt x="500418" y="69087"/>
                  </a:lnTo>
                  <a:lnTo>
                    <a:pt x="503720" y="68072"/>
                  </a:lnTo>
                  <a:lnTo>
                    <a:pt x="508038" y="66548"/>
                  </a:lnTo>
                  <a:lnTo>
                    <a:pt x="530771" y="66548"/>
                  </a:lnTo>
                  <a:lnTo>
                    <a:pt x="530390" y="65786"/>
                  </a:lnTo>
                  <a:lnTo>
                    <a:pt x="528287" y="63246"/>
                  </a:lnTo>
                  <a:lnTo>
                    <a:pt x="526707" y="61213"/>
                  </a:lnTo>
                  <a:lnTo>
                    <a:pt x="526563" y="61087"/>
                  </a:lnTo>
                  <a:lnTo>
                    <a:pt x="494830" y="61087"/>
                  </a:lnTo>
                  <a:lnTo>
                    <a:pt x="492544" y="45720"/>
                  </a:lnTo>
                  <a:lnTo>
                    <a:pt x="514388" y="38608"/>
                  </a:lnTo>
                  <a:lnTo>
                    <a:pt x="515912" y="37337"/>
                  </a:lnTo>
                  <a:lnTo>
                    <a:pt x="517436" y="34671"/>
                  </a:lnTo>
                  <a:lnTo>
                    <a:pt x="517363" y="32893"/>
                  </a:lnTo>
                  <a:lnTo>
                    <a:pt x="516928" y="31369"/>
                  </a:lnTo>
                  <a:lnTo>
                    <a:pt x="515277" y="26162"/>
                  </a:lnTo>
                  <a:close/>
                </a:path>
                <a:path w="617855" h="259714">
                  <a:moveTo>
                    <a:pt x="614362" y="47371"/>
                  </a:moveTo>
                  <a:lnTo>
                    <a:pt x="599097" y="47371"/>
                  </a:lnTo>
                  <a:lnTo>
                    <a:pt x="599986" y="47498"/>
                  </a:lnTo>
                  <a:lnTo>
                    <a:pt x="601002" y="47498"/>
                  </a:lnTo>
                  <a:lnTo>
                    <a:pt x="601891" y="48006"/>
                  </a:lnTo>
                  <a:lnTo>
                    <a:pt x="608352" y="61849"/>
                  </a:lnTo>
                  <a:lnTo>
                    <a:pt x="608241" y="62737"/>
                  </a:lnTo>
                  <a:lnTo>
                    <a:pt x="601510" y="67945"/>
                  </a:lnTo>
                  <a:lnTo>
                    <a:pt x="615263" y="67945"/>
                  </a:lnTo>
                  <a:lnTo>
                    <a:pt x="616006" y="66421"/>
                  </a:lnTo>
                  <a:lnTo>
                    <a:pt x="616877" y="64897"/>
                  </a:lnTo>
                  <a:lnTo>
                    <a:pt x="617331" y="62737"/>
                  </a:lnTo>
                  <a:lnTo>
                    <a:pt x="617639" y="60071"/>
                  </a:lnTo>
                  <a:lnTo>
                    <a:pt x="617512" y="55245"/>
                  </a:lnTo>
                  <a:lnTo>
                    <a:pt x="615734" y="49784"/>
                  </a:lnTo>
                  <a:lnTo>
                    <a:pt x="614464" y="47498"/>
                  </a:lnTo>
                  <a:close/>
                </a:path>
                <a:path w="617855" h="259714">
                  <a:moveTo>
                    <a:pt x="510197" y="55625"/>
                  </a:moveTo>
                  <a:lnTo>
                    <a:pt x="506768" y="56134"/>
                  </a:lnTo>
                  <a:lnTo>
                    <a:pt x="503085" y="57531"/>
                  </a:lnTo>
                  <a:lnTo>
                    <a:pt x="501815" y="57785"/>
                  </a:lnTo>
                  <a:lnTo>
                    <a:pt x="500418" y="58420"/>
                  </a:lnTo>
                  <a:lnTo>
                    <a:pt x="496227" y="60198"/>
                  </a:lnTo>
                  <a:lnTo>
                    <a:pt x="494830" y="61087"/>
                  </a:lnTo>
                  <a:lnTo>
                    <a:pt x="526563" y="61087"/>
                  </a:lnTo>
                  <a:lnTo>
                    <a:pt x="524548" y="59309"/>
                  </a:lnTo>
                  <a:lnTo>
                    <a:pt x="519468" y="56896"/>
                  </a:lnTo>
                  <a:lnTo>
                    <a:pt x="516547" y="56134"/>
                  </a:lnTo>
                  <a:lnTo>
                    <a:pt x="510197" y="55625"/>
                  </a:lnTo>
                  <a:close/>
                </a:path>
                <a:path w="617855" h="259714">
                  <a:moveTo>
                    <a:pt x="547535" y="15240"/>
                  </a:moveTo>
                  <a:lnTo>
                    <a:pt x="531355" y="34544"/>
                  </a:lnTo>
                  <a:lnTo>
                    <a:pt x="531660" y="36575"/>
                  </a:lnTo>
                  <a:lnTo>
                    <a:pt x="549821" y="52450"/>
                  </a:lnTo>
                  <a:lnTo>
                    <a:pt x="552107" y="52197"/>
                  </a:lnTo>
                  <a:lnTo>
                    <a:pt x="554393" y="51435"/>
                  </a:lnTo>
                  <a:lnTo>
                    <a:pt x="556552" y="50673"/>
                  </a:lnTo>
                  <a:lnTo>
                    <a:pt x="558457" y="49784"/>
                  </a:lnTo>
                  <a:lnTo>
                    <a:pt x="560108" y="48260"/>
                  </a:lnTo>
                  <a:lnTo>
                    <a:pt x="561886" y="46736"/>
                  </a:lnTo>
                  <a:lnTo>
                    <a:pt x="563156" y="45085"/>
                  </a:lnTo>
                  <a:lnTo>
                    <a:pt x="563630" y="44196"/>
                  </a:lnTo>
                  <a:lnTo>
                    <a:pt x="548932" y="44196"/>
                  </a:lnTo>
                  <a:lnTo>
                    <a:pt x="548043" y="44069"/>
                  </a:lnTo>
                  <a:lnTo>
                    <a:pt x="546265" y="43307"/>
                  </a:lnTo>
                  <a:lnTo>
                    <a:pt x="544614" y="41910"/>
                  </a:lnTo>
                  <a:lnTo>
                    <a:pt x="543852" y="40640"/>
                  </a:lnTo>
                  <a:lnTo>
                    <a:pt x="543090" y="39624"/>
                  </a:lnTo>
                  <a:lnTo>
                    <a:pt x="542455" y="38100"/>
                  </a:lnTo>
                  <a:lnTo>
                    <a:pt x="541947" y="36322"/>
                  </a:lnTo>
                  <a:lnTo>
                    <a:pt x="541312" y="34544"/>
                  </a:lnTo>
                  <a:lnTo>
                    <a:pt x="540989" y="33147"/>
                  </a:lnTo>
                  <a:lnTo>
                    <a:pt x="540919" y="31369"/>
                  </a:lnTo>
                  <a:lnTo>
                    <a:pt x="541026" y="28701"/>
                  </a:lnTo>
                  <a:lnTo>
                    <a:pt x="545503" y="24257"/>
                  </a:lnTo>
                  <a:lnTo>
                    <a:pt x="546392" y="23749"/>
                  </a:lnTo>
                  <a:lnTo>
                    <a:pt x="547408" y="23622"/>
                  </a:lnTo>
                  <a:lnTo>
                    <a:pt x="562800" y="23622"/>
                  </a:lnTo>
                  <a:lnTo>
                    <a:pt x="561378" y="21844"/>
                  </a:lnTo>
                  <a:lnTo>
                    <a:pt x="552107" y="15621"/>
                  </a:lnTo>
                  <a:lnTo>
                    <a:pt x="549821" y="15621"/>
                  </a:lnTo>
                  <a:lnTo>
                    <a:pt x="547535" y="15240"/>
                  </a:lnTo>
                  <a:close/>
                </a:path>
                <a:path w="617855" h="259714">
                  <a:moveTo>
                    <a:pt x="562800" y="23622"/>
                  </a:moveTo>
                  <a:lnTo>
                    <a:pt x="547408" y="23622"/>
                  </a:lnTo>
                  <a:lnTo>
                    <a:pt x="548424" y="23749"/>
                  </a:lnTo>
                  <a:lnTo>
                    <a:pt x="549313" y="23749"/>
                  </a:lnTo>
                  <a:lnTo>
                    <a:pt x="550329" y="24257"/>
                  </a:lnTo>
                  <a:lnTo>
                    <a:pt x="556552" y="38988"/>
                  </a:lnTo>
                  <a:lnTo>
                    <a:pt x="555790" y="41021"/>
                  </a:lnTo>
                  <a:lnTo>
                    <a:pt x="555155" y="41783"/>
                  </a:lnTo>
                  <a:lnTo>
                    <a:pt x="554393" y="42418"/>
                  </a:lnTo>
                  <a:lnTo>
                    <a:pt x="552869" y="43434"/>
                  </a:lnTo>
                  <a:lnTo>
                    <a:pt x="551853" y="43561"/>
                  </a:lnTo>
                  <a:lnTo>
                    <a:pt x="550837" y="44069"/>
                  </a:lnTo>
                  <a:lnTo>
                    <a:pt x="549948" y="44196"/>
                  </a:lnTo>
                  <a:lnTo>
                    <a:pt x="563630" y="44196"/>
                  </a:lnTo>
                  <a:lnTo>
                    <a:pt x="565950" y="36322"/>
                  </a:lnTo>
                  <a:lnTo>
                    <a:pt x="566137" y="34544"/>
                  </a:lnTo>
                  <a:lnTo>
                    <a:pt x="562902" y="23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265426" y="1801367"/>
            <a:ext cx="2095500" cy="1094105"/>
            <a:chOff x="2265426" y="1801367"/>
            <a:chExt cx="2095500" cy="1094105"/>
          </a:xfrm>
        </p:grpSpPr>
        <p:sp>
          <p:nvSpPr>
            <p:cNvPr id="17" name="object 17"/>
            <p:cNvSpPr/>
            <p:nvPr/>
          </p:nvSpPr>
          <p:spPr>
            <a:xfrm>
              <a:off x="2474976" y="1801367"/>
              <a:ext cx="1676400" cy="1082040"/>
            </a:xfrm>
            <a:custGeom>
              <a:avLst/>
              <a:gdLst/>
              <a:ahLst/>
              <a:cxnLst/>
              <a:rect l="l" t="t" r="r" b="b"/>
              <a:pathLst>
                <a:path w="1676400" h="1082039">
                  <a:moveTo>
                    <a:pt x="280416" y="765048"/>
                  </a:moveTo>
                  <a:lnTo>
                    <a:pt x="0" y="765048"/>
                  </a:lnTo>
                  <a:lnTo>
                    <a:pt x="0" y="1082040"/>
                  </a:lnTo>
                  <a:lnTo>
                    <a:pt x="280416" y="1082040"/>
                  </a:lnTo>
                  <a:lnTo>
                    <a:pt x="280416" y="765048"/>
                  </a:lnTo>
                  <a:close/>
                </a:path>
                <a:path w="1676400" h="1082039">
                  <a:moveTo>
                    <a:pt x="978408" y="548640"/>
                  </a:moveTo>
                  <a:lnTo>
                    <a:pt x="699516" y="548640"/>
                  </a:lnTo>
                  <a:lnTo>
                    <a:pt x="699516" y="1082040"/>
                  </a:lnTo>
                  <a:lnTo>
                    <a:pt x="978408" y="1082040"/>
                  </a:lnTo>
                  <a:lnTo>
                    <a:pt x="978408" y="548640"/>
                  </a:lnTo>
                  <a:close/>
                </a:path>
                <a:path w="1676400" h="1082039">
                  <a:moveTo>
                    <a:pt x="1676400" y="0"/>
                  </a:moveTo>
                  <a:lnTo>
                    <a:pt x="1397508" y="0"/>
                  </a:lnTo>
                  <a:lnTo>
                    <a:pt x="1397508" y="1082040"/>
                  </a:lnTo>
                  <a:lnTo>
                    <a:pt x="1676400" y="108204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65426" y="2882645"/>
              <a:ext cx="2095500" cy="0"/>
            </a:xfrm>
            <a:custGeom>
              <a:avLst/>
              <a:gdLst/>
              <a:ahLst/>
              <a:cxnLst/>
              <a:rect l="l" t="t" r="r" b="b"/>
              <a:pathLst>
                <a:path w="2095500" h="0">
                  <a:moveTo>
                    <a:pt x="0" y="0"/>
                  </a:moveTo>
                  <a:lnTo>
                    <a:pt x="20955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539745" y="2390901"/>
            <a:ext cx="1498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404040"/>
                </a:solidFill>
                <a:latin typeface="Tahoma"/>
                <a:cs typeface="Tahoma"/>
              </a:rPr>
              <a:t>1</a:t>
            </a:r>
            <a:r>
              <a:rPr dirty="0" sz="700" spc="-55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404040"/>
                </a:solidFill>
                <a:latin typeface="Tahoma"/>
                <a:cs typeface="Tahoma"/>
              </a:rPr>
              <a:t>9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8245" y="2174493"/>
            <a:ext cx="1498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404040"/>
                </a:solidFill>
                <a:latin typeface="Tahoma"/>
                <a:cs typeface="Tahoma"/>
              </a:rPr>
              <a:t>3</a:t>
            </a:r>
            <a:r>
              <a:rPr dirty="0" sz="700" spc="-55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404040"/>
                </a:solidFill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6872" y="1624965"/>
            <a:ext cx="1498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404040"/>
                </a:solidFill>
                <a:latin typeface="Tahoma"/>
                <a:cs typeface="Tahoma"/>
              </a:rPr>
              <a:t>6</a:t>
            </a:r>
            <a:r>
              <a:rPr dirty="0" sz="700" spc="-55" b="1">
                <a:solidFill>
                  <a:srgbClr val="404040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404040"/>
                </a:solidFill>
                <a:latin typeface="Tahoma"/>
                <a:cs typeface="Tahoma"/>
              </a:rPr>
              <a:t>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07742" y="2929508"/>
            <a:ext cx="111760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7365" algn="l"/>
              </a:tabLst>
            </a:pPr>
            <a:r>
              <a:rPr dirty="0" sz="700" spc="-75">
                <a:latin typeface="Tahoma"/>
                <a:cs typeface="Tahoma"/>
              </a:rPr>
              <a:t>I</a:t>
            </a:r>
            <a:r>
              <a:rPr dirty="0" sz="700">
                <a:latin typeface="Tahoma"/>
                <a:cs typeface="Tahoma"/>
              </a:rPr>
              <a:t>n</a:t>
            </a:r>
            <a:r>
              <a:rPr dirty="0" sz="700" spc="5">
                <a:latin typeface="Tahoma"/>
                <a:cs typeface="Tahoma"/>
              </a:rPr>
              <a:t>d</a:t>
            </a:r>
            <a:r>
              <a:rPr dirty="0" sz="700" spc="-10">
                <a:latin typeface="Tahoma"/>
                <a:cs typeface="Tahoma"/>
              </a:rPr>
              <a:t>ia</a:t>
            </a:r>
            <a:r>
              <a:rPr dirty="0" sz="700">
                <a:latin typeface="Tahoma"/>
                <a:cs typeface="Tahoma"/>
              </a:rPr>
              <a:t>	</a:t>
            </a:r>
            <a:r>
              <a:rPr dirty="0" sz="700" spc="45">
                <a:latin typeface="Tahoma"/>
                <a:cs typeface="Tahoma"/>
              </a:rPr>
              <a:t>G</a:t>
            </a:r>
            <a:r>
              <a:rPr dirty="0" sz="700" spc="-10">
                <a:latin typeface="Tahoma"/>
                <a:cs typeface="Tahoma"/>
              </a:rPr>
              <a:t>l</a:t>
            </a:r>
            <a:r>
              <a:rPr dirty="0" sz="700" spc="5">
                <a:latin typeface="Tahoma"/>
                <a:cs typeface="Tahoma"/>
              </a:rPr>
              <a:t>o</a:t>
            </a:r>
            <a:r>
              <a:rPr dirty="0" sz="700" spc="10">
                <a:latin typeface="Tahoma"/>
                <a:cs typeface="Tahoma"/>
              </a:rPr>
              <a:t>b</a:t>
            </a:r>
            <a:r>
              <a:rPr dirty="0" sz="700" spc="-10">
                <a:latin typeface="Tahoma"/>
                <a:cs typeface="Tahoma"/>
              </a:rPr>
              <a:t>al</a:t>
            </a:r>
            <a:r>
              <a:rPr dirty="0" sz="700" spc="-40">
                <a:latin typeface="Tahoma"/>
                <a:cs typeface="Tahoma"/>
              </a:rPr>
              <a:t> </a:t>
            </a:r>
            <a:r>
              <a:rPr dirty="0" sz="700" spc="20">
                <a:latin typeface="Tahoma"/>
                <a:cs typeface="Tahoma"/>
              </a:rPr>
              <a:t>Ave</a:t>
            </a:r>
            <a:r>
              <a:rPr dirty="0" sz="700" spc="-15">
                <a:latin typeface="Tahoma"/>
                <a:cs typeface="Tahoma"/>
              </a:rPr>
              <a:t>ra</a:t>
            </a:r>
            <a:r>
              <a:rPr dirty="0" sz="700" spc="-10">
                <a:latin typeface="Tahoma"/>
                <a:cs typeface="Tahoma"/>
              </a:rPr>
              <a:t>g</a:t>
            </a:r>
            <a:r>
              <a:rPr dirty="0" sz="700" spc="-5">
                <a:latin typeface="Tahoma"/>
                <a:cs typeface="Tahoma"/>
              </a:rPr>
              <a:t>e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87266" y="2929508"/>
            <a:ext cx="4495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925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700" spc="25">
                <a:latin typeface="Tahoma"/>
                <a:cs typeface="Tahoma"/>
              </a:rPr>
              <a:t>De</a:t>
            </a:r>
            <a:r>
              <a:rPr dirty="0" sz="700">
                <a:latin typeface="Tahoma"/>
                <a:cs typeface="Tahoma"/>
              </a:rPr>
              <a:t>ve</a:t>
            </a:r>
            <a:r>
              <a:rPr dirty="0" sz="700">
                <a:latin typeface="Tahoma"/>
                <a:cs typeface="Tahoma"/>
              </a:rPr>
              <a:t>l</a:t>
            </a:r>
            <a:r>
              <a:rPr dirty="0" sz="700" spc="5">
                <a:latin typeface="Tahoma"/>
                <a:cs typeface="Tahoma"/>
              </a:rPr>
              <a:t>o</a:t>
            </a:r>
            <a:r>
              <a:rPr dirty="0" sz="700" spc="10">
                <a:latin typeface="Tahoma"/>
                <a:cs typeface="Tahoma"/>
              </a:rPr>
              <a:t>p</a:t>
            </a:r>
            <a:r>
              <a:rPr dirty="0" sz="700" spc="-15">
                <a:latin typeface="Tahoma"/>
                <a:cs typeface="Tahoma"/>
              </a:rPr>
              <a:t>e</a:t>
            </a:r>
            <a:r>
              <a:rPr dirty="0" sz="700">
                <a:latin typeface="Tahoma"/>
                <a:cs typeface="Tahoma"/>
              </a:rPr>
              <a:t>d  </a:t>
            </a:r>
            <a:r>
              <a:rPr dirty="0" sz="700" spc="5">
                <a:latin typeface="Tahoma"/>
                <a:cs typeface="Tahoma"/>
              </a:rPr>
              <a:t>Countries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7186" y="1408302"/>
            <a:ext cx="29654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30">
                <a:solidFill>
                  <a:srgbClr val="585858"/>
                </a:solidFill>
                <a:latin typeface="Tahoma"/>
                <a:cs typeface="Tahoma"/>
              </a:rPr>
              <a:t>(Pairs)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668265" y="2100072"/>
            <a:ext cx="1804035" cy="793750"/>
            <a:chOff x="4668265" y="2100072"/>
            <a:chExt cx="1804035" cy="793750"/>
          </a:xfrm>
        </p:grpSpPr>
        <p:sp>
          <p:nvSpPr>
            <p:cNvPr id="26" name="object 26"/>
            <p:cNvSpPr/>
            <p:nvPr/>
          </p:nvSpPr>
          <p:spPr>
            <a:xfrm>
              <a:off x="4800600" y="2100071"/>
              <a:ext cx="1541145" cy="782320"/>
            </a:xfrm>
            <a:custGeom>
              <a:avLst/>
              <a:gdLst/>
              <a:ahLst/>
              <a:cxnLst/>
              <a:rect l="l" t="t" r="r" b="b"/>
              <a:pathLst>
                <a:path w="1541145" h="782319">
                  <a:moveTo>
                    <a:pt x="207264" y="292608"/>
                  </a:moveTo>
                  <a:lnTo>
                    <a:pt x="0" y="292608"/>
                  </a:lnTo>
                  <a:lnTo>
                    <a:pt x="0" y="781812"/>
                  </a:lnTo>
                  <a:lnTo>
                    <a:pt x="207264" y="781812"/>
                  </a:lnTo>
                  <a:lnTo>
                    <a:pt x="207264" y="292608"/>
                  </a:lnTo>
                  <a:close/>
                </a:path>
                <a:path w="1541145" h="782319">
                  <a:moveTo>
                    <a:pt x="650748" y="486156"/>
                  </a:moveTo>
                  <a:lnTo>
                    <a:pt x="445008" y="486156"/>
                  </a:lnTo>
                  <a:lnTo>
                    <a:pt x="445008" y="781812"/>
                  </a:lnTo>
                  <a:lnTo>
                    <a:pt x="650748" y="781812"/>
                  </a:lnTo>
                  <a:lnTo>
                    <a:pt x="650748" y="486156"/>
                  </a:lnTo>
                  <a:close/>
                </a:path>
                <a:path w="1541145" h="782319">
                  <a:moveTo>
                    <a:pt x="1095756" y="312420"/>
                  </a:moveTo>
                  <a:lnTo>
                    <a:pt x="888492" y="312420"/>
                  </a:lnTo>
                  <a:lnTo>
                    <a:pt x="888492" y="781812"/>
                  </a:lnTo>
                  <a:lnTo>
                    <a:pt x="1095756" y="781812"/>
                  </a:lnTo>
                  <a:lnTo>
                    <a:pt x="1095756" y="312420"/>
                  </a:lnTo>
                  <a:close/>
                </a:path>
                <a:path w="1541145" h="782319">
                  <a:moveTo>
                    <a:pt x="1540764" y="0"/>
                  </a:moveTo>
                  <a:lnTo>
                    <a:pt x="1333500" y="0"/>
                  </a:lnTo>
                  <a:lnTo>
                    <a:pt x="1333500" y="781812"/>
                  </a:lnTo>
                  <a:lnTo>
                    <a:pt x="1540764" y="781812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80965" y="2881122"/>
              <a:ext cx="1778635" cy="0"/>
            </a:xfrm>
            <a:custGeom>
              <a:avLst/>
              <a:gdLst/>
              <a:ahLst/>
              <a:cxnLst/>
              <a:rect l="l" t="t" r="r" b="b"/>
              <a:pathLst>
                <a:path w="1778635" h="0">
                  <a:moveTo>
                    <a:pt x="0" y="0"/>
                  </a:moveTo>
                  <a:lnTo>
                    <a:pt x="177850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741290" y="2217165"/>
            <a:ext cx="326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₹</a:t>
            </a:r>
            <a:r>
              <a:rPr dirty="0" sz="700" spc="-35" b="1">
                <a:solidFill>
                  <a:srgbClr val="0E283D"/>
                </a:solidFill>
                <a:latin typeface="Tahoma"/>
                <a:cs typeface="Tahoma"/>
              </a:rPr>
              <a:t> 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960</a:t>
            </a:r>
            <a:r>
              <a:rPr dirty="0" sz="700" spc="-55" b="1">
                <a:solidFill>
                  <a:srgbClr val="0E283D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5664" y="2410205"/>
            <a:ext cx="326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₹</a:t>
            </a:r>
            <a:r>
              <a:rPr dirty="0" sz="700" spc="-35" b="1">
                <a:solidFill>
                  <a:srgbClr val="0E283D"/>
                </a:solidFill>
                <a:latin typeface="Tahoma"/>
                <a:cs typeface="Tahoma"/>
              </a:rPr>
              <a:t> 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660</a:t>
            </a:r>
            <a:r>
              <a:rPr dirty="0" sz="700" spc="-55" b="1">
                <a:solidFill>
                  <a:srgbClr val="0E283D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0417" y="2236469"/>
            <a:ext cx="326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₹</a:t>
            </a:r>
            <a:r>
              <a:rPr dirty="0" sz="700" spc="-35" b="1">
                <a:solidFill>
                  <a:srgbClr val="0E283D"/>
                </a:solidFill>
                <a:latin typeface="Tahoma"/>
                <a:cs typeface="Tahoma"/>
              </a:rPr>
              <a:t> 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930</a:t>
            </a:r>
            <a:r>
              <a:rPr dirty="0" sz="700" spc="-55" b="1">
                <a:solidFill>
                  <a:srgbClr val="0E283D"/>
                </a:solidFill>
                <a:latin typeface="Tahoma"/>
                <a:cs typeface="Tahoma"/>
              </a:rPr>
              <a:t>.</a:t>
            </a: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74790" y="1817573"/>
            <a:ext cx="326390" cy="23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700" spc="-45" b="1">
                <a:solidFill>
                  <a:srgbClr val="0E283D"/>
                </a:solidFill>
                <a:latin typeface="Tahoma"/>
                <a:cs typeface="Tahoma"/>
              </a:rPr>
              <a:t>₹</a:t>
            </a:r>
            <a:endParaRPr sz="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700" spc="-50" b="1">
                <a:solidFill>
                  <a:srgbClr val="0E283D"/>
                </a:solidFill>
                <a:latin typeface="Tahoma"/>
                <a:cs typeface="Tahoma"/>
              </a:rPr>
              <a:t>1,415.0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1446" y="2931107"/>
            <a:ext cx="4143375" cy="2990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45"/>
              </a:spcBef>
              <a:tabLst>
                <a:tab pos="507365" algn="l"/>
                <a:tab pos="950594" algn="l"/>
                <a:tab pos="1395730" algn="l"/>
                <a:tab pos="2051685" algn="l"/>
                <a:tab pos="2627630" algn="l"/>
                <a:tab pos="3228340" algn="l"/>
                <a:tab pos="3829685" algn="l"/>
              </a:tabLst>
            </a:pPr>
            <a:r>
              <a:rPr dirty="0" baseline="7936" sz="1050" spc="37">
                <a:solidFill>
                  <a:srgbClr val="0E283D"/>
                </a:solidFill>
                <a:latin typeface="Tahoma"/>
                <a:cs typeface="Tahoma"/>
              </a:rPr>
              <a:t>FY20	</a:t>
            </a:r>
            <a:r>
              <a:rPr dirty="0" baseline="7936" sz="1050" spc="30">
                <a:solidFill>
                  <a:srgbClr val="0E283D"/>
                </a:solidFill>
                <a:latin typeface="Tahoma"/>
                <a:cs typeface="Tahoma"/>
              </a:rPr>
              <a:t>FY21E	</a:t>
            </a:r>
            <a:r>
              <a:rPr dirty="0" baseline="7936" sz="1050" spc="37">
                <a:solidFill>
                  <a:srgbClr val="0E283D"/>
                </a:solidFill>
                <a:latin typeface="Tahoma"/>
                <a:cs typeface="Tahoma"/>
              </a:rPr>
              <a:t>FY22P	FY25P	</a:t>
            </a:r>
            <a:r>
              <a:rPr dirty="0" sz="700" spc="25">
                <a:solidFill>
                  <a:srgbClr val="585858"/>
                </a:solidFill>
                <a:latin typeface="Tahoma"/>
                <a:cs typeface="Tahoma"/>
              </a:rPr>
              <a:t>FY20	</a:t>
            </a:r>
            <a:r>
              <a:rPr dirty="0" sz="700" spc="20">
                <a:solidFill>
                  <a:srgbClr val="585858"/>
                </a:solidFill>
                <a:latin typeface="Tahoma"/>
                <a:cs typeface="Tahoma"/>
              </a:rPr>
              <a:t>FY21E	</a:t>
            </a:r>
            <a:r>
              <a:rPr dirty="0" sz="700" spc="25">
                <a:solidFill>
                  <a:srgbClr val="585858"/>
                </a:solidFill>
                <a:latin typeface="Tahoma"/>
                <a:cs typeface="Tahoma"/>
              </a:rPr>
              <a:t>FY22P	FY25P</a:t>
            </a:r>
            <a:endParaRPr sz="7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70"/>
              </a:spcBef>
            </a:pPr>
            <a:r>
              <a:rPr dirty="0" sz="1000" spc="-65" b="1">
                <a:solidFill>
                  <a:srgbClr val="374992"/>
                </a:solidFill>
                <a:latin typeface="Tahoma"/>
                <a:cs typeface="Tahoma"/>
              </a:rPr>
              <a:t>Organised</a:t>
            </a:r>
            <a:r>
              <a:rPr dirty="0" sz="1000" spc="-30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85" b="1">
                <a:solidFill>
                  <a:srgbClr val="374992"/>
                </a:solidFill>
                <a:latin typeface="Tahoma"/>
                <a:cs typeface="Tahoma"/>
              </a:rPr>
              <a:t>segment</a:t>
            </a:r>
            <a:r>
              <a:rPr dirty="0" sz="1000" spc="-25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45" b="1">
                <a:solidFill>
                  <a:srgbClr val="374992"/>
                </a:solidFill>
                <a:latin typeface="Tahoma"/>
                <a:cs typeface="Tahoma"/>
              </a:rPr>
              <a:t>to</a:t>
            </a:r>
            <a:r>
              <a:rPr dirty="0" sz="1000" spc="-60" b="1">
                <a:solidFill>
                  <a:srgbClr val="374992"/>
                </a:solidFill>
                <a:latin typeface="Tahoma"/>
                <a:cs typeface="Tahoma"/>
              </a:rPr>
              <a:t> report</a:t>
            </a:r>
            <a:r>
              <a:rPr dirty="0" sz="1000" spc="-20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30" b="1">
                <a:solidFill>
                  <a:srgbClr val="374992"/>
                </a:solidFill>
                <a:latin typeface="Tahoma"/>
                <a:cs typeface="Tahoma"/>
              </a:rPr>
              <a:t>CAGR</a:t>
            </a:r>
            <a:r>
              <a:rPr dirty="0" sz="1000" spc="-45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40" b="1">
                <a:solidFill>
                  <a:srgbClr val="374992"/>
                </a:solidFill>
                <a:latin typeface="Tahoma"/>
                <a:cs typeface="Tahoma"/>
              </a:rPr>
              <a:t>of</a:t>
            </a:r>
            <a:r>
              <a:rPr dirty="0" sz="1000" spc="-60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114" b="1">
                <a:solidFill>
                  <a:srgbClr val="374992"/>
                </a:solidFill>
                <a:latin typeface="Tahoma"/>
                <a:cs typeface="Tahoma"/>
              </a:rPr>
              <a:t>20-22%</a:t>
            </a:r>
            <a:r>
              <a:rPr dirty="0" sz="1000" spc="-30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70" b="1">
                <a:solidFill>
                  <a:srgbClr val="374992"/>
                </a:solidFill>
                <a:latin typeface="Tahoma"/>
                <a:cs typeface="Tahoma"/>
              </a:rPr>
              <a:t>between</a:t>
            </a:r>
            <a:r>
              <a:rPr dirty="0" sz="1000" spc="-25" b="1">
                <a:solidFill>
                  <a:srgbClr val="374992"/>
                </a:solidFill>
                <a:latin typeface="Tahoma"/>
                <a:cs typeface="Tahoma"/>
              </a:rPr>
              <a:t> </a:t>
            </a:r>
            <a:r>
              <a:rPr dirty="0" sz="1000" spc="-55" b="1">
                <a:solidFill>
                  <a:srgbClr val="374992"/>
                </a:solidFill>
                <a:latin typeface="Tahoma"/>
                <a:cs typeface="Tahoma"/>
              </a:rPr>
              <a:t>FY22-25P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09540" y="1002260"/>
            <a:ext cx="1710689" cy="3968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000" spc="-19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ndian</a:t>
            </a:r>
            <a:r>
              <a:rPr dirty="0" sz="10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40" b="1">
                <a:solidFill>
                  <a:srgbClr val="243383"/>
                </a:solidFill>
                <a:latin typeface="Tahoma"/>
                <a:cs typeface="Tahoma"/>
              </a:rPr>
              <a:t>Foo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80" b="1">
                <a:solidFill>
                  <a:srgbClr val="243383"/>
                </a:solidFill>
                <a:latin typeface="Tahoma"/>
                <a:cs typeface="Tahoma"/>
              </a:rPr>
              <a:t>ar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4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ar</a:t>
            </a:r>
            <a:r>
              <a:rPr dirty="0" sz="1000" spc="-95" b="1">
                <a:solidFill>
                  <a:srgbClr val="243383"/>
                </a:solidFill>
                <a:latin typeface="Tahoma"/>
                <a:cs typeface="Tahoma"/>
              </a:rPr>
              <a:t>k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000" spc="-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000" spc="-80" b="1">
                <a:solidFill>
                  <a:srgbClr val="243383"/>
                </a:solidFill>
                <a:latin typeface="Tahoma"/>
                <a:cs typeface="Tahoma"/>
              </a:rPr>
              <a:t>z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215" b="1">
                <a:solidFill>
                  <a:srgbClr val="243383"/>
                </a:solidFill>
                <a:latin typeface="Tahoma"/>
                <a:cs typeface="Tahoma"/>
              </a:rPr>
              <a:t>*</a:t>
            </a:r>
            <a:endParaRPr sz="1000">
              <a:latin typeface="Tahoma"/>
              <a:cs typeface="Tahoma"/>
            </a:endParaRPr>
          </a:p>
          <a:p>
            <a:pPr algn="ctr" marL="40640">
              <a:lnSpc>
                <a:spcPct val="100000"/>
              </a:lnSpc>
              <a:spcBef>
                <a:spcPts val="345"/>
              </a:spcBef>
            </a:pPr>
            <a:r>
              <a:rPr dirty="0" sz="800" spc="-85">
                <a:latin typeface="Tahoma"/>
                <a:cs typeface="Tahoma"/>
              </a:rPr>
              <a:t>(I</a:t>
            </a:r>
            <a:r>
              <a:rPr dirty="0" sz="800">
                <a:latin typeface="Tahoma"/>
                <a:cs typeface="Tahoma"/>
              </a:rPr>
              <a:t>n</a:t>
            </a:r>
            <a:r>
              <a:rPr dirty="0" sz="800" spc="-50">
                <a:latin typeface="Tahoma"/>
                <a:cs typeface="Tahoma"/>
              </a:rPr>
              <a:t> </a:t>
            </a:r>
            <a:r>
              <a:rPr dirty="0" sz="800" spc="-20">
                <a:latin typeface="Tahoma"/>
                <a:cs typeface="Tahoma"/>
              </a:rPr>
              <a:t>Rs.</a:t>
            </a:r>
            <a:r>
              <a:rPr dirty="0" sz="800" spc="-60">
                <a:latin typeface="Tahoma"/>
                <a:cs typeface="Tahoma"/>
              </a:rPr>
              <a:t> </a:t>
            </a:r>
            <a:r>
              <a:rPr dirty="0" sz="800" spc="5">
                <a:latin typeface="Tahoma"/>
                <a:cs typeface="Tahoma"/>
              </a:rPr>
              <a:t>b</a:t>
            </a:r>
            <a:r>
              <a:rPr dirty="0" sz="800" spc="5">
                <a:latin typeface="Tahoma"/>
                <a:cs typeface="Tahoma"/>
              </a:rPr>
              <a:t>ill</a:t>
            </a:r>
            <a:r>
              <a:rPr dirty="0" sz="800" spc="5">
                <a:latin typeface="Tahoma"/>
                <a:cs typeface="Tahoma"/>
              </a:rPr>
              <a:t>io</a:t>
            </a:r>
            <a:r>
              <a:rPr dirty="0" sz="800">
                <a:latin typeface="Tahoma"/>
                <a:cs typeface="Tahoma"/>
              </a:rPr>
              <a:t>n</a:t>
            </a:r>
            <a:r>
              <a:rPr dirty="0" sz="800" spc="-95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12180" y="1484375"/>
            <a:ext cx="694690" cy="630555"/>
            <a:chOff x="5512180" y="1484375"/>
            <a:chExt cx="694690" cy="630555"/>
          </a:xfrm>
        </p:grpSpPr>
        <p:sp>
          <p:nvSpPr>
            <p:cNvPr id="35" name="object 35"/>
            <p:cNvSpPr/>
            <p:nvPr/>
          </p:nvSpPr>
          <p:spPr>
            <a:xfrm>
              <a:off x="5735367" y="1773935"/>
              <a:ext cx="471805" cy="340995"/>
            </a:xfrm>
            <a:custGeom>
              <a:avLst/>
              <a:gdLst/>
              <a:ahLst/>
              <a:cxnLst/>
              <a:rect l="l" t="t" r="r" b="b"/>
              <a:pathLst>
                <a:path w="471804" h="340994">
                  <a:moveTo>
                    <a:pt x="44196" y="265604"/>
                  </a:moveTo>
                  <a:lnTo>
                    <a:pt x="29585" y="265856"/>
                  </a:lnTo>
                  <a:lnTo>
                    <a:pt x="15700" y="271906"/>
                  </a:lnTo>
                  <a:lnTo>
                    <a:pt x="5248" y="282862"/>
                  </a:lnTo>
                  <a:lnTo>
                    <a:pt x="0" y="296497"/>
                  </a:lnTo>
                  <a:lnTo>
                    <a:pt x="252" y="311108"/>
                  </a:lnTo>
                  <a:lnTo>
                    <a:pt x="6302" y="324993"/>
                  </a:lnTo>
                  <a:lnTo>
                    <a:pt x="17258" y="335391"/>
                  </a:lnTo>
                  <a:lnTo>
                    <a:pt x="30892" y="340645"/>
                  </a:lnTo>
                  <a:lnTo>
                    <a:pt x="45503" y="340423"/>
                  </a:lnTo>
                  <a:lnTo>
                    <a:pt x="59388" y="334390"/>
                  </a:lnTo>
                  <a:lnTo>
                    <a:pt x="69840" y="323435"/>
                  </a:lnTo>
                  <a:lnTo>
                    <a:pt x="75088" y="309800"/>
                  </a:lnTo>
                  <a:lnTo>
                    <a:pt x="75063" y="308356"/>
                  </a:lnTo>
                  <a:lnTo>
                    <a:pt x="41227" y="308356"/>
                  </a:lnTo>
                  <a:lnTo>
                    <a:pt x="33861" y="297941"/>
                  </a:lnTo>
                  <a:lnTo>
                    <a:pt x="64087" y="276822"/>
                  </a:lnTo>
                  <a:lnTo>
                    <a:pt x="57830" y="270853"/>
                  </a:lnTo>
                  <a:lnTo>
                    <a:pt x="44196" y="265604"/>
                  </a:lnTo>
                  <a:close/>
                </a:path>
                <a:path w="471804" h="340994">
                  <a:moveTo>
                    <a:pt x="64087" y="276822"/>
                  </a:moveTo>
                  <a:lnTo>
                    <a:pt x="33861" y="297941"/>
                  </a:lnTo>
                  <a:lnTo>
                    <a:pt x="41227" y="308356"/>
                  </a:lnTo>
                  <a:lnTo>
                    <a:pt x="71390" y="287280"/>
                  </a:lnTo>
                  <a:lnTo>
                    <a:pt x="68786" y="281305"/>
                  </a:lnTo>
                  <a:lnTo>
                    <a:pt x="64087" y="276822"/>
                  </a:lnTo>
                  <a:close/>
                </a:path>
                <a:path w="471804" h="340994">
                  <a:moveTo>
                    <a:pt x="71390" y="287280"/>
                  </a:moveTo>
                  <a:lnTo>
                    <a:pt x="41227" y="308356"/>
                  </a:lnTo>
                  <a:lnTo>
                    <a:pt x="75063" y="308356"/>
                  </a:lnTo>
                  <a:lnTo>
                    <a:pt x="74836" y="295189"/>
                  </a:lnTo>
                  <a:lnTo>
                    <a:pt x="71390" y="287280"/>
                  </a:lnTo>
                  <a:close/>
                </a:path>
                <a:path w="471804" h="340994">
                  <a:moveTo>
                    <a:pt x="405322" y="38400"/>
                  </a:moveTo>
                  <a:lnTo>
                    <a:pt x="64087" y="276822"/>
                  </a:lnTo>
                  <a:lnTo>
                    <a:pt x="68786" y="281305"/>
                  </a:lnTo>
                  <a:lnTo>
                    <a:pt x="71390" y="287280"/>
                  </a:lnTo>
                  <a:lnTo>
                    <a:pt x="412631" y="48854"/>
                  </a:lnTo>
                  <a:lnTo>
                    <a:pt x="405322" y="38400"/>
                  </a:lnTo>
                  <a:close/>
                </a:path>
                <a:path w="471804" h="340994">
                  <a:moveTo>
                    <a:pt x="454627" y="31114"/>
                  </a:moveTo>
                  <a:lnTo>
                    <a:pt x="415750" y="31114"/>
                  </a:lnTo>
                  <a:lnTo>
                    <a:pt x="423116" y="41528"/>
                  </a:lnTo>
                  <a:lnTo>
                    <a:pt x="412631" y="48854"/>
                  </a:lnTo>
                  <a:lnTo>
                    <a:pt x="430863" y="74929"/>
                  </a:lnTo>
                  <a:lnTo>
                    <a:pt x="454627" y="31114"/>
                  </a:lnTo>
                  <a:close/>
                </a:path>
                <a:path w="471804" h="340994">
                  <a:moveTo>
                    <a:pt x="415750" y="31114"/>
                  </a:moveTo>
                  <a:lnTo>
                    <a:pt x="405322" y="38400"/>
                  </a:lnTo>
                  <a:lnTo>
                    <a:pt x="412631" y="48854"/>
                  </a:lnTo>
                  <a:lnTo>
                    <a:pt x="423116" y="41528"/>
                  </a:lnTo>
                  <a:lnTo>
                    <a:pt x="415750" y="31114"/>
                  </a:lnTo>
                  <a:close/>
                </a:path>
                <a:path w="471804" h="340994">
                  <a:moveTo>
                    <a:pt x="471503" y="0"/>
                  </a:moveTo>
                  <a:lnTo>
                    <a:pt x="387175" y="12446"/>
                  </a:lnTo>
                  <a:lnTo>
                    <a:pt x="405322" y="38400"/>
                  </a:lnTo>
                  <a:lnTo>
                    <a:pt x="415750" y="31114"/>
                  </a:lnTo>
                  <a:lnTo>
                    <a:pt x="454627" y="31114"/>
                  </a:lnTo>
                  <a:lnTo>
                    <a:pt x="4715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512180" y="1614169"/>
              <a:ext cx="389255" cy="319405"/>
            </a:xfrm>
            <a:custGeom>
              <a:avLst/>
              <a:gdLst/>
              <a:ahLst/>
              <a:cxnLst/>
              <a:rect l="l" t="t" r="r" b="b"/>
              <a:pathLst>
                <a:path w="389254" h="319405">
                  <a:moveTo>
                    <a:pt x="32766" y="257175"/>
                  </a:moveTo>
                  <a:lnTo>
                    <a:pt x="14986" y="257175"/>
                  </a:lnTo>
                  <a:lnTo>
                    <a:pt x="13462" y="258444"/>
                  </a:lnTo>
                  <a:lnTo>
                    <a:pt x="12065" y="259714"/>
                  </a:lnTo>
                  <a:lnTo>
                    <a:pt x="8509" y="262254"/>
                  </a:lnTo>
                  <a:lnTo>
                    <a:pt x="0" y="283844"/>
                  </a:lnTo>
                  <a:lnTo>
                    <a:pt x="508" y="287654"/>
                  </a:lnTo>
                  <a:lnTo>
                    <a:pt x="1905" y="291464"/>
                  </a:lnTo>
                  <a:lnTo>
                    <a:pt x="3302" y="296544"/>
                  </a:lnTo>
                  <a:lnTo>
                    <a:pt x="5715" y="300354"/>
                  </a:lnTo>
                  <a:lnTo>
                    <a:pt x="12319" y="309244"/>
                  </a:lnTo>
                  <a:lnTo>
                    <a:pt x="15748" y="313054"/>
                  </a:lnTo>
                  <a:lnTo>
                    <a:pt x="19177" y="314324"/>
                  </a:lnTo>
                  <a:lnTo>
                    <a:pt x="26289" y="319404"/>
                  </a:lnTo>
                  <a:lnTo>
                    <a:pt x="40894" y="319404"/>
                  </a:lnTo>
                  <a:lnTo>
                    <a:pt x="44577" y="318134"/>
                  </a:lnTo>
                  <a:lnTo>
                    <a:pt x="48133" y="315594"/>
                  </a:lnTo>
                  <a:lnTo>
                    <a:pt x="51562" y="313054"/>
                  </a:lnTo>
                  <a:lnTo>
                    <a:pt x="53467" y="311784"/>
                  </a:lnTo>
                  <a:lnTo>
                    <a:pt x="54991" y="310514"/>
                  </a:lnTo>
                  <a:lnTo>
                    <a:pt x="57658" y="306704"/>
                  </a:lnTo>
                  <a:lnTo>
                    <a:pt x="33655" y="306704"/>
                  </a:lnTo>
                  <a:lnTo>
                    <a:pt x="29083" y="304164"/>
                  </a:lnTo>
                  <a:lnTo>
                    <a:pt x="24511" y="300354"/>
                  </a:lnTo>
                  <a:lnTo>
                    <a:pt x="22225" y="299084"/>
                  </a:lnTo>
                  <a:lnTo>
                    <a:pt x="19812" y="295274"/>
                  </a:lnTo>
                  <a:lnTo>
                    <a:pt x="17780" y="292734"/>
                  </a:lnTo>
                  <a:lnTo>
                    <a:pt x="16129" y="290194"/>
                  </a:lnTo>
                  <a:lnTo>
                    <a:pt x="15113" y="287654"/>
                  </a:lnTo>
                  <a:lnTo>
                    <a:pt x="13970" y="285114"/>
                  </a:lnTo>
                  <a:lnTo>
                    <a:pt x="13462" y="282574"/>
                  </a:lnTo>
                  <a:lnTo>
                    <a:pt x="13335" y="277494"/>
                  </a:lnTo>
                  <a:lnTo>
                    <a:pt x="13716" y="274954"/>
                  </a:lnTo>
                  <a:lnTo>
                    <a:pt x="14732" y="273684"/>
                  </a:lnTo>
                  <a:lnTo>
                    <a:pt x="15621" y="271144"/>
                  </a:lnTo>
                  <a:lnTo>
                    <a:pt x="17145" y="269875"/>
                  </a:lnTo>
                  <a:lnTo>
                    <a:pt x="19177" y="267334"/>
                  </a:lnTo>
                  <a:lnTo>
                    <a:pt x="21082" y="266064"/>
                  </a:lnTo>
                  <a:lnTo>
                    <a:pt x="22860" y="266064"/>
                  </a:lnTo>
                  <a:lnTo>
                    <a:pt x="24511" y="264794"/>
                  </a:lnTo>
                  <a:lnTo>
                    <a:pt x="26162" y="264794"/>
                  </a:lnTo>
                  <a:lnTo>
                    <a:pt x="27686" y="263525"/>
                  </a:lnTo>
                  <a:lnTo>
                    <a:pt x="34925" y="263525"/>
                  </a:lnTo>
                  <a:lnTo>
                    <a:pt x="35052" y="262254"/>
                  </a:lnTo>
                  <a:lnTo>
                    <a:pt x="35052" y="260984"/>
                  </a:lnTo>
                  <a:lnTo>
                    <a:pt x="34671" y="260984"/>
                  </a:lnTo>
                  <a:lnTo>
                    <a:pt x="34290" y="259714"/>
                  </a:lnTo>
                  <a:lnTo>
                    <a:pt x="33909" y="259714"/>
                  </a:lnTo>
                  <a:lnTo>
                    <a:pt x="33401" y="258444"/>
                  </a:lnTo>
                  <a:lnTo>
                    <a:pt x="32766" y="257175"/>
                  </a:lnTo>
                  <a:close/>
                </a:path>
                <a:path w="389254" h="319405">
                  <a:moveTo>
                    <a:pt x="60960" y="294004"/>
                  </a:moveTo>
                  <a:lnTo>
                    <a:pt x="53086" y="294004"/>
                  </a:lnTo>
                  <a:lnTo>
                    <a:pt x="52578" y="295274"/>
                  </a:lnTo>
                  <a:lnTo>
                    <a:pt x="51816" y="297814"/>
                  </a:lnTo>
                  <a:lnTo>
                    <a:pt x="49784" y="300354"/>
                  </a:lnTo>
                  <a:lnTo>
                    <a:pt x="48387" y="301624"/>
                  </a:lnTo>
                  <a:lnTo>
                    <a:pt x="46482" y="302894"/>
                  </a:lnTo>
                  <a:lnTo>
                    <a:pt x="42418" y="305434"/>
                  </a:lnTo>
                  <a:lnTo>
                    <a:pt x="38100" y="306704"/>
                  </a:lnTo>
                  <a:lnTo>
                    <a:pt x="57658" y="306704"/>
                  </a:lnTo>
                  <a:lnTo>
                    <a:pt x="58674" y="305434"/>
                  </a:lnTo>
                  <a:lnTo>
                    <a:pt x="60452" y="302894"/>
                  </a:lnTo>
                  <a:lnTo>
                    <a:pt x="61087" y="301624"/>
                  </a:lnTo>
                  <a:lnTo>
                    <a:pt x="61595" y="300354"/>
                  </a:lnTo>
                  <a:lnTo>
                    <a:pt x="62103" y="300354"/>
                  </a:lnTo>
                  <a:lnTo>
                    <a:pt x="62357" y="299084"/>
                  </a:lnTo>
                  <a:lnTo>
                    <a:pt x="62357" y="296544"/>
                  </a:lnTo>
                  <a:lnTo>
                    <a:pt x="62103" y="296544"/>
                  </a:lnTo>
                  <a:lnTo>
                    <a:pt x="61595" y="295274"/>
                  </a:lnTo>
                  <a:lnTo>
                    <a:pt x="61341" y="295274"/>
                  </a:lnTo>
                  <a:lnTo>
                    <a:pt x="60960" y="294004"/>
                  </a:lnTo>
                  <a:close/>
                </a:path>
                <a:path w="389254" h="319405">
                  <a:moveTo>
                    <a:pt x="60833" y="225425"/>
                  </a:moveTo>
                  <a:lnTo>
                    <a:pt x="57658" y="225425"/>
                  </a:lnTo>
                  <a:lnTo>
                    <a:pt x="56896" y="226694"/>
                  </a:lnTo>
                  <a:lnTo>
                    <a:pt x="55880" y="226694"/>
                  </a:lnTo>
                  <a:lnTo>
                    <a:pt x="54991" y="227964"/>
                  </a:lnTo>
                  <a:lnTo>
                    <a:pt x="53721" y="229234"/>
                  </a:lnTo>
                  <a:lnTo>
                    <a:pt x="52197" y="229234"/>
                  </a:lnTo>
                  <a:lnTo>
                    <a:pt x="50800" y="230504"/>
                  </a:lnTo>
                  <a:lnTo>
                    <a:pt x="49784" y="231775"/>
                  </a:lnTo>
                  <a:lnTo>
                    <a:pt x="48895" y="231775"/>
                  </a:lnTo>
                  <a:lnTo>
                    <a:pt x="47625" y="233044"/>
                  </a:lnTo>
                  <a:lnTo>
                    <a:pt x="46863" y="234314"/>
                  </a:lnTo>
                  <a:lnTo>
                    <a:pt x="46736" y="235584"/>
                  </a:lnTo>
                  <a:lnTo>
                    <a:pt x="46990" y="236854"/>
                  </a:lnTo>
                  <a:lnTo>
                    <a:pt x="66294" y="295274"/>
                  </a:lnTo>
                  <a:lnTo>
                    <a:pt x="66675" y="296544"/>
                  </a:lnTo>
                  <a:lnTo>
                    <a:pt x="67437" y="297814"/>
                  </a:lnTo>
                  <a:lnTo>
                    <a:pt x="70993" y="297814"/>
                  </a:lnTo>
                  <a:lnTo>
                    <a:pt x="71882" y="296544"/>
                  </a:lnTo>
                  <a:lnTo>
                    <a:pt x="73152" y="295274"/>
                  </a:lnTo>
                  <a:lnTo>
                    <a:pt x="74295" y="295274"/>
                  </a:lnTo>
                  <a:lnTo>
                    <a:pt x="75184" y="294004"/>
                  </a:lnTo>
                  <a:lnTo>
                    <a:pt x="75819" y="294004"/>
                  </a:lnTo>
                  <a:lnTo>
                    <a:pt x="76454" y="292734"/>
                  </a:lnTo>
                  <a:lnTo>
                    <a:pt x="76962" y="292734"/>
                  </a:lnTo>
                  <a:lnTo>
                    <a:pt x="77470" y="291464"/>
                  </a:lnTo>
                  <a:lnTo>
                    <a:pt x="77597" y="290194"/>
                  </a:lnTo>
                  <a:lnTo>
                    <a:pt x="72898" y="277494"/>
                  </a:lnTo>
                  <a:lnTo>
                    <a:pt x="85682" y="267334"/>
                  </a:lnTo>
                  <a:lnTo>
                    <a:pt x="69088" y="267334"/>
                  </a:lnTo>
                  <a:lnTo>
                    <a:pt x="59690" y="239394"/>
                  </a:lnTo>
                  <a:lnTo>
                    <a:pt x="80830" y="239394"/>
                  </a:lnTo>
                  <a:lnTo>
                    <a:pt x="61341" y="226694"/>
                  </a:lnTo>
                  <a:lnTo>
                    <a:pt x="60833" y="225425"/>
                  </a:lnTo>
                  <a:close/>
                </a:path>
                <a:path w="389254" h="319405">
                  <a:moveTo>
                    <a:pt x="58293" y="290194"/>
                  </a:moveTo>
                  <a:lnTo>
                    <a:pt x="54737" y="290194"/>
                  </a:lnTo>
                  <a:lnTo>
                    <a:pt x="54483" y="291464"/>
                  </a:lnTo>
                  <a:lnTo>
                    <a:pt x="53721" y="294004"/>
                  </a:lnTo>
                  <a:lnTo>
                    <a:pt x="60579" y="294004"/>
                  </a:lnTo>
                  <a:lnTo>
                    <a:pt x="60071" y="292734"/>
                  </a:lnTo>
                  <a:lnTo>
                    <a:pt x="59309" y="292734"/>
                  </a:lnTo>
                  <a:lnTo>
                    <a:pt x="58293" y="290194"/>
                  </a:lnTo>
                  <a:close/>
                </a:path>
                <a:path w="389254" h="319405">
                  <a:moveTo>
                    <a:pt x="56642" y="288924"/>
                  </a:moveTo>
                  <a:lnTo>
                    <a:pt x="55626" y="288924"/>
                  </a:lnTo>
                  <a:lnTo>
                    <a:pt x="55372" y="290194"/>
                  </a:lnTo>
                  <a:lnTo>
                    <a:pt x="57023" y="290194"/>
                  </a:lnTo>
                  <a:lnTo>
                    <a:pt x="56642" y="288924"/>
                  </a:lnTo>
                  <a:close/>
                </a:path>
                <a:path w="389254" h="319405">
                  <a:moveTo>
                    <a:pt x="105664" y="269875"/>
                  </a:moveTo>
                  <a:lnTo>
                    <a:pt x="103759" y="269875"/>
                  </a:lnTo>
                  <a:lnTo>
                    <a:pt x="104521" y="271144"/>
                  </a:lnTo>
                  <a:lnTo>
                    <a:pt x="105156" y="271144"/>
                  </a:lnTo>
                  <a:lnTo>
                    <a:pt x="105664" y="269875"/>
                  </a:lnTo>
                  <a:close/>
                </a:path>
                <a:path w="389254" h="319405">
                  <a:moveTo>
                    <a:pt x="114935" y="262254"/>
                  </a:moveTo>
                  <a:lnTo>
                    <a:pt x="92075" y="262254"/>
                  </a:lnTo>
                  <a:lnTo>
                    <a:pt x="103505" y="269875"/>
                  </a:lnTo>
                  <a:lnTo>
                    <a:pt x="106807" y="269875"/>
                  </a:lnTo>
                  <a:lnTo>
                    <a:pt x="109474" y="267334"/>
                  </a:lnTo>
                  <a:lnTo>
                    <a:pt x="110744" y="267334"/>
                  </a:lnTo>
                  <a:lnTo>
                    <a:pt x="112141" y="266064"/>
                  </a:lnTo>
                  <a:lnTo>
                    <a:pt x="113030" y="264794"/>
                  </a:lnTo>
                  <a:lnTo>
                    <a:pt x="113792" y="264794"/>
                  </a:lnTo>
                  <a:lnTo>
                    <a:pt x="114427" y="263525"/>
                  </a:lnTo>
                  <a:lnTo>
                    <a:pt x="114808" y="263525"/>
                  </a:lnTo>
                  <a:lnTo>
                    <a:pt x="114935" y="262254"/>
                  </a:lnTo>
                  <a:close/>
                </a:path>
                <a:path w="389254" h="319405">
                  <a:moveTo>
                    <a:pt x="80830" y="239394"/>
                  </a:moveTo>
                  <a:lnTo>
                    <a:pt x="59690" y="239394"/>
                  </a:lnTo>
                  <a:lnTo>
                    <a:pt x="83566" y="255904"/>
                  </a:lnTo>
                  <a:lnTo>
                    <a:pt x="69088" y="267334"/>
                  </a:lnTo>
                  <a:lnTo>
                    <a:pt x="85682" y="267334"/>
                  </a:lnTo>
                  <a:lnTo>
                    <a:pt x="92075" y="262254"/>
                  </a:lnTo>
                  <a:lnTo>
                    <a:pt x="114808" y="262254"/>
                  </a:lnTo>
                  <a:lnTo>
                    <a:pt x="113792" y="260984"/>
                  </a:lnTo>
                  <a:lnTo>
                    <a:pt x="113030" y="259714"/>
                  </a:lnTo>
                  <a:lnTo>
                    <a:pt x="112014" y="259714"/>
                  </a:lnTo>
                  <a:lnTo>
                    <a:pt x="80830" y="239394"/>
                  </a:lnTo>
                  <a:close/>
                </a:path>
                <a:path w="389254" h="319405">
                  <a:moveTo>
                    <a:pt x="29845" y="254634"/>
                  </a:moveTo>
                  <a:lnTo>
                    <a:pt x="19431" y="254634"/>
                  </a:lnTo>
                  <a:lnTo>
                    <a:pt x="16383" y="257175"/>
                  </a:lnTo>
                  <a:lnTo>
                    <a:pt x="32258" y="257175"/>
                  </a:lnTo>
                  <a:lnTo>
                    <a:pt x="31750" y="255904"/>
                  </a:lnTo>
                  <a:lnTo>
                    <a:pt x="29845" y="254634"/>
                  </a:lnTo>
                  <a:close/>
                </a:path>
                <a:path w="389254" h="319405">
                  <a:moveTo>
                    <a:pt x="28829" y="253364"/>
                  </a:moveTo>
                  <a:lnTo>
                    <a:pt x="24892" y="253364"/>
                  </a:lnTo>
                  <a:lnTo>
                    <a:pt x="23622" y="254634"/>
                  </a:lnTo>
                  <a:lnTo>
                    <a:pt x="29083" y="254634"/>
                  </a:lnTo>
                  <a:lnTo>
                    <a:pt x="28829" y="253364"/>
                  </a:lnTo>
                  <a:close/>
                </a:path>
                <a:path w="389254" h="319405">
                  <a:moveTo>
                    <a:pt x="128016" y="179704"/>
                  </a:moveTo>
                  <a:lnTo>
                    <a:pt x="120396" y="179704"/>
                  </a:lnTo>
                  <a:lnTo>
                    <a:pt x="115189" y="182244"/>
                  </a:lnTo>
                  <a:lnTo>
                    <a:pt x="113157" y="182244"/>
                  </a:lnTo>
                  <a:lnTo>
                    <a:pt x="111125" y="183514"/>
                  </a:lnTo>
                  <a:lnTo>
                    <a:pt x="108966" y="184784"/>
                  </a:lnTo>
                  <a:lnTo>
                    <a:pt x="106680" y="187325"/>
                  </a:lnTo>
                  <a:lnTo>
                    <a:pt x="92424" y="213994"/>
                  </a:lnTo>
                  <a:lnTo>
                    <a:pt x="92710" y="217804"/>
                  </a:lnTo>
                  <a:lnTo>
                    <a:pt x="114427" y="245744"/>
                  </a:lnTo>
                  <a:lnTo>
                    <a:pt x="118237" y="248284"/>
                  </a:lnTo>
                  <a:lnTo>
                    <a:pt x="130175" y="248284"/>
                  </a:lnTo>
                  <a:lnTo>
                    <a:pt x="138430" y="245744"/>
                  </a:lnTo>
                  <a:lnTo>
                    <a:pt x="142621" y="243204"/>
                  </a:lnTo>
                  <a:lnTo>
                    <a:pt x="146685" y="240664"/>
                  </a:lnTo>
                  <a:lnTo>
                    <a:pt x="149479" y="238125"/>
                  </a:lnTo>
                  <a:lnTo>
                    <a:pt x="152019" y="235584"/>
                  </a:lnTo>
                  <a:lnTo>
                    <a:pt x="123063" y="235584"/>
                  </a:lnTo>
                  <a:lnTo>
                    <a:pt x="117983" y="233044"/>
                  </a:lnTo>
                  <a:lnTo>
                    <a:pt x="115570" y="230504"/>
                  </a:lnTo>
                  <a:lnTo>
                    <a:pt x="113157" y="229234"/>
                  </a:lnTo>
                  <a:lnTo>
                    <a:pt x="110871" y="225425"/>
                  </a:lnTo>
                  <a:lnTo>
                    <a:pt x="105283" y="212725"/>
                  </a:lnTo>
                  <a:lnTo>
                    <a:pt x="105283" y="210184"/>
                  </a:lnTo>
                  <a:lnTo>
                    <a:pt x="105664" y="206375"/>
                  </a:lnTo>
                  <a:lnTo>
                    <a:pt x="106426" y="203834"/>
                  </a:lnTo>
                  <a:lnTo>
                    <a:pt x="107823" y="201294"/>
                  </a:lnTo>
                  <a:lnTo>
                    <a:pt x="109093" y="198754"/>
                  </a:lnTo>
                  <a:lnTo>
                    <a:pt x="110998" y="197484"/>
                  </a:lnTo>
                  <a:lnTo>
                    <a:pt x="113538" y="194944"/>
                  </a:lnTo>
                  <a:lnTo>
                    <a:pt x="118110" y="192404"/>
                  </a:lnTo>
                  <a:lnTo>
                    <a:pt x="120142" y="191134"/>
                  </a:lnTo>
                  <a:lnTo>
                    <a:pt x="122301" y="191134"/>
                  </a:lnTo>
                  <a:lnTo>
                    <a:pt x="124206" y="189864"/>
                  </a:lnTo>
                  <a:lnTo>
                    <a:pt x="125857" y="189864"/>
                  </a:lnTo>
                  <a:lnTo>
                    <a:pt x="127635" y="188594"/>
                  </a:lnTo>
                  <a:lnTo>
                    <a:pt x="132334" y="188594"/>
                  </a:lnTo>
                  <a:lnTo>
                    <a:pt x="132715" y="187325"/>
                  </a:lnTo>
                  <a:lnTo>
                    <a:pt x="132715" y="186054"/>
                  </a:lnTo>
                  <a:lnTo>
                    <a:pt x="132334" y="184784"/>
                  </a:lnTo>
                  <a:lnTo>
                    <a:pt x="131572" y="184784"/>
                  </a:lnTo>
                  <a:lnTo>
                    <a:pt x="131191" y="183514"/>
                  </a:lnTo>
                  <a:lnTo>
                    <a:pt x="130556" y="182244"/>
                  </a:lnTo>
                  <a:lnTo>
                    <a:pt x="129540" y="180975"/>
                  </a:lnTo>
                  <a:lnTo>
                    <a:pt x="128778" y="180975"/>
                  </a:lnTo>
                  <a:lnTo>
                    <a:pt x="128016" y="179704"/>
                  </a:lnTo>
                  <a:close/>
                </a:path>
                <a:path w="389254" h="319405">
                  <a:moveTo>
                    <a:pt x="143002" y="198754"/>
                  </a:moveTo>
                  <a:lnTo>
                    <a:pt x="138557" y="198754"/>
                  </a:lnTo>
                  <a:lnTo>
                    <a:pt x="121158" y="212725"/>
                  </a:lnTo>
                  <a:lnTo>
                    <a:pt x="136906" y="212725"/>
                  </a:lnTo>
                  <a:lnTo>
                    <a:pt x="146050" y="224154"/>
                  </a:lnTo>
                  <a:lnTo>
                    <a:pt x="130683" y="235584"/>
                  </a:lnTo>
                  <a:lnTo>
                    <a:pt x="152019" y="235584"/>
                  </a:lnTo>
                  <a:lnTo>
                    <a:pt x="153162" y="234314"/>
                  </a:lnTo>
                  <a:lnTo>
                    <a:pt x="154432" y="233044"/>
                  </a:lnTo>
                  <a:lnTo>
                    <a:pt x="155575" y="231775"/>
                  </a:lnTo>
                  <a:lnTo>
                    <a:pt x="158623" y="227964"/>
                  </a:lnTo>
                  <a:lnTo>
                    <a:pt x="159385" y="226694"/>
                  </a:lnTo>
                  <a:lnTo>
                    <a:pt x="160020" y="225425"/>
                  </a:lnTo>
                  <a:lnTo>
                    <a:pt x="160528" y="224154"/>
                  </a:lnTo>
                  <a:lnTo>
                    <a:pt x="160782" y="224154"/>
                  </a:lnTo>
                  <a:lnTo>
                    <a:pt x="160528" y="222884"/>
                  </a:lnTo>
                  <a:lnTo>
                    <a:pt x="160020" y="221614"/>
                  </a:lnTo>
                  <a:lnTo>
                    <a:pt x="159385" y="220344"/>
                  </a:lnTo>
                  <a:lnTo>
                    <a:pt x="143383" y="200025"/>
                  </a:lnTo>
                  <a:lnTo>
                    <a:pt x="143002" y="198754"/>
                  </a:lnTo>
                  <a:close/>
                </a:path>
                <a:path w="389254" h="319405">
                  <a:moveTo>
                    <a:pt x="136906" y="212725"/>
                  </a:moveTo>
                  <a:lnTo>
                    <a:pt x="120777" y="212725"/>
                  </a:lnTo>
                  <a:lnTo>
                    <a:pt x="120650" y="213994"/>
                  </a:lnTo>
                  <a:lnTo>
                    <a:pt x="120904" y="213994"/>
                  </a:lnTo>
                  <a:lnTo>
                    <a:pt x="121031" y="215264"/>
                  </a:lnTo>
                  <a:lnTo>
                    <a:pt x="121412" y="215264"/>
                  </a:lnTo>
                  <a:lnTo>
                    <a:pt x="121666" y="216534"/>
                  </a:lnTo>
                  <a:lnTo>
                    <a:pt x="122174" y="216534"/>
                  </a:lnTo>
                  <a:lnTo>
                    <a:pt x="122682" y="217804"/>
                  </a:lnTo>
                  <a:lnTo>
                    <a:pt x="123825" y="219075"/>
                  </a:lnTo>
                  <a:lnTo>
                    <a:pt x="124714" y="220344"/>
                  </a:lnTo>
                  <a:lnTo>
                    <a:pt x="126746" y="220344"/>
                  </a:lnTo>
                  <a:lnTo>
                    <a:pt x="136906" y="212725"/>
                  </a:lnTo>
                  <a:close/>
                </a:path>
                <a:path w="389254" h="319405">
                  <a:moveTo>
                    <a:pt x="172720" y="146684"/>
                  </a:moveTo>
                  <a:lnTo>
                    <a:pt x="164465" y="146684"/>
                  </a:lnTo>
                  <a:lnTo>
                    <a:pt x="162179" y="147954"/>
                  </a:lnTo>
                  <a:lnTo>
                    <a:pt x="160020" y="147954"/>
                  </a:lnTo>
                  <a:lnTo>
                    <a:pt x="157734" y="150494"/>
                  </a:lnTo>
                  <a:lnTo>
                    <a:pt x="156083" y="150494"/>
                  </a:lnTo>
                  <a:lnTo>
                    <a:pt x="155194" y="151764"/>
                  </a:lnTo>
                  <a:lnTo>
                    <a:pt x="154305" y="151764"/>
                  </a:lnTo>
                  <a:lnTo>
                    <a:pt x="153162" y="153034"/>
                  </a:lnTo>
                  <a:lnTo>
                    <a:pt x="151765" y="154304"/>
                  </a:lnTo>
                  <a:lnTo>
                    <a:pt x="138557" y="164464"/>
                  </a:lnTo>
                  <a:lnTo>
                    <a:pt x="137668" y="164464"/>
                  </a:lnTo>
                  <a:lnTo>
                    <a:pt x="137160" y="165734"/>
                  </a:lnTo>
                  <a:lnTo>
                    <a:pt x="136906" y="167004"/>
                  </a:lnTo>
                  <a:lnTo>
                    <a:pt x="136652" y="167004"/>
                  </a:lnTo>
                  <a:lnTo>
                    <a:pt x="137033" y="168275"/>
                  </a:lnTo>
                  <a:lnTo>
                    <a:pt x="137922" y="169544"/>
                  </a:lnTo>
                  <a:lnTo>
                    <a:pt x="173482" y="216534"/>
                  </a:lnTo>
                  <a:lnTo>
                    <a:pt x="176657" y="216534"/>
                  </a:lnTo>
                  <a:lnTo>
                    <a:pt x="177419" y="215264"/>
                  </a:lnTo>
                  <a:lnTo>
                    <a:pt x="178943" y="215264"/>
                  </a:lnTo>
                  <a:lnTo>
                    <a:pt x="180975" y="212725"/>
                  </a:lnTo>
                  <a:lnTo>
                    <a:pt x="181864" y="212725"/>
                  </a:lnTo>
                  <a:lnTo>
                    <a:pt x="183515" y="210184"/>
                  </a:lnTo>
                  <a:lnTo>
                    <a:pt x="184277" y="210184"/>
                  </a:lnTo>
                  <a:lnTo>
                    <a:pt x="184277" y="208914"/>
                  </a:lnTo>
                  <a:lnTo>
                    <a:pt x="184150" y="208914"/>
                  </a:lnTo>
                  <a:lnTo>
                    <a:pt x="183896" y="207644"/>
                  </a:lnTo>
                  <a:lnTo>
                    <a:pt x="169037" y="188594"/>
                  </a:lnTo>
                  <a:lnTo>
                    <a:pt x="173355" y="184784"/>
                  </a:lnTo>
                  <a:lnTo>
                    <a:pt x="209296" y="184784"/>
                  </a:lnTo>
                  <a:lnTo>
                    <a:pt x="201371" y="180975"/>
                  </a:lnTo>
                  <a:lnTo>
                    <a:pt x="163068" y="180975"/>
                  </a:lnTo>
                  <a:lnTo>
                    <a:pt x="151892" y="165734"/>
                  </a:lnTo>
                  <a:lnTo>
                    <a:pt x="156591" y="163194"/>
                  </a:lnTo>
                  <a:lnTo>
                    <a:pt x="157734" y="161925"/>
                  </a:lnTo>
                  <a:lnTo>
                    <a:pt x="158750" y="160654"/>
                  </a:lnTo>
                  <a:lnTo>
                    <a:pt x="160274" y="160654"/>
                  </a:lnTo>
                  <a:lnTo>
                    <a:pt x="160909" y="159384"/>
                  </a:lnTo>
                  <a:lnTo>
                    <a:pt x="184742" y="159384"/>
                  </a:lnTo>
                  <a:lnTo>
                    <a:pt x="183896" y="156844"/>
                  </a:lnTo>
                  <a:lnTo>
                    <a:pt x="182880" y="155575"/>
                  </a:lnTo>
                  <a:lnTo>
                    <a:pt x="181483" y="153034"/>
                  </a:lnTo>
                  <a:lnTo>
                    <a:pt x="179959" y="151764"/>
                  </a:lnTo>
                  <a:lnTo>
                    <a:pt x="178308" y="150494"/>
                  </a:lnTo>
                  <a:lnTo>
                    <a:pt x="176530" y="149225"/>
                  </a:lnTo>
                  <a:lnTo>
                    <a:pt x="172720" y="146684"/>
                  </a:lnTo>
                  <a:close/>
                </a:path>
                <a:path w="389254" h="319405">
                  <a:moveTo>
                    <a:pt x="211963" y="187325"/>
                  </a:moveTo>
                  <a:lnTo>
                    <a:pt x="186944" y="187325"/>
                  </a:lnTo>
                  <a:lnTo>
                    <a:pt x="200279" y="196214"/>
                  </a:lnTo>
                  <a:lnTo>
                    <a:pt x="203581" y="196214"/>
                  </a:lnTo>
                  <a:lnTo>
                    <a:pt x="204343" y="194944"/>
                  </a:lnTo>
                  <a:lnTo>
                    <a:pt x="204978" y="194944"/>
                  </a:lnTo>
                  <a:lnTo>
                    <a:pt x="208407" y="192404"/>
                  </a:lnTo>
                  <a:lnTo>
                    <a:pt x="209423" y="191134"/>
                  </a:lnTo>
                  <a:lnTo>
                    <a:pt x="210058" y="191134"/>
                  </a:lnTo>
                  <a:lnTo>
                    <a:pt x="210820" y="189864"/>
                  </a:lnTo>
                  <a:lnTo>
                    <a:pt x="211328" y="189864"/>
                  </a:lnTo>
                  <a:lnTo>
                    <a:pt x="211582" y="188594"/>
                  </a:lnTo>
                  <a:lnTo>
                    <a:pt x="211963" y="188594"/>
                  </a:lnTo>
                  <a:lnTo>
                    <a:pt x="211963" y="187325"/>
                  </a:lnTo>
                  <a:close/>
                </a:path>
                <a:path w="389254" h="319405">
                  <a:moveTo>
                    <a:pt x="209296" y="184784"/>
                  </a:moveTo>
                  <a:lnTo>
                    <a:pt x="181356" y="184784"/>
                  </a:lnTo>
                  <a:lnTo>
                    <a:pt x="182626" y="186054"/>
                  </a:lnTo>
                  <a:lnTo>
                    <a:pt x="185420" y="187325"/>
                  </a:lnTo>
                  <a:lnTo>
                    <a:pt x="211455" y="187325"/>
                  </a:lnTo>
                  <a:lnTo>
                    <a:pt x="211074" y="186054"/>
                  </a:lnTo>
                  <a:lnTo>
                    <a:pt x="210058" y="186054"/>
                  </a:lnTo>
                  <a:lnTo>
                    <a:pt x="209296" y="184784"/>
                  </a:lnTo>
                  <a:close/>
                </a:path>
                <a:path w="389254" h="319405">
                  <a:moveTo>
                    <a:pt x="184742" y="159384"/>
                  </a:moveTo>
                  <a:lnTo>
                    <a:pt x="168783" y="159384"/>
                  </a:lnTo>
                  <a:lnTo>
                    <a:pt x="170307" y="160654"/>
                  </a:lnTo>
                  <a:lnTo>
                    <a:pt x="171577" y="163194"/>
                  </a:lnTo>
                  <a:lnTo>
                    <a:pt x="172466" y="163194"/>
                  </a:lnTo>
                  <a:lnTo>
                    <a:pt x="172974" y="164464"/>
                  </a:lnTo>
                  <a:lnTo>
                    <a:pt x="173355" y="165734"/>
                  </a:lnTo>
                  <a:lnTo>
                    <a:pt x="173609" y="167004"/>
                  </a:lnTo>
                  <a:lnTo>
                    <a:pt x="173736" y="168275"/>
                  </a:lnTo>
                  <a:lnTo>
                    <a:pt x="173228" y="170814"/>
                  </a:lnTo>
                  <a:lnTo>
                    <a:pt x="163068" y="180975"/>
                  </a:lnTo>
                  <a:lnTo>
                    <a:pt x="201371" y="180975"/>
                  </a:lnTo>
                  <a:lnTo>
                    <a:pt x="196088" y="178434"/>
                  </a:lnTo>
                  <a:lnTo>
                    <a:pt x="193294" y="175894"/>
                  </a:lnTo>
                  <a:lnTo>
                    <a:pt x="190754" y="175894"/>
                  </a:lnTo>
                  <a:lnTo>
                    <a:pt x="189484" y="174625"/>
                  </a:lnTo>
                  <a:lnTo>
                    <a:pt x="181864" y="174625"/>
                  </a:lnTo>
                  <a:lnTo>
                    <a:pt x="183007" y="172084"/>
                  </a:lnTo>
                  <a:lnTo>
                    <a:pt x="183896" y="170814"/>
                  </a:lnTo>
                  <a:lnTo>
                    <a:pt x="185166" y="167004"/>
                  </a:lnTo>
                  <a:lnTo>
                    <a:pt x="185420" y="165734"/>
                  </a:lnTo>
                  <a:lnTo>
                    <a:pt x="185420" y="161925"/>
                  </a:lnTo>
                  <a:lnTo>
                    <a:pt x="185166" y="160654"/>
                  </a:lnTo>
                  <a:lnTo>
                    <a:pt x="184742" y="159384"/>
                  </a:lnTo>
                  <a:close/>
                </a:path>
                <a:path w="389254" h="319405">
                  <a:moveTo>
                    <a:pt x="126746" y="178434"/>
                  </a:moveTo>
                  <a:lnTo>
                    <a:pt x="123190" y="178434"/>
                  </a:lnTo>
                  <a:lnTo>
                    <a:pt x="121920" y="179704"/>
                  </a:lnTo>
                  <a:lnTo>
                    <a:pt x="127381" y="179704"/>
                  </a:lnTo>
                  <a:lnTo>
                    <a:pt x="126746" y="178434"/>
                  </a:lnTo>
                  <a:close/>
                </a:path>
                <a:path w="389254" h="319405">
                  <a:moveTo>
                    <a:pt x="239522" y="111759"/>
                  </a:moveTo>
                  <a:lnTo>
                    <a:pt x="236601" y="111759"/>
                  </a:lnTo>
                  <a:lnTo>
                    <a:pt x="233680" y="113029"/>
                  </a:lnTo>
                  <a:lnTo>
                    <a:pt x="227584" y="115569"/>
                  </a:lnTo>
                  <a:lnTo>
                    <a:pt x="213868" y="137159"/>
                  </a:lnTo>
                  <a:lnTo>
                    <a:pt x="214376" y="140969"/>
                  </a:lnTo>
                  <a:lnTo>
                    <a:pt x="215519" y="143509"/>
                  </a:lnTo>
                  <a:lnTo>
                    <a:pt x="216535" y="147319"/>
                  </a:lnTo>
                  <a:lnTo>
                    <a:pt x="218313" y="149859"/>
                  </a:lnTo>
                  <a:lnTo>
                    <a:pt x="220599" y="152400"/>
                  </a:lnTo>
                  <a:lnTo>
                    <a:pt x="223012" y="156209"/>
                  </a:lnTo>
                  <a:lnTo>
                    <a:pt x="225425" y="158750"/>
                  </a:lnTo>
                  <a:lnTo>
                    <a:pt x="228092" y="160019"/>
                  </a:lnTo>
                  <a:lnTo>
                    <a:pt x="230632" y="162559"/>
                  </a:lnTo>
                  <a:lnTo>
                    <a:pt x="233299" y="163829"/>
                  </a:lnTo>
                  <a:lnTo>
                    <a:pt x="244856" y="163829"/>
                  </a:lnTo>
                  <a:lnTo>
                    <a:pt x="247777" y="162559"/>
                  </a:lnTo>
                  <a:lnTo>
                    <a:pt x="250825" y="161289"/>
                  </a:lnTo>
                  <a:lnTo>
                    <a:pt x="254000" y="158750"/>
                  </a:lnTo>
                  <a:lnTo>
                    <a:pt x="257302" y="156209"/>
                  </a:lnTo>
                  <a:lnTo>
                    <a:pt x="259715" y="153669"/>
                  </a:lnTo>
                  <a:lnTo>
                    <a:pt x="260265" y="152400"/>
                  </a:lnTo>
                  <a:lnTo>
                    <a:pt x="238887" y="152400"/>
                  </a:lnTo>
                  <a:lnTo>
                    <a:pt x="237490" y="151129"/>
                  </a:lnTo>
                  <a:lnTo>
                    <a:pt x="235966" y="149859"/>
                  </a:lnTo>
                  <a:lnTo>
                    <a:pt x="234569" y="149859"/>
                  </a:lnTo>
                  <a:lnTo>
                    <a:pt x="233172" y="147319"/>
                  </a:lnTo>
                  <a:lnTo>
                    <a:pt x="231775" y="146050"/>
                  </a:lnTo>
                  <a:lnTo>
                    <a:pt x="230505" y="144779"/>
                  </a:lnTo>
                  <a:lnTo>
                    <a:pt x="229108" y="143509"/>
                  </a:lnTo>
                  <a:lnTo>
                    <a:pt x="227965" y="140969"/>
                  </a:lnTo>
                  <a:lnTo>
                    <a:pt x="227203" y="139700"/>
                  </a:lnTo>
                  <a:lnTo>
                    <a:pt x="226060" y="135889"/>
                  </a:lnTo>
                  <a:lnTo>
                    <a:pt x="231775" y="124459"/>
                  </a:lnTo>
                  <a:lnTo>
                    <a:pt x="234950" y="124459"/>
                  </a:lnTo>
                  <a:lnTo>
                    <a:pt x="236474" y="123189"/>
                  </a:lnTo>
                  <a:lnTo>
                    <a:pt x="257937" y="123189"/>
                  </a:lnTo>
                  <a:lnTo>
                    <a:pt x="255524" y="120650"/>
                  </a:lnTo>
                  <a:lnTo>
                    <a:pt x="252984" y="118109"/>
                  </a:lnTo>
                  <a:lnTo>
                    <a:pt x="250317" y="115569"/>
                  </a:lnTo>
                  <a:lnTo>
                    <a:pt x="247777" y="114300"/>
                  </a:lnTo>
                  <a:lnTo>
                    <a:pt x="245110" y="113029"/>
                  </a:lnTo>
                  <a:lnTo>
                    <a:pt x="239522" y="111759"/>
                  </a:lnTo>
                  <a:close/>
                </a:path>
                <a:path w="389254" h="319405">
                  <a:moveTo>
                    <a:pt x="257937" y="123189"/>
                  </a:moveTo>
                  <a:lnTo>
                    <a:pt x="237998" y="123189"/>
                  </a:lnTo>
                  <a:lnTo>
                    <a:pt x="239522" y="124459"/>
                  </a:lnTo>
                  <a:lnTo>
                    <a:pt x="241046" y="124459"/>
                  </a:lnTo>
                  <a:lnTo>
                    <a:pt x="246634" y="129539"/>
                  </a:lnTo>
                  <a:lnTo>
                    <a:pt x="247904" y="132079"/>
                  </a:lnTo>
                  <a:lnTo>
                    <a:pt x="249301" y="133350"/>
                  </a:lnTo>
                  <a:lnTo>
                    <a:pt x="250444" y="134619"/>
                  </a:lnTo>
                  <a:lnTo>
                    <a:pt x="251206" y="137159"/>
                  </a:lnTo>
                  <a:lnTo>
                    <a:pt x="251968" y="138429"/>
                  </a:lnTo>
                  <a:lnTo>
                    <a:pt x="252476" y="140969"/>
                  </a:lnTo>
                  <a:lnTo>
                    <a:pt x="252603" y="143509"/>
                  </a:lnTo>
                  <a:lnTo>
                    <a:pt x="252349" y="144779"/>
                  </a:lnTo>
                  <a:lnTo>
                    <a:pt x="251587" y="146050"/>
                  </a:lnTo>
                  <a:lnTo>
                    <a:pt x="250952" y="147319"/>
                  </a:lnTo>
                  <a:lnTo>
                    <a:pt x="249809" y="148589"/>
                  </a:lnTo>
                  <a:lnTo>
                    <a:pt x="246634" y="151129"/>
                  </a:lnTo>
                  <a:lnTo>
                    <a:pt x="245110" y="152400"/>
                  </a:lnTo>
                  <a:lnTo>
                    <a:pt x="260265" y="152400"/>
                  </a:lnTo>
                  <a:lnTo>
                    <a:pt x="261366" y="149859"/>
                  </a:lnTo>
                  <a:lnTo>
                    <a:pt x="263144" y="147319"/>
                  </a:lnTo>
                  <a:lnTo>
                    <a:pt x="264033" y="144779"/>
                  </a:lnTo>
                  <a:lnTo>
                    <a:pt x="264541" y="138429"/>
                  </a:lnTo>
                  <a:lnTo>
                    <a:pt x="264160" y="135889"/>
                  </a:lnTo>
                  <a:lnTo>
                    <a:pt x="261874" y="129539"/>
                  </a:lnTo>
                  <a:lnTo>
                    <a:pt x="260223" y="125729"/>
                  </a:lnTo>
                  <a:lnTo>
                    <a:pt x="257937" y="123189"/>
                  </a:lnTo>
                  <a:close/>
                </a:path>
                <a:path w="389254" h="319405">
                  <a:moveTo>
                    <a:pt x="261493" y="67309"/>
                  </a:moveTo>
                  <a:lnTo>
                    <a:pt x="256667" y="67309"/>
                  </a:lnTo>
                  <a:lnTo>
                    <a:pt x="255651" y="68579"/>
                  </a:lnTo>
                  <a:lnTo>
                    <a:pt x="254508" y="68579"/>
                  </a:lnTo>
                  <a:lnTo>
                    <a:pt x="253492" y="69850"/>
                  </a:lnTo>
                  <a:lnTo>
                    <a:pt x="250317" y="72389"/>
                  </a:lnTo>
                  <a:lnTo>
                    <a:pt x="248666" y="73659"/>
                  </a:lnTo>
                  <a:lnTo>
                    <a:pt x="247650" y="74929"/>
                  </a:lnTo>
                  <a:lnTo>
                    <a:pt x="246507" y="77469"/>
                  </a:lnTo>
                  <a:lnTo>
                    <a:pt x="245872" y="78739"/>
                  </a:lnTo>
                  <a:lnTo>
                    <a:pt x="245745" y="82550"/>
                  </a:lnTo>
                  <a:lnTo>
                    <a:pt x="246126" y="85089"/>
                  </a:lnTo>
                  <a:lnTo>
                    <a:pt x="247904" y="90169"/>
                  </a:lnTo>
                  <a:lnTo>
                    <a:pt x="249301" y="91439"/>
                  </a:lnTo>
                  <a:lnTo>
                    <a:pt x="251079" y="93979"/>
                  </a:lnTo>
                  <a:lnTo>
                    <a:pt x="253365" y="96519"/>
                  </a:lnTo>
                  <a:lnTo>
                    <a:pt x="249047" y="100329"/>
                  </a:lnTo>
                  <a:lnTo>
                    <a:pt x="248539" y="100329"/>
                  </a:lnTo>
                  <a:lnTo>
                    <a:pt x="248412" y="101600"/>
                  </a:lnTo>
                  <a:lnTo>
                    <a:pt x="248666" y="102869"/>
                  </a:lnTo>
                  <a:lnTo>
                    <a:pt x="249174" y="104139"/>
                  </a:lnTo>
                  <a:lnTo>
                    <a:pt x="249555" y="104139"/>
                  </a:lnTo>
                  <a:lnTo>
                    <a:pt x="249936" y="105409"/>
                  </a:lnTo>
                  <a:lnTo>
                    <a:pt x="259588" y="105409"/>
                  </a:lnTo>
                  <a:lnTo>
                    <a:pt x="281432" y="133350"/>
                  </a:lnTo>
                  <a:lnTo>
                    <a:pt x="281686" y="134619"/>
                  </a:lnTo>
                  <a:lnTo>
                    <a:pt x="283845" y="134619"/>
                  </a:lnTo>
                  <a:lnTo>
                    <a:pt x="285115" y="133350"/>
                  </a:lnTo>
                  <a:lnTo>
                    <a:pt x="285877" y="133350"/>
                  </a:lnTo>
                  <a:lnTo>
                    <a:pt x="286639" y="132079"/>
                  </a:lnTo>
                  <a:lnTo>
                    <a:pt x="287655" y="132079"/>
                  </a:lnTo>
                  <a:lnTo>
                    <a:pt x="288544" y="130809"/>
                  </a:lnTo>
                  <a:lnTo>
                    <a:pt x="289306" y="130809"/>
                  </a:lnTo>
                  <a:lnTo>
                    <a:pt x="290576" y="129539"/>
                  </a:lnTo>
                  <a:lnTo>
                    <a:pt x="291338" y="128269"/>
                  </a:lnTo>
                  <a:lnTo>
                    <a:pt x="291592" y="128269"/>
                  </a:lnTo>
                  <a:lnTo>
                    <a:pt x="291592" y="127000"/>
                  </a:lnTo>
                  <a:lnTo>
                    <a:pt x="291338" y="125729"/>
                  </a:lnTo>
                  <a:lnTo>
                    <a:pt x="269494" y="97789"/>
                  </a:lnTo>
                  <a:lnTo>
                    <a:pt x="276479" y="92709"/>
                  </a:lnTo>
                  <a:lnTo>
                    <a:pt x="276479" y="91439"/>
                  </a:lnTo>
                  <a:lnTo>
                    <a:pt x="276225" y="90169"/>
                  </a:lnTo>
                  <a:lnTo>
                    <a:pt x="263398" y="90169"/>
                  </a:lnTo>
                  <a:lnTo>
                    <a:pt x="260858" y="86359"/>
                  </a:lnTo>
                  <a:lnTo>
                    <a:pt x="259969" y="85089"/>
                  </a:lnTo>
                  <a:lnTo>
                    <a:pt x="259334" y="83819"/>
                  </a:lnTo>
                  <a:lnTo>
                    <a:pt x="258953" y="83819"/>
                  </a:lnTo>
                  <a:lnTo>
                    <a:pt x="258445" y="82550"/>
                  </a:lnTo>
                  <a:lnTo>
                    <a:pt x="258191" y="81279"/>
                  </a:lnTo>
                  <a:lnTo>
                    <a:pt x="258318" y="80009"/>
                  </a:lnTo>
                  <a:lnTo>
                    <a:pt x="258699" y="78739"/>
                  </a:lnTo>
                  <a:lnTo>
                    <a:pt x="258953" y="77469"/>
                  </a:lnTo>
                  <a:lnTo>
                    <a:pt x="259588" y="77469"/>
                  </a:lnTo>
                  <a:lnTo>
                    <a:pt x="260858" y="76200"/>
                  </a:lnTo>
                  <a:lnTo>
                    <a:pt x="262509" y="76200"/>
                  </a:lnTo>
                  <a:lnTo>
                    <a:pt x="262890" y="74929"/>
                  </a:lnTo>
                  <a:lnTo>
                    <a:pt x="265303" y="74929"/>
                  </a:lnTo>
                  <a:lnTo>
                    <a:pt x="265430" y="73659"/>
                  </a:lnTo>
                  <a:lnTo>
                    <a:pt x="265176" y="72389"/>
                  </a:lnTo>
                  <a:lnTo>
                    <a:pt x="264795" y="72389"/>
                  </a:lnTo>
                  <a:lnTo>
                    <a:pt x="264541" y="71119"/>
                  </a:lnTo>
                  <a:lnTo>
                    <a:pt x="264033" y="71119"/>
                  </a:lnTo>
                  <a:lnTo>
                    <a:pt x="263525" y="69850"/>
                  </a:lnTo>
                  <a:lnTo>
                    <a:pt x="262890" y="69850"/>
                  </a:lnTo>
                  <a:lnTo>
                    <a:pt x="262001" y="68579"/>
                  </a:lnTo>
                  <a:lnTo>
                    <a:pt x="261493" y="67309"/>
                  </a:lnTo>
                  <a:close/>
                </a:path>
                <a:path w="389254" h="319405">
                  <a:moveTo>
                    <a:pt x="259588" y="105409"/>
                  </a:moveTo>
                  <a:lnTo>
                    <a:pt x="250571" y="105409"/>
                  </a:lnTo>
                  <a:lnTo>
                    <a:pt x="251714" y="106679"/>
                  </a:lnTo>
                  <a:lnTo>
                    <a:pt x="252603" y="107950"/>
                  </a:lnTo>
                  <a:lnTo>
                    <a:pt x="253365" y="109219"/>
                  </a:lnTo>
                  <a:lnTo>
                    <a:pt x="254635" y="109219"/>
                  </a:lnTo>
                  <a:lnTo>
                    <a:pt x="259588" y="105409"/>
                  </a:lnTo>
                  <a:close/>
                </a:path>
                <a:path w="389254" h="319405">
                  <a:moveTo>
                    <a:pt x="319589" y="53339"/>
                  </a:moveTo>
                  <a:lnTo>
                    <a:pt x="303276" y="53339"/>
                  </a:lnTo>
                  <a:lnTo>
                    <a:pt x="328803" y="86359"/>
                  </a:lnTo>
                  <a:lnTo>
                    <a:pt x="319278" y="93979"/>
                  </a:lnTo>
                  <a:lnTo>
                    <a:pt x="318897" y="93979"/>
                  </a:lnTo>
                  <a:lnTo>
                    <a:pt x="318897" y="96519"/>
                  </a:lnTo>
                  <a:lnTo>
                    <a:pt x="319151" y="96519"/>
                  </a:lnTo>
                  <a:lnTo>
                    <a:pt x="319532" y="97789"/>
                  </a:lnTo>
                  <a:lnTo>
                    <a:pt x="319786" y="97789"/>
                  </a:lnTo>
                  <a:lnTo>
                    <a:pt x="320294" y="99059"/>
                  </a:lnTo>
                  <a:lnTo>
                    <a:pt x="321945" y="100329"/>
                  </a:lnTo>
                  <a:lnTo>
                    <a:pt x="322453" y="101600"/>
                  </a:lnTo>
                  <a:lnTo>
                    <a:pt x="323342" y="101600"/>
                  </a:lnTo>
                  <a:lnTo>
                    <a:pt x="323723" y="102869"/>
                  </a:lnTo>
                  <a:lnTo>
                    <a:pt x="325501" y="102869"/>
                  </a:lnTo>
                  <a:lnTo>
                    <a:pt x="353695" y="80009"/>
                  </a:lnTo>
                  <a:lnTo>
                    <a:pt x="354330" y="80009"/>
                  </a:lnTo>
                  <a:lnTo>
                    <a:pt x="354203" y="78739"/>
                  </a:lnTo>
                  <a:lnTo>
                    <a:pt x="339217" y="78739"/>
                  </a:lnTo>
                  <a:lnTo>
                    <a:pt x="319589" y="53339"/>
                  </a:lnTo>
                  <a:close/>
                </a:path>
                <a:path w="389254" h="319405">
                  <a:moveTo>
                    <a:pt x="271272" y="83819"/>
                  </a:moveTo>
                  <a:lnTo>
                    <a:pt x="270256" y="83819"/>
                  </a:lnTo>
                  <a:lnTo>
                    <a:pt x="269748" y="85089"/>
                  </a:lnTo>
                  <a:lnTo>
                    <a:pt x="263398" y="90169"/>
                  </a:lnTo>
                  <a:lnTo>
                    <a:pt x="276225" y="90169"/>
                  </a:lnTo>
                  <a:lnTo>
                    <a:pt x="275590" y="88900"/>
                  </a:lnTo>
                  <a:lnTo>
                    <a:pt x="273304" y="86359"/>
                  </a:lnTo>
                  <a:lnTo>
                    <a:pt x="272796" y="85089"/>
                  </a:lnTo>
                  <a:lnTo>
                    <a:pt x="271653" y="85089"/>
                  </a:lnTo>
                  <a:lnTo>
                    <a:pt x="271272" y="83819"/>
                  </a:lnTo>
                  <a:close/>
                </a:path>
                <a:path w="389254" h="319405">
                  <a:moveTo>
                    <a:pt x="349885" y="72389"/>
                  </a:moveTo>
                  <a:lnTo>
                    <a:pt x="347599" y="72389"/>
                  </a:lnTo>
                  <a:lnTo>
                    <a:pt x="339217" y="78739"/>
                  </a:lnTo>
                  <a:lnTo>
                    <a:pt x="354076" y="78739"/>
                  </a:lnTo>
                  <a:lnTo>
                    <a:pt x="353949" y="77469"/>
                  </a:lnTo>
                  <a:lnTo>
                    <a:pt x="353314" y="77469"/>
                  </a:lnTo>
                  <a:lnTo>
                    <a:pt x="352298" y="74929"/>
                  </a:lnTo>
                  <a:lnTo>
                    <a:pt x="351663" y="74929"/>
                  </a:lnTo>
                  <a:lnTo>
                    <a:pt x="350647" y="73659"/>
                  </a:lnTo>
                  <a:lnTo>
                    <a:pt x="350266" y="73659"/>
                  </a:lnTo>
                  <a:lnTo>
                    <a:pt x="349885" y="72389"/>
                  </a:lnTo>
                  <a:close/>
                </a:path>
                <a:path w="389254" h="319405">
                  <a:moveTo>
                    <a:pt x="366522" y="69850"/>
                  </a:moveTo>
                  <a:lnTo>
                    <a:pt x="360553" y="69850"/>
                  </a:lnTo>
                  <a:lnTo>
                    <a:pt x="360807" y="71119"/>
                  </a:lnTo>
                  <a:lnTo>
                    <a:pt x="365379" y="71119"/>
                  </a:lnTo>
                  <a:lnTo>
                    <a:pt x="366522" y="69850"/>
                  </a:lnTo>
                  <a:close/>
                </a:path>
                <a:path w="389254" h="319405">
                  <a:moveTo>
                    <a:pt x="387223" y="36829"/>
                  </a:moveTo>
                  <a:lnTo>
                    <a:pt x="368935" y="36829"/>
                  </a:lnTo>
                  <a:lnTo>
                    <a:pt x="370078" y="38100"/>
                  </a:lnTo>
                  <a:lnTo>
                    <a:pt x="371221" y="38100"/>
                  </a:lnTo>
                  <a:lnTo>
                    <a:pt x="372364" y="39369"/>
                  </a:lnTo>
                  <a:lnTo>
                    <a:pt x="373253" y="40639"/>
                  </a:lnTo>
                  <a:lnTo>
                    <a:pt x="374396" y="41909"/>
                  </a:lnTo>
                  <a:lnTo>
                    <a:pt x="375158" y="43179"/>
                  </a:lnTo>
                  <a:lnTo>
                    <a:pt x="375539" y="44450"/>
                  </a:lnTo>
                  <a:lnTo>
                    <a:pt x="375793" y="45719"/>
                  </a:lnTo>
                  <a:lnTo>
                    <a:pt x="375793" y="48259"/>
                  </a:lnTo>
                  <a:lnTo>
                    <a:pt x="367919" y="58419"/>
                  </a:lnTo>
                  <a:lnTo>
                    <a:pt x="366268" y="58419"/>
                  </a:lnTo>
                  <a:lnTo>
                    <a:pt x="364744" y="59689"/>
                  </a:lnTo>
                  <a:lnTo>
                    <a:pt x="361950" y="60959"/>
                  </a:lnTo>
                  <a:lnTo>
                    <a:pt x="359537" y="60959"/>
                  </a:lnTo>
                  <a:lnTo>
                    <a:pt x="358648" y="62229"/>
                  </a:lnTo>
                  <a:lnTo>
                    <a:pt x="356108" y="62229"/>
                  </a:lnTo>
                  <a:lnTo>
                    <a:pt x="355854" y="63500"/>
                  </a:lnTo>
                  <a:lnTo>
                    <a:pt x="356108" y="64769"/>
                  </a:lnTo>
                  <a:lnTo>
                    <a:pt x="356616" y="64769"/>
                  </a:lnTo>
                  <a:lnTo>
                    <a:pt x="357505" y="66039"/>
                  </a:lnTo>
                  <a:lnTo>
                    <a:pt x="358521" y="68579"/>
                  </a:lnTo>
                  <a:lnTo>
                    <a:pt x="359029" y="68579"/>
                  </a:lnTo>
                  <a:lnTo>
                    <a:pt x="359791" y="69850"/>
                  </a:lnTo>
                  <a:lnTo>
                    <a:pt x="367919" y="69850"/>
                  </a:lnTo>
                  <a:lnTo>
                    <a:pt x="370713" y="68579"/>
                  </a:lnTo>
                  <a:lnTo>
                    <a:pt x="372364" y="67309"/>
                  </a:lnTo>
                  <a:lnTo>
                    <a:pt x="373888" y="66039"/>
                  </a:lnTo>
                  <a:lnTo>
                    <a:pt x="375539" y="64769"/>
                  </a:lnTo>
                  <a:lnTo>
                    <a:pt x="388747" y="45719"/>
                  </a:lnTo>
                  <a:lnTo>
                    <a:pt x="388620" y="43179"/>
                  </a:lnTo>
                  <a:lnTo>
                    <a:pt x="387985" y="39369"/>
                  </a:lnTo>
                  <a:lnTo>
                    <a:pt x="387223" y="36829"/>
                  </a:lnTo>
                  <a:close/>
                </a:path>
                <a:path w="389254" h="319405">
                  <a:moveTo>
                    <a:pt x="297180" y="66039"/>
                  </a:moveTo>
                  <a:lnTo>
                    <a:pt x="296418" y="66039"/>
                  </a:lnTo>
                  <a:lnTo>
                    <a:pt x="296799" y="67309"/>
                  </a:lnTo>
                  <a:lnTo>
                    <a:pt x="297180" y="66039"/>
                  </a:lnTo>
                  <a:close/>
                </a:path>
                <a:path w="389254" h="319405">
                  <a:moveTo>
                    <a:pt x="298196" y="64769"/>
                  </a:moveTo>
                  <a:lnTo>
                    <a:pt x="294513" y="64769"/>
                  </a:lnTo>
                  <a:lnTo>
                    <a:pt x="295529" y="66039"/>
                  </a:lnTo>
                  <a:lnTo>
                    <a:pt x="297815" y="66039"/>
                  </a:lnTo>
                  <a:lnTo>
                    <a:pt x="298196" y="64769"/>
                  </a:lnTo>
                  <a:close/>
                </a:path>
                <a:path w="389254" h="319405">
                  <a:moveTo>
                    <a:pt x="306832" y="36829"/>
                  </a:moveTo>
                  <a:lnTo>
                    <a:pt x="304419" y="36829"/>
                  </a:lnTo>
                  <a:lnTo>
                    <a:pt x="303149" y="38100"/>
                  </a:lnTo>
                  <a:lnTo>
                    <a:pt x="302260" y="38100"/>
                  </a:lnTo>
                  <a:lnTo>
                    <a:pt x="301244" y="39369"/>
                  </a:lnTo>
                  <a:lnTo>
                    <a:pt x="300482" y="39369"/>
                  </a:lnTo>
                  <a:lnTo>
                    <a:pt x="299720" y="40639"/>
                  </a:lnTo>
                  <a:lnTo>
                    <a:pt x="298831" y="40639"/>
                  </a:lnTo>
                  <a:lnTo>
                    <a:pt x="298323" y="41909"/>
                  </a:lnTo>
                  <a:lnTo>
                    <a:pt x="297434" y="41909"/>
                  </a:lnTo>
                  <a:lnTo>
                    <a:pt x="297180" y="43179"/>
                  </a:lnTo>
                  <a:lnTo>
                    <a:pt x="291592" y="58419"/>
                  </a:lnTo>
                  <a:lnTo>
                    <a:pt x="291338" y="59689"/>
                  </a:lnTo>
                  <a:lnTo>
                    <a:pt x="291211" y="59689"/>
                  </a:lnTo>
                  <a:lnTo>
                    <a:pt x="291338" y="60959"/>
                  </a:lnTo>
                  <a:lnTo>
                    <a:pt x="291719" y="60959"/>
                  </a:lnTo>
                  <a:lnTo>
                    <a:pt x="291973" y="62229"/>
                  </a:lnTo>
                  <a:lnTo>
                    <a:pt x="292735" y="62229"/>
                  </a:lnTo>
                  <a:lnTo>
                    <a:pt x="293116" y="63500"/>
                  </a:lnTo>
                  <a:lnTo>
                    <a:pt x="293878" y="64769"/>
                  </a:lnTo>
                  <a:lnTo>
                    <a:pt x="298577" y="64769"/>
                  </a:lnTo>
                  <a:lnTo>
                    <a:pt x="303276" y="53339"/>
                  </a:lnTo>
                  <a:lnTo>
                    <a:pt x="319589" y="53339"/>
                  </a:lnTo>
                  <a:lnTo>
                    <a:pt x="306832" y="36829"/>
                  </a:lnTo>
                  <a:close/>
                </a:path>
                <a:path w="389254" h="319405">
                  <a:moveTo>
                    <a:pt x="354457" y="0"/>
                  </a:moveTo>
                  <a:lnTo>
                    <a:pt x="352552" y="0"/>
                  </a:lnTo>
                  <a:lnTo>
                    <a:pt x="328295" y="19050"/>
                  </a:lnTo>
                  <a:lnTo>
                    <a:pt x="327406" y="19050"/>
                  </a:lnTo>
                  <a:lnTo>
                    <a:pt x="326898" y="20319"/>
                  </a:lnTo>
                  <a:lnTo>
                    <a:pt x="326898" y="21589"/>
                  </a:lnTo>
                  <a:lnTo>
                    <a:pt x="327152" y="22859"/>
                  </a:lnTo>
                  <a:lnTo>
                    <a:pt x="327914" y="24129"/>
                  </a:lnTo>
                  <a:lnTo>
                    <a:pt x="345059" y="45719"/>
                  </a:lnTo>
                  <a:lnTo>
                    <a:pt x="345821" y="46989"/>
                  </a:lnTo>
                  <a:lnTo>
                    <a:pt x="346456" y="48259"/>
                  </a:lnTo>
                  <a:lnTo>
                    <a:pt x="348488" y="48259"/>
                  </a:lnTo>
                  <a:lnTo>
                    <a:pt x="349250" y="46989"/>
                  </a:lnTo>
                  <a:lnTo>
                    <a:pt x="350266" y="45719"/>
                  </a:lnTo>
                  <a:lnTo>
                    <a:pt x="351409" y="45719"/>
                  </a:lnTo>
                  <a:lnTo>
                    <a:pt x="353695" y="43179"/>
                  </a:lnTo>
                  <a:lnTo>
                    <a:pt x="354965" y="41909"/>
                  </a:lnTo>
                  <a:lnTo>
                    <a:pt x="356616" y="40639"/>
                  </a:lnTo>
                  <a:lnTo>
                    <a:pt x="358521" y="39369"/>
                  </a:lnTo>
                  <a:lnTo>
                    <a:pt x="360299" y="38100"/>
                  </a:lnTo>
                  <a:lnTo>
                    <a:pt x="361823" y="38100"/>
                  </a:lnTo>
                  <a:lnTo>
                    <a:pt x="363474" y="36829"/>
                  </a:lnTo>
                  <a:lnTo>
                    <a:pt x="387223" y="36829"/>
                  </a:lnTo>
                  <a:lnTo>
                    <a:pt x="385826" y="34289"/>
                  </a:lnTo>
                  <a:lnTo>
                    <a:pt x="349504" y="34289"/>
                  </a:lnTo>
                  <a:lnTo>
                    <a:pt x="341122" y="22859"/>
                  </a:lnTo>
                  <a:lnTo>
                    <a:pt x="359918" y="8889"/>
                  </a:lnTo>
                  <a:lnTo>
                    <a:pt x="360045" y="7619"/>
                  </a:lnTo>
                  <a:lnTo>
                    <a:pt x="359537" y="6350"/>
                  </a:lnTo>
                  <a:lnTo>
                    <a:pt x="358775" y="5079"/>
                  </a:lnTo>
                  <a:lnTo>
                    <a:pt x="357505" y="3809"/>
                  </a:lnTo>
                  <a:lnTo>
                    <a:pt x="356362" y="2539"/>
                  </a:lnTo>
                  <a:lnTo>
                    <a:pt x="354965" y="1269"/>
                  </a:lnTo>
                  <a:lnTo>
                    <a:pt x="354457" y="0"/>
                  </a:lnTo>
                  <a:close/>
                </a:path>
                <a:path w="389254" h="319405">
                  <a:moveTo>
                    <a:pt x="306197" y="35559"/>
                  </a:moveTo>
                  <a:lnTo>
                    <a:pt x="305689" y="35559"/>
                  </a:lnTo>
                  <a:lnTo>
                    <a:pt x="304927" y="36829"/>
                  </a:lnTo>
                  <a:lnTo>
                    <a:pt x="306705" y="36829"/>
                  </a:lnTo>
                  <a:lnTo>
                    <a:pt x="306197" y="35559"/>
                  </a:lnTo>
                  <a:close/>
                </a:path>
                <a:path w="389254" h="319405">
                  <a:moveTo>
                    <a:pt x="368300" y="22859"/>
                  </a:moveTo>
                  <a:lnTo>
                    <a:pt x="365760" y="24129"/>
                  </a:lnTo>
                  <a:lnTo>
                    <a:pt x="360426" y="25400"/>
                  </a:lnTo>
                  <a:lnTo>
                    <a:pt x="357759" y="27939"/>
                  </a:lnTo>
                  <a:lnTo>
                    <a:pt x="354965" y="29209"/>
                  </a:lnTo>
                  <a:lnTo>
                    <a:pt x="353949" y="30479"/>
                  </a:lnTo>
                  <a:lnTo>
                    <a:pt x="352171" y="31750"/>
                  </a:lnTo>
                  <a:lnTo>
                    <a:pt x="351282" y="33019"/>
                  </a:lnTo>
                  <a:lnTo>
                    <a:pt x="350393" y="33019"/>
                  </a:lnTo>
                  <a:lnTo>
                    <a:pt x="349504" y="34289"/>
                  </a:lnTo>
                  <a:lnTo>
                    <a:pt x="385826" y="34289"/>
                  </a:lnTo>
                  <a:lnTo>
                    <a:pt x="383794" y="31750"/>
                  </a:lnTo>
                  <a:lnTo>
                    <a:pt x="381889" y="29209"/>
                  </a:lnTo>
                  <a:lnTo>
                    <a:pt x="379857" y="26669"/>
                  </a:lnTo>
                  <a:lnTo>
                    <a:pt x="377698" y="25400"/>
                  </a:lnTo>
                  <a:lnTo>
                    <a:pt x="375412" y="24129"/>
                  </a:lnTo>
                  <a:lnTo>
                    <a:pt x="373126" y="24129"/>
                  </a:lnTo>
                  <a:lnTo>
                    <a:pt x="368300" y="22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7371" y="1484375"/>
              <a:ext cx="174472" cy="15582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92317" y="1590420"/>
              <a:ext cx="547370" cy="447040"/>
            </a:xfrm>
            <a:custGeom>
              <a:avLst/>
              <a:gdLst/>
              <a:ahLst/>
              <a:cxnLst/>
              <a:rect l="l" t="t" r="r" b="b"/>
              <a:pathLst>
                <a:path w="547370" h="447039">
                  <a:moveTo>
                    <a:pt x="9525" y="373379"/>
                  </a:moveTo>
                  <a:lnTo>
                    <a:pt x="5587" y="373379"/>
                  </a:lnTo>
                  <a:lnTo>
                    <a:pt x="2921" y="375919"/>
                  </a:lnTo>
                  <a:lnTo>
                    <a:pt x="2286" y="375919"/>
                  </a:lnTo>
                  <a:lnTo>
                    <a:pt x="1778" y="377189"/>
                  </a:lnTo>
                  <a:lnTo>
                    <a:pt x="635" y="377189"/>
                  </a:lnTo>
                  <a:lnTo>
                    <a:pt x="381" y="378459"/>
                  </a:lnTo>
                  <a:lnTo>
                    <a:pt x="0" y="378459"/>
                  </a:lnTo>
                  <a:lnTo>
                    <a:pt x="127" y="379729"/>
                  </a:lnTo>
                  <a:lnTo>
                    <a:pt x="762" y="383539"/>
                  </a:lnTo>
                  <a:lnTo>
                    <a:pt x="1651" y="387350"/>
                  </a:lnTo>
                  <a:lnTo>
                    <a:pt x="3937" y="393700"/>
                  </a:lnTo>
                  <a:lnTo>
                    <a:pt x="5207" y="397509"/>
                  </a:lnTo>
                  <a:lnTo>
                    <a:pt x="6604" y="401319"/>
                  </a:lnTo>
                  <a:lnTo>
                    <a:pt x="8128" y="403859"/>
                  </a:lnTo>
                  <a:lnTo>
                    <a:pt x="9779" y="407669"/>
                  </a:lnTo>
                  <a:lnTo>
                    <a:pt x="11557" y="410209"/>
                  </a:lnTo>
                  <a:lnTo>
                    <a:pt x="13462" y="414019"/>
                  </a:lnTo>
                  <a:lnTo>
                    <a:pt x="15494" y="416559"/>
                  </a:lnTo>
                  <a:lnTo>
                    <a:pt x="45466" y="444500"/>
                  </a:lnTo>
                  <a:lnTo>
                    <a:pt x="52578" y="447039"/>
                  </a:lnTo>
                  <a:lnTo>
                    <a:pt x="55753" y="447039"/>
                  </a:lnTo>
                  <a:lnTo>
                    <a:pt x="56896" y="445769"/>
                  </a:lnTo>
                  <a:lnTo>
                    <a:pt x="57658" y="445769"/>
                  </a:lnTo>
                  <a:lnTo>
                    <a:pt x="58674" y="444500"/>
                  </a:lnTo>
                  <a:lnTo>
                    <a:pt x="59562" y="443229"/>
                  </a:lnTo>
                  <a:lnTo>
                    <a:pt x="60071" y="443229"/>
                  </a:lnTo>
                  <a:lnTo>
                    <a:pt x="60579" y="441959"/>
                  </a:lnTo>
                  <a:lnTo>
                    <a:pt x="60833" y="441959"/>
                  </a:lnTo>
                  <a:lnTo>
                    <a:pt x="61087" y="440689"/>
                  </a:lnTo>
                  <a:lnTo>
                    <a:pt x="60198" y="440689"/>
                  </a:lnTo>
                  <a:lnTo>
                    <a:pt x="59817" y="439419"/>
                  </a:lnTo>
                  <a:lnTo>
                    <a:pt x="53594" y="435609"/>
                  </a:lnTo>
                  <a:lnTo>
                    <a:pt x="47879" y="431800"/>
                  </a:lnTo>
                  <a:lnTo>
                    <a:pt x="37211" y="422909"/>
                  </a:lnTo>
                  <a:lnTo>
                    <a:pt x="32385" y="417829"/>
                  </a:lnTo>
                  <a:lnTo>
                    <a:pt x="27940" y="411479"/>
                  </a:lnTo>
                  <a:lnTo>
                    <a:pt x="23495" y="406400"/>
                  </a:lnTo>
                  <a:lnTo>
                    <a:pt x="19812" y="400050"/>
                  </a:lnTo>
                  <a:lnTo>
                    <a:pt x="13716" y="387350"/>
                  </a:lnTo>
                  <a:lnTo>
                    <a:pt x="11303" y="381000"/>
                  </a:lnTo>
                  <a:lnTo>
                    <a:pt x="9525" y="373379"/>
                  </a:lnTo>
                  <a:close/>
                </a:path>
                <a:path w="547370" h="447039">
                  <a:moveTo>
                    <a:pt x="61341" y="419100"/>
                  </a:moveTo>
                  <a:lnTo>
                    <a:pt x="60579" y="419100"/>
                  </a:lnTo>
                  <a:lnTo>
                    <a:pt x="60833" y="420369"/>
                  </a:lnTo>
                  <a:lnTo>
                    <a:pt x="61341" y="419100"/>
                  </a:lnTo>
                  <a:close/>
                </a:path>
                <a:path w="547370" h="447039">
                  <a:moveTo>
                    <a:pt x="50292" y="347979"/>
                  </a:moveTo>
                  <a:lnTo>
                    <a:pt x="48895" y="347979"/>
                  </a:lnTo>
                  <a:lnTo>
                    <a:pt x="24765" y="367029"/>
                  </a:lnTo>
                  <a:lnTo>
                    <a:pt x="23876" y="368300"/>
                  </a:lnTo>
                  <a:lnTo>
                    <a:pt x="23368" y="368300"/>
                  </a:lnTo>
                  <a:lnTo>
                    <a:pt x="23114" y="369569"/>
                  </a:lnTo>
                  <a:lnTo>
                    <a:pt x="22987" y="370839"/>
                  </a:lnTo>
                  <a:lnTo>
                    <a:pt x="23241" y="372109"/>
                  </a:lnTo>
                  <a:lnTo>
                    <a:pt x="59690" y="419100"/>
                  </a:lnTo>
                  <a:lnTo>
                    <a:pt x="62865" y="419100"/>
                  </a:lnTo>
                  <a:lnTo>
                    <a:pt x="64389" y="417829"/>
                  </a:lnTo>
                  <a:lnTo>
                    <a:pt x="65278" y="417829"/>
                  </a:lnTo>
                  <a:lnTo>
                    <a:pt x="67310" y="416559"/>
                  </a:lnTo>
                  <a:lnTo>
                    <a:pt x="68072" y="415289"/>
                  </a:lnTo>
                  <a:lnTo>
                    <a:pt x="68707" y="415289"/>
                  </a:lnTo>
                  <a:lnTo>
                    <a:pt x="69342" y="414019"/>
                  </a:lnTo>
                  <a:lnTo>
                    <a:pt x="70104" y="412750"/>
                  </a:lnTo>
                  <a:lnTo>
                    <a:pt x="70485" y="412750"/>
                  </a:lnTo>
                  <a:lnTo>
                    <a:pt x="70485" y="411479"/>
                  </a:lnTo>
                  <a:lnTo>
                    <a:pt x="70104" y="411479"/>
                  </a:lnTo>
                  <a:lnTo>
                    <a:pt x="55499" y="392429"/>
                  </a:lnTo>
                  <a:lnTo>
                    <a:pt x="66522" y="383539"/>
                  </a:lnTo>
                  <a:lnTo>
                    <a:pt x="49149" y="383539"/>
                  </a:lnTo>
                  <a:lnTo>
                    <a:pt x="38608" y="369569"/>
                  </a:lnTo>
                  <a:lnTo>
                    <a:pt x="55372" y="356869"/>
                  </a:lnTo>
                  <a:lnTo>
                    <a:pt x="55753" y="356869"/>
                  </a:lnTo>
                  <a:lnTo>
                    <a:pt x="55753" y="355600"/>
                  </a:lnTo>
                  <a:lnTo>
                    <a:pt x="55499" y="354329"/>
                  </a:lnTo>
                  <a:lnTo>
                    <a:pt x="55118" y="354329"/>
                  </a:lnTo>
                  <a:lnTo>
                    <a:pt x="54737" y="353059"/>
                  </a:lnTo>
                  <a:lnTo>
                    <a:pt x="54229" y="353059"/>
                  </a:lnTo>
                  <a:lnTo>
                    <a:pt x="53721" y="351789"/>
                  </a:lnTo>
                  <a:lnTo>
                    <a:pt x="53086" y="350519"/>
                  </a:lnTo>
                  <a:lnTo>
                    <a:pt x="52451" y="350519"/>
                  </a:lnTo>
                  <a:lnTo>
                    <a:pt x="52070" y="349250"/>
                  </a:lnTo>
                  <a:lnTo>
                    <a:pt x="50673" y="349250"/>
                  </a:lnTo>
                  <a:lnTo>
                    <a:pt x="50292" y="347979"/>
                  </a:lnTo>
                  <a:close/>
                </a:path>
                <a:path w="547370" h="447039">
                  <a:moveTo>
                    <a:pt x="66294" y="370839"/>
                  </a:moveTo>
                  <a:lnTo>
                    <a:pt x="65151" y="370839"/>
                  </a:lnTo>
                  <a:lnTo>
                    <a:pt x="64897" y="372109"/>
                  </a:lnTo>
                  <a:lnTo>
                    <a:pt x="49149" y="383539"/>
                  </a:lnTo>
                  <a:lnTo>
                    <a:pt x="66522" y="383539"/>
                  </a:lnTo>
                  <a:lnTo>
                    <a:pt x="71247" y="379729"/>
                  </a:lnTo>
                  <a:lnTo>
                    <a:pt x="71755" y="379729"/>
                  </a:lnTo>
                  <a:lnTo>
                    <a:pt x="71501" y="377189"/>
                  </a:lnTo>
                  <a:lnTo>
                    <a:pt x="70993" y="377189"/>
                  </a:lnTo>
                  <a:lnTo>
                    <a:pt x="70612" y="375919"/>
                  </a:lnTo>
                  <a:lnTo>
                    <a:pt x="70231" y="375919"/>
                  </a:lnTo>
                  <a:lnTo>
                    <a:pt x="68453" y="373379"/>
                  </a:lnTo>
                  <a:lnTo>
                    <a:pt x="67056" y="372109"/>
                  </a:lnTo>
                  <a:lnTo>
                    <a:pt x="66675" y="372109"/>
                  </a:lnTo>
                  <a:lnTo>
                    <a:pt x="66294" y="370839"/>
                  </a:lnTo>
                  <a:close/>
                </a:path>
                <a:path w="547370" h="447039">
                  <a:moveTo>
                    <a:pt x="67183" y="336550"/>
                  </a:moveTo>
                  <a:lnTo>
                    <a:pt x="64008" y="336550"/>
                  </a:lnTo>
                  <a:lnTo>
                    <a:pt x="63373" y="337819"/>
                  </a:lnTo>
                  <a:lnTo>
                    <a:pt x="62611" y="337819"/>
                  </a:lnTo>
                  <a:lnTo>
                    <a:pt x="61722" y="339089"/>
                  </a:lnTo>
                  <a:lnTo>
                    <a:pt x="59562" y="340359"/>
                  </a:lnTo>
                  <a:lnTo>
                    <a:pt x="58166" y="341629"/>
                  </a:lnTo>
                  <a:lnTo>
                    <a:pt x="57023" y="341629"/>
                  </a:lnTo>
                  <a:lnTo>
                    <a:pt x="56261" y="342900"/>
                  </a:lnTo>
                  <a:lnTo>
                    <a:pt x="55499" y="342900"/>
                  </a:lnTo>
                  <a:lnTo>
                    <a:pt x="54991" y="344169"/>
                  </a:lnTo>
                  <a:lnTo>
                    <a:pt x="54864" y="345439"/>
                  </a:lnTo>
                  <a:lnTo>
                    <a:pt x="55626" y="345439"/>
                  </a:lnTo>
                  <a:lnTo>
                    <a:pt x="57150" y="346709"/>
                  </a:lnTo>
                  <a:lnTo>
                    <a:pt x="93726" y="364489"/>
                  </a:lnTo>
                  <a:lnTo>
                    <a:pt x="107569" y="382269"/>
                  </a:lnTo>
                  <a:lnTo>
                    <a:pt x="107696" y="383539"/>
                  </a:lnTo>
                  <a:lnTo>
                    <a:pt x="110109" y="383539"/>
                  </a:lnTo>
                  <a:lnTo>
                    <a:pt x="110744" y="382269"/>
                  </a:lnTo>
                  <a:lnTo>
                    <a:pt x="112141" y="382269"/>
                  </a:lnTo>
                  <a:lnTo>
                    <a:pt x="113030" y="381000"/>
                  </a:lnTo>
                  <a:lnTo>
                    <a:pt x="115062" y="379729"/>
                  </a:lnTo>
                  <a:lnTo>
                    <a:pt x="115824" y="378459"/>
                  </a:lnTo>
                  <a:lnTo>
                    <a:pt x="117094" y="377189"/>
                  </a:lnTo>
                  <a:lnTo>
                    <a:pt x="117856" y="377189"/>
                  </a:lnTo>
                  <a:lnTo>
                    <a:pt x="118110" y="375919"/>
                  </a:lnTo>
                  <a:lnTo>
                    <a:pt x="118237" y="374650"/>
                  </a:lnTo>
                  <a:lnTo>
                    <a:pt x="117983" y="374650"/>
                  </a:lnTo>
                  <a:lnTo>
                    <a:pt x="104140" y="356869"/>
                  </a:lnTo>
                  <a:lnTo>
                    <a:pt x="102972" y="350519"/>
                  </a:lnTo>
                  <a:lnTo>
                    <a:pt x="91948" y="350519"/>
                  </a:lnTo>
                  <a:lnTo>
                    <a:pt x="90297" y="349250"/>
                  </a:lnTo>
                  <a:lnTo>
                    <a:pt x="88646" y="349250"/>
                  </a:lnTo>
                  <a:lnTo>
                    <a:pt x="86995" y="347979"/>
                  </a:lnTo>
                  <a:lnTo>
                    <a:pt x="83947" y="346709"/>
                  </a:lnTo>
                  <a:lnTo>
                    <a:pt x="82423" y="345439"/>
                  </a:lnTo>
                  <a:lnTo>
                    <a:pt x="67183" y="336550"/>
                  </a:lnTo>
                  <a:close/>
                </a:path>
                <a:path w="547370" h="447039">
                  <a:moveTo>
                    <a:pt x="8762" y="372109"/>
                  </a:moveTo>
                  <a:lnTo>
                    <a:pt x="7493" y="372109"/>
                  </a:lnTo>
                  <a:lnTo>
                    <a:pt x="6858" y="373379"/>
                  </a:lnTo>
                  <a:lnTo>
                    <a:pt x="9271" y="373379"/>
                  </a:lnTo>
                  <a:lnTo>
                    <a:pt x="8762" y="372109"/>
                  </a:lnTo>
                  <a:close/>
                </a:path>
                <a:path w="547370" h="447039">
                  <a:moveTo>
                    <a:pt x="145859" y="306069"/>
                  </a:moveTo>
                  <a:lnTo>
                    <a:pt x="126619" y="306069"/>
                  </a:lnTo>
                  <a:lnTo>
                    <a:pt x="127508" y="307339"/>
                  </a:lnTo>
                  <a:lnTo>
                    <a:pt x="129286" y="307339"/>
                  </a:lnTo>
                  <a:lnTo>
                    <a:pt x="130048" y="308609"/>
                  </a:lnTo>
                  <a:lnTo>
                    <a:pt x="130683" y="309879"/>
                  </a:lnTo>
                  <a:lnTo>
                    <a:pt x="131445" y="309879"/>
                  </a:lnTo>
                  <a:lnTo>
                    <a:pt x="132715" y="312419"/>
                  </a:lnTo>
                  <a:lnTo>
                    <a:pt x="133731" y="314959"/>
                  </a:lnTo>
                  <a:lnTo>
                    <a:pt x="134112" y="317500"/>
                  </a:lnTo>
                  <a:lnTo>
                    <a:pt x="134493" y="318769"/>
                  </a:lnTo>
                  <a:lnTo>
                    <a:pt x="134620" y="328929"/>
                  </a:lnTo>
                  <a:lnTo>
                    <a:pt x="132714" y="347979"/>
                  </a:lnTo>
                  <a:lnTo>
                    <a:pt x="132587" y="351789"/>
                  </a:lnTo>
                  <a:lnTo>
                    <a:pt x="132969" y="353059"/>
                  </a:lnTo>
                  <a:lnTo>
                    <a:pt x="133731" y="354329"/>
                  </a:lnTo>
                  <a:lnTo>
                    <a:pt x="134112" y="355600"/>
                  </a:lnTo>
                  <a:lnTo>
                    <a:pt x="134620" y="355600"/>
                  </a:lnTo>
                  <a:lnTo>
                    <a:pt x="135255" y="356869"/>
                  </a:lnTo>
                  <a:lnTo>
                    <a:pt x="136017" y="358139"/>
                  </a:lnTo>
                  <a:lnTo>
                    <a:pt x="137160" y="359409"/>
                  </a:lnTo>
                  <a:lnTo>
                    <a:pt x="141351" y="359409"/>
                  </a:lnTo>
                  <a:lnTo>
                    <a:pt x="141859" y="358139"/>
                  </a:lnTo>
                  <a:lnTo>
                    <a:pt x="162657" y="342900"/>
                  </a:lnTo>
                  <a:lnTo>
                    <a:pt x="144526" y="342900"/>
                  </a:lnTo>
                  <a:lnTo>
                    <a:pt x="145796" y="332739"/>
                  </a:lnTo>
                  <a:lnTo>
                    <a:pt x="146558" y="327659"/>
                  </a:lnTo>
                  <a:lnTo>
                    <a:pt x="146939" y="322579"/>
                  </a:lnTo>
                  <a:lnTo>
                    <a:pt x="147066" y="318769"/>
                  </a:lnTo>
                  <a:lnTo>
                    <a:pt x="147066" y="312419"/>
                  </a:lnTo>
                  <a:lnTo>
                    <a:pt x="146558" y="309879"/>
                  </a:lnTo>
                  <a:lnTo>
                    <a:pt x="146177" y="307339"/>
                  </a:lnTo>
                  <a:lnTo>
                    <a:pt x="145859" y="306069"/>
                  </a:lnTo>
                  <a:close/>
                </a:path>
                <a:path w="547370" h="447039">
                  <a:moveTo>
                    <a:pt x="95758" y="313689"/>
                  </a:moveTo>
                  <a:lnTo>
                    <a:pt x="93726" y="313689"/>
                  </a:lnTo>
                  <a:lnTo>
                    <a:pt x="92837" y="314959"/>
                  </a:lnTo>
                  <a:lnTo>
                    <a:pt x="91948" y="314959"/>
                  </a:lnTo>
                  <a:lnTo>
                    <a:pt x="90805" y="316229"/>
                  </a:lnTo>
                  <a:lnTo>
                    <a:pt x="89281" y="317500"/>
                  </a:lnTo>
                  <a:lnTo>
                    <a:pt x="88137" y="318769"/>
                  </a:lnTo>
                  <a:lnTo>
                    <a:pt x="87249" y="318769"/>
                  </a:lnTo>
                  <a:lnTo>
                    <a:pt x="86614" y="320039"/>
                  </a:lnTo>
                  <a:lnTo>
                    <a:pt x="85471" y="320039"/>
                  </a:lnTo>
                  <a:lnTo>
                    <a:pt x="85217" y="321309"/>
                  </a:lnTo>
                  <a:lnTo>
                    <a:pt x="84709" y="321309"/>
                  </a:lnTo>
                  <a:lnTo>
                    <a:pt x="84709" y="322579"/>
                  </a:lnTo>
                  <a:lnTo>
                    <a:pt x="85090" y="323850"/>
                  </a:lnTo>
                  <a:lnTo>
                    <a:pt x="89027" y="340359"/>
                  </a:lnTo>
                  <a:lnTo>
                    <a:pt x="89408" y="341629"/>
                  </a:lnTo>
                  <a:lnTo>
                    <a:pt x="89916" y="344169"/>
                  </a:lnTo>
                  <a:lnTo>
                    <a:pt x="91440" y="349250"/>
                  </a:lnTo>
                  <a:lnTo>
                    <a:pt x="92075" y="350519"/>
                  </a:lnTo>
                  <a:lnTo>
                    <a:pt x="102972" y="350519"/>
                  </a:lnTo>
                  <a:lnTo>
                    <a:pt x="96901" y="317500"/>
                  </a:lnTo>
                  <a:lnTo>
                    <a:pt x="96647" y="316229"/>
                  </a:lnTo>
                  <a:lnTo>
                    <a:pt x="96393" y="316229"/>
                  </a:lnTo>
                  <a:lnTo>
                    <a:pt x="96139" y="314959"/>
                  </a:lnTo>
                  <a:lnTo>
                    <a:pt x="95758" y="313689"/>
                  </a:lnTo>
                  <a:close/>
                </a:path>
                <a:path w="547370" h="447039">
                  <a:moveTo>
                    <a:pt x="167640" y="327659"/>
                  </a:moveTo>
                  <a:lnTo>
                    <a:pt x="164719" y="327659"/>
                  </a:lnTo>
                  <a:lnTo>
                    <a:pt x="144526" y="342900"/>
                  </a:lnTo>
                  <a:lnTo>
                    <a:pt x="162657" y="342900"/>
                  </a:lnTo>
                  <a:lnTo>
                    <a:pt x="171323" y="336550"/>
                  </a:lnTo>
                  <a:lnTo>
                    <a:pt x="171704" y="335279"/>
                  </a:lnTo>
                  <a:lnTo>
                    <a:pt x="172085" y="335279"/>
                  </a:lnTo>
                  <a:lnTo>
                    <a:pt x="171831" y="334009"/>
                  </a:lnTo>
                  <a:lnTo>
                    <a:pt x="171450" y="332739"/>
                  </a:lnTo>
                  <a:lnTo>
                    <a:pt x="170815" y="332739"/>
                  </a:lnTo>
                  <a:lnTo>
                    <a:pt x="169799" y="330200"/>
                  </a:lnTo>
                  <a:lnTo>
                    <a:pt x="169164" y="330200"/>
                  </a:lnTo>
                  <a:lnTo>
                    <a:pt x="168656" y="328929"/>
                  </a:lnTo>
                  <a:lnTo>
                    <a:pt x="167640" y="327659"/>
                  </a:lnTo>
                  <a:close/>
                </a:path>
                <a:path w="547370" h="447039">
                  <a:moveTo>
                    <a:pt x="182499" y="327659"/>
                  </a:moveTo>
                  <a:lnTo>
                    <a:pt x="179959" y="327659"/>
                  </a:lnTo>
                  <a:lnTo>
                    <a:pt x="180467" y="328929"/>
                  </a:lnTo>
                  <a:lnTo>
                    <a:pt x="180975" y="328929"/>
                  </a:lnTo>
                  <a:lnTo>
                    <a:pt x="182499" y="327659"/>
                  </a:lnTo>
                  <a:close/>
                </a:path>
                <a:path w="547370" h="447039">
                  <a:moveTo>
                    <a:pt x="187007" y="274319"/>
                  </a:moveTo>
                  <a:lnTo>
                    <a:pt x="167767" y="274319"/>
                  </a:lnTo>
                  <a:lnTo>
                    <a:pt x="168656" y="275589"/>
                  </a:lnTo>
                  <a:lnTo>
                    <a:pt x="169545" y="275589"/>
                  </a:lnTo>
                  <a:lnTo>
                    <a:pt x="170434" y="276860"/>
                  </a:lnTo>
                  <a:lnTo>
                    <a:pt x="171196" y="276860"/>
                  </a:lnTo>
                  <a:lnTo>
                    <a:pt x="171831" y="278129"/>
                  </a:lnTo>
                  <a:lnTo>
                    <a:pt x="172593" y="279400"/>
                  </a:lnTo>
                  <a:lnTo>
                    <a:pt x="173228" y="280669"/>
                  </a:lnTo>
                  <a:lnTo>
                    <a:pt x="173862" y="280669"/>
                  </a:lnTo>
                  <a:lnTo>
                    <a:pt x="174371" y="281939"/>
                  </a:lnTo>
                  <a:lnTo>
                    <a:pt x="174879" y="284479"/>
                  </a:lnTo>
                  <a:lnTo>
                    <a:pt x="175641" y="287019"/>
                  </a:lnTo>
                  <a:lnTo>
                    <a:pt x="175768" y="297179"/>
                  </a:lnTo>
                  <a:lnTo>
                    <a:pt x="173862" y="316229"/>
                  </a:lnTo>
                  <a:lnTo>
                    <a:pt x="173736" y="320039"/>
                  </a:lnTo>
                  <a:lnTo>
                    <a:pt x="173990" y="321309"/>
                  </a:lnTo>
                  <a:lnTo>
                    <a:pt x="174498" y="322579"/>
                  </a:lnTo>
                  <a:lnTo>
                    <a:pt x="174879" y="322579"/>
                  </a:lnTo>
                  <a:lnTo>
                    <a:pt x="175260" y="323850"/>
                  </a:lnTo>
                  <a:lnTo>
                    <a:pt x="175768" y="323850"/>
                  </a:lnTo>
                  <a:lnTo>
                    <a:pt x="176403" y="325119"/>
                  </a:lnTo>
                  <a:lnTo>
                    <a:pt x="177165" y="326389"/>
                  </a:lnTo>
                  <a:lnTo>
                    <a:pt x="178308" y="327659"/>
                  </a:lnTo>
                  <a:lnTo>
                    <a:pt x="183134" y="327659"/>
                  </a:lnTo>
                  <a:lnTo>
                    <a:pt x="204321" y="311150"/>
                  </a:lnTo>
                  <a:lnTo>
                    <a:pt x="185674" y="311150"/>
                  </a:lnTo>
                  <a:lnTo>
                    <a:pt x="187071" y="300989"/>
                  </a:lnTo>
                  <a:lnTo>
                    <a:pt x="187706" y="295910"/>
                  </a:lnTo>
                  <a:lnTo>
                    <a:pt x="188087" y="290829"/>
                  </a:lnTo>
                  <a:lnTo>
                    <a:pt x="188290" y="285750"/>
                  </a:lnTo>
                  <a:lnTo>
                    <a:pt x="188214" y="280669"/>
                  </a:lnTo>
                  <a:lnTo>
                    <a:pt x="187706" y="278129"/>
                  </a:lnTo>
                  <a:lnTo>
                    <a:pt x="187325" y="275589"/>
                  </a:lnTo>
                  <a:lnTo>
                    <a:pt x="187007" y="274319"/>
                  </a:lnTo>
                  <a:close/>
                </a:path>
                <a:path w="547370" h="447039">
                  <a:moveTo>
                    <a:pt x="111252" y="320039"/>
                  </a:moveTo>
                  <a:lnTo>
                    <a:pt x="110362" y="320039"/>
                  </a:lnTo>
                  <a:lnTo>
                    <a:pt x="110744" y="321309"/>
                  </a:lnTo>
                  <a:lnTo>
                    <a:pt x="111252" y="320039"/>
                  </a:lnTo>
                  <a:close/>
                </a:path>
                <a:path w="547370" h="447039">
                  <a:moveTo>
                    <a:pt x="132334" y="290829"/>
                  </a:moveTo>
                  <a:lnTo>
                    <a:pt x="125476" y="290829"/>
                  </a:lnTo>
                  <a:lnTo>
                    <a:pt x="117856" y="294639"/>
                  </a:lnTo>
                  <a:lnTo>
                    <a:pt x="113537" y="297179"/>
                  </a:lnTo>
                  <a:lnTo>
                    <a:pt x="112014" y="299719"/>
                  </a:lnTo>
                  <a:lnTo>
                    <a:pt x="110617" y="300989"/>
                  </a:lnTo>
                  <a:lnTo>
                    <a:pt x="109347" y="302259"/>
                  </a:lnTo>
                  <a:lnTo>
                    <a:pt x="108204" y="303529"/>
                  </a:lnTo>
                  <a:lnTo>
                    <a:pt x="107315" y="304800"/>
                  </a:lnTo>
                  <a:lnTo>
                    <a:pt x="106299" y="306069"/>
                  </a:lnTo>
                  <a:lnTo>
                    <a:pt x="105664" y="307339"/>
                  </a:lnTo>
                  <a:lnTo>
                    <a:pt x="104267" y="311150"/>
                  </a:lnTo>
                  <a:lnTo>
                    <a:pt x="104140" y="313689"/>
                  </a:lnTo>
                  <a:lnTo>
                    <a:pt x="104521" y="313689"/>
                  </a:lnTo>
                  <a:lnTo>
                    <a:pt x="104775" y="314959"/>
                  </a:lnTo>
                  <a:lnTo>
                    <a:pt x="105283" y="314959"/>
                  </a:lnTo>
                  <a:lnTo>
                    <a:pt x="106172" y="316229"/>
                  </a:lnTo>
                  <a:lnTo>
                    <a:pt x="106807" y="317500"/>
                  </a:lnTo>
                  <a:lnTo>
                    <a:pt x="107950" y="318769"/>
                  </a:lnTo>
                  <a:lnTo>
                    <a:pt x="108585" y="320039"/>
                  </a:lnTo>
                  <a:lnTo>
                    <a:pt x="111887" y="320039"/>
                  </a:lnTo>
                  <a:lnTo>
                    <a:pt x="112141" y="318769"/>
                  </a:lnTo>
                  <a:lnTo>
                    <a:pt x="112903" y="316229"/>
                  </a:lnTo>
                  <a:lnTo>
                    <a:pt x="113919" y="314959"/>
                  </a:lnTo>
                  <a:lnTo>
                    <a:pt x="114681" y="313689"/>
                  </a:lnTo>
                  <a:lnTo>
                    <a:pt x="116459" y="311150"/>
                  </a:lnTo>
                  <a:lnTo>
                    <a:pt x="117729" y="309879"/>
                  </a:lnTo>
                  <a:lnTo>
                    <a:pt x="119253" y="308609"/>
                  </a:lnTo>
                  <a:lnTo>
                    <a:pt x="120396" y="307339"/>
                  </a:lnTo>
                  <a:lnTo>
                    <a:pt x="121412" y="307339"/>
                  </a:lnTo>
                  <a:lnTo>
                    <a:pt x="122555" y="306069"/>
                  </a:lnTo>
                  <a:lnTo>
                    <a:pt x="145859" y="306069"/>
                  </a:lnTo>
                  <a:lnTo>
                    <a:pt x="145542" y="304800"/>
                  </a:lnTo>
                  <a:lnTo>
                    <a:pt x="144653" y="303529"/>
                  </a:lnTo>
                  <a:lnTo>
                    <a:pt x="143637" y="300989"/>
                  </a:lnTo>
                  <a:lnTo>
                    <a:pt x="142621" y="299719"/>
                  </a:lnTo>
                  <a:lnTo>
                    <a:pt x="141351" y="297179"/>
                  </a:lnTo>
                  <a:lnTo>
                    <a:pt x="139827" y="295910"/>
                  </a:lnTo>
                  <a:lnTo>
                    <a:pt x="138176" y="294639"/>
                  </a:lnTo>
                  <a:lnTo>
                    <a:pt x="134366" y="292100"/>
                  </a:lnTo>
                  <a:lnTo>
                    <a:pt x="132334" y="290829"/>
                  </a:lnTo>
                  <a:close/>
                </a:path>
                <a:path w="547370" h="447039">
                  <a:moveTo>
                    <a:pt x="208026" y="295910"/>
                  </a:moveTo>
                  <a:lnTo>
                    <a:pt x="205867" y="295910"/>
                  </a:lnTo>
                  <a:lnTo>
                    <a:pt x="185674" y="311150"/>
                  </a:lnTo>
                  <a:lnTo>
                    <a:pt x="204321" y="311150"/>
                  </a:lnTo>
                  <a:lnTo>
                    <a:pt x="212471" y="304800"/>
                  </a:lnTo>
                  <a:lnTo>
                    <a:pt x="212852" y="304800"/>
                  </a:lnTo>
                  <a:lnTo>
                    <a:pt x="213106" y="303529"/>
                  </a:lnTo>
                  <a:lnTo>
                    <a:pt x="212979" y="302259"/>
                  </a:lnTo>
                  <a:lnTo>
                    <a:pt x="212725" y="302259"/>
                  </a:lnTo>
                  <a:lnTo>
                    <a:pt x="212344" y="300989"/>
                  </a:lnTo>
                  <a:lnTo>
                    <a:pt x="211962" y="300989"/>
                  </a:lnTo>
                  <a:lnTo>
                    <a:pt x="211455" y="299719"/>
                  </a:lnTo>
                  <a:lnTo>
                    <a:pt x="210947" y="299719"/>
                  </a:lnTo>
                  <a:lnTo>
                    <a:pt x="209804" y="297179"/>
                  </a:lnTo>
                  <a:lnTo>
                    <a:pt x="208787" y="297179"/>
                  </a:lnTo>
                  <a:lnTo>
                    <a:pt x="208026" y="295910"/>
                  </a:lnTo>
                  <a:close/>
                </a:path>
                <a:path w="547370" h="447039">
                  <a:moveTo>
                    <a:pt x="171196" y="259079"/>
                  </a:moveTo>
                  <a:lnTo>
                    <a:pt x="166624" y="259079"/>
                  </a:lnTo>
                  <a:lnTo>
                    <a:pt x="159004" y="262889"/>
                  </a:lnTo>
                  <a:lnTo>
                    <a:pt x="154686" y="266700"/>
                  </a:lnTo>
                  <a:lnTo>
                    <a:pt x="153162" y="267969"/>
                  </a:lnTo>
                  <a:lnTo>
                    <a:pt x="147447" y="275589"/>
                  </a:lnTo>
                  <a:lnTo>
                    <a:pt x="146812" y="276860"/>
                  </a:lnTo>
                  <a:lnTo>
                    <a:pt x="145415" y="279400"/>
                  </a:lnTo>
                  <a:lnTo>
                    <a:pt x="145415" y="280669"/>
                  </a:lnTo>
                  <a:lnTo>
                    <a:pt x="145287" y="280669"/>
                  </a:lnTo>
                  <a:lnTo>
                    <a:pt x="145287" y="281939"/>
                  </a:lnTo>
                  <a:lnTo>
                    <a:pt x="145542" y="281939"/>
                  </a:lnTo>
                  <a:lnTo>
                    <a:pt x="145669" y="283210"/>
                  </a:lnTo>
                  <a:lnTo>
                    <a:pt x="146177" y="283210"/>
                  </a:lnTo>
                  <a:lnTo>
                    <a:pt x="146431" y="284479"/>
                  </a:lnTo>
                  <a:lnTo>
                    <a:pt x="146812" y="284479"/>
                  </a:lnTo>
                  <a:lnTo>
                    <a:pt x="147320" y="285750"/>
                  </a:lnTo>
                  <a:lnTo>
                    <a:pt x="147955" y="285750"/>
                  </a:lnTo>
                  <a:lnTo>
                    <a:pt x="148590" y="287019"/>
                  </a:lnTo>
                  <a:lnTo>
                    <a:pt x="150495" y="288289"/>
                  </a:lnTo>
                  <a:lnTo>
                    <a:pt x="151257" y="289560"/>
                  </a:lnTo>
                  <a:lnTo>
                    <a:pt x="152400" y="289560"/>
                  </a:lnTo>
                  <a:lnTo>
                    <a:pt x="152654" y="288289"/>
                  </a:lnTo>
                  <a:lnTo>
                    <a:pt x="153035" y="288289"/>
                  </a:lnTo>
                  <a:lnTo>
                    <a:pt x="153289" y="287019"/>
                  </a:lnTo>
                  <a:lnTo>
                    <a:pt x="153670" y="287019"/>
                  </a:lnTo>
                  <a:lnTo>
                    <a:pt x="154051" y="285750"/>
                  </a:lnTo>
                  <a:lnTo>
                    <a:pt x="155067" y="283210"/>
                  </a:lnTo>
                  <a:lnTo>
                    <a:pt x="155829" y="281939"/>
                  </a:lnTo>
                  <a:lnTo>
                    <a:pt x="157607" y="279400"/>
                  </a:lnTo>
                  <a:lnTo>
                    <a:pt x="158877" y="278129"/>
                  </a:lnTo>
                  <a:lnTo>
                    <a:pt x="160401" y="276860"/>
                  </a:lnTo>
                  <a:lnTo>
                    <a:pt x="161544" y="275589"/>
                  </a:lnTo>
                  <a:lnTo>
                    <a:pt x="162560" y="275589"/>
                  </a:lnTo>
                  <a:lnTo>
                    <a:pt x="163703" y="274319"/>
                  </a:lnTo>
                  <a:lnTo>
                    <a:pt x="187007" y="274319"/>
                  </a:lnTo>
                  <a:lnTo>
                    <a:pt x="186690" y="273050"/>
                  </a:lnTo>
                  <a:lnTo>
                    <a:pt x="185801" y="271779"/>
                  </a:lnTo>
                  <a:lnTo>
                    <a:pt x="184785" y="269239"/>
                  </a:lnTo>
                  <a:lnTo>
                    <a:pt x="183769" y="267969"/>
                  </a:lnTo>
                  <a:lnTo>
                    <a:pt x="182499" y="266700"/>
                  </a:lnTo>
                  <a:lnTo>
                    <a:pt x="180975" y="264160"/>
                  </a:lnTo>
                  <a:lnTo>
                    <a:pt x="179324" y="262889"/>
                  </a:lnTo>
                  <a:lnTo>
                    <a:pt x="175514" y="260350"/>
                  </a:lnTo>
                  <a:lnTo>
                    <a:pt x="173482" y="260350"/>
                  </a:lnTo>
                  <a:lnTo>
                    <a:pt x="171196" y="259079"/>
                  </a:lnTo>
                  <a:close/>
                </a:path>
                <a:path w="547370" h="447039">
                  <a:moveTo>
                    <a:pt x="245110" y="279400"/>
                  </a:moveTo>
                  <a:lnTo>
                    <a:pt x="237998" y="279400"/>
                  </a:lnTo>
                  <a:lnTo>
                    <a:pt x="239649" y="280669"/>
                  </a:lnTo>
                  <a:lnTo>
                    <a:pt x="243205" y="280669"/>
                  </a:lnTo>
                  <a:lnTo>
                    <a:pt x="245110" y="279400"/>
                  </a:lnTo>
                  <a:close/>
                </a:path>
                <a:path w="547370" h="447039">
                  <a:moveTo>
                    <a:pt x="231540" y="255269"/>
                  </a:moveTo>
                  <a:lnTo>
                    <a:pt x="215773" y="255269"/>
                  </a:lnTo>
                  <a:lnTo>
                    <a:pt x="231267" y="274319"/>
                  </a:lnTo>
                  <a:lnTo>
                    <a:pt x="232918" y="276860"/>
                  </a:lnTo>
                  <a:lnTo>
                    <a:pt x="236220" y="279400"/>
                  </a:lnTo>
                  <a:lnTo>
                    <a:pt x="246887" y="279400"/>
                  </a:lnTo>
                  <a:lnTo>
                    <a:pt x="248793" y="278129"/>
                  </a:lnTo>
                  <a:lnTo>
                    <a:pt x="250825" y="276860"/>
                  </a:lnTo>
                  <a:lnTo>
                    <a:pt x="251587" y="275589"/>
                  </a:lnTo>
                  <a:lnTo>
                    <a:pt x="252857" y="274319"/>
                  </a:lnTo>
                  <a:lnTo>
                    <a:pt x="253619" y="274319"/>
                  </a:lnTo>
                  <a:lnTo>
                    <a:pt x="255143" y="271779"/>
                  </a:lnTo>
                  <a:lnTo>
                    <a:pt x="255651" y="271779"/>
                  </a:lnTo>
                  <a:lnTo>
                    <a:pt x="255905" y="270510"/>
                  </a:lnTo>
                  <a:lnTo>
                    <a:pt x="256412" y="270510"/>
                  </a:lnTo>
                  <a:lnTo>
                    <a:pt x="256286" y="269239"/>
                  </a:lnTo>
                  <a:lnTo>
                    <a:pt x="256032" y="267969"/>
                  </a:lnTo>
                  <a:lnTo>
                    <a:pt x="242570" y="267969"/>
                  </a:lnTo>
                  <a:lnTo>
                    <a:pt x="241300" y="266700"/>
                  </a:lnTo>
                  <a:lnTo>
                    <a:pt x="239903" y="265429"/>
                  </a:lnTo>
                  <a:lnTo>
                    <a:pt x="238379" y="264160"/>
                  </a:lnTo>
                  <a:lnTo>
                    <a:pt x="231540" y="255269"/>
                  </a:lnTo>
                  <a:close/>
                </a:path>
                <a:path w="547370" h="447039">
                  <a:moveTo>
                    <a:pt x="252222" y="262889"/>
                  </a:moveTo>
                  <a:lnTo>
                    <a:pt x="249682" y="262889"/>
                  </a:lnTo>
                  <a:lnTo>
                    <a:pt x="248666" y="264160"/>
                  </a:lnTo>
                  <a:lnTo>
                    <a:pt x="247904" y="265429"/>
                  </a:lnTo>
                  <a:lnTo>
                    <a:pt x="247523" y="265429"/>
                  </a:lnTo>
                  <a:lnTo>
                    <a:pt x="247015" y="266700"/>
                  </a:lnTo>
                  <a:lnTo>
                    <a:pt x="245364" y="267969"/>
                  </a:lnTo>
                  <a:lnTo>
                    <a:pt x="256032" y="267969"/>
                  </a:lnTo>
                  <a:lnTo>
                    <a:pt x="255651" y="266700"/>
                  </a:lnTo>
                  <a:lnTo>
                    <a:pt x="254127" y="265429"/>
                  </a:lnTo>
                  <a:lnTo>
                    <a:pt x="253111" y="264160"/>
                  </a:lnTo>
                  <a:lnTo>
                    <a:pt x="252222" y="262889"/>
                  </a:lnTo>
                  <a:close/>
                </a:path>
                <a:path w="547370" h="447039">
                  <a:moveTo>
                    <a:pt x="251333" y="261619"/>
                  </a:moveTo>
                  <a:lnTo>
                    <a:pt x="250317" y="261619"/>
                  </a:lnTo>
                  <a:lnTo>
                    <a:pt x="249936" y="262889"/>
                  </a:lnTo>
                  <a:lnTo>
                    <a:pt x="251841" y="262889"/>
                  </a:lnTo>
                  <a:lnTo>
                    <a:pt x="251333" y="261619"/>
                  </a:lnTo>
                  <a:close/>
                </a:path>
                <a:path w="547370" h="447039">
                  <a:moveTo>
                    <a:pt x="267335" y="205739"/>
                  </a:moveTo>
                  <a:lnTo>
                    <a:pt x="264414" y="207010"/>
                  </a:lnTo>
                  <a:lnTo>
                    <a:pt x="261493" y="207010"/>
                  </a:lnTo>
                  <a:lnTo>
                    <a:pt x="255397" y="209550"/>
                  </a:lnTo>
                  <a:lnTo>
                    <a:pt x="241808" y="232410"/>
                  </a:lnTo>
                  <a:lnTo>
                    <a:pt x="242189" y="234950"/>
                  </a:lnTo>
                  <a:lnTo>
                    <a:pt x="264033" y="259079"/>
                  </a:lnTo>
                  <a:lnTo>
                    <a:pt x="269621" y="259079"/>
                  </a:lnTo>
                  <a:lnTo>
                    <a:pt x="272669" y="257810"/>
                  </a:lnTo>
                  <a:lnTo>
                    <a:pt x="275590" y="256539"/>
                  </a:lnTo>
                  <a:lnTo>
                    <a:pt x="278765" y="255269"/>
                  </a:lnTo>
                  <a:lnTo>
                    <a:pt x="281813" y="252729"/>
                  </a:lnTo>
                  <a:lnTo>
                    <a:pt x="285115" y="250189"/>
                  </a:lnTo>
                  <a:lnTo>
                    <a:pt x="287528" y="247650"/>
                  </a:lnTo>
                  <a:lnTo>
                    <a:pt x="268224" y="247650"/>
                  </a:lnTo>
                  <a:lnTo>
                    <a:pt x="266827" y="246379"/>
                  </a:lnTo>
                  <a:lnTo>
                    <a:pt x="265303" y="246379"/>
                  </a:lnTo>
                  <a:lnTo>
                    <a:pt x="263906" y="245110"/>
                  </a:lnTo>
                  <a:lnTo>
                    <a:pt x="262382" y="243839"/>
                  </a:lnTo>
                  <a:lnTo>
                    <a:pt x="260985" y="242569"/>
                  </a:lnTo>
                  <a:lnTo>
                    <a:pt x="258318" y="238760"/>
                  </a:lnTo>
                  <a:lnTo>
                    <a:pt x="256921" y="237489"/>
                  </a:lnTo>
                  <a:lnTo>
                    <a:pt x="255778" y="236219"/>
                  </a:lnTo>
                  <a:lnTo>
                    <a:pt x="254254" y="232410"/>
                  </a:lnTo>
                  <a:lnTo>
                    <a:pt x="253873" y="229869"/>
                  </a:lnTo>
                  <a:lnTo>
                    <a:pt x="253619" y="227329"/>
                  </a:lnTo>
                  <a:lnTo>
                    <a:pt x="254000" y="226060"/>
                  </a:lnTo>
                  <a:lnTo>
                    <a:pt x="261239" y="218439"/>
                  </a:lnTo>
                  <a:lnTo>
                    <a:pt x="285750" y="218439"/>
                  </a:lnTo>
                  <a:lnTo>
                    <a:pt x="283337" y="214629"/>
                  </a:lnTo>
                  <a:lnTo>
                    <a:pt x="280797" y="212089"/>
                  </a:lnTo>
                  <a:lnTo>
                    <a:pt x="278257" y="210819"/>
                  </a:lnTo>
                  <a:lnTo>
                    <a:pt x="275590" y="208279"/>
                  </a:lnTo>
                  <a:lnTo>
                    <a:pt x="272923" y="207010"/>
                  </a:lnTo>
                  <a:lnTo>
                    <a:pt x="267335" y="205739"/>
                  </a:lnTo>
                  <a:close/>
                </a:path>
                <a:path w="547370" h="447039">
                  <a:moveTo>
                    <a:pt x="233807" y="238760"/>
                  </a:moveTo>
                  <a:lnTo>
                    <a:pt x="203581" y="238760"/>
                  </a:lnTo>
                  <a:lnTo>
                    <a:pt x="209550" y="246379"/>
                  </a:lnTo>
                  <a:lnTo>
                    <a:pt x="205359" y="250189"/>
                  </a:lnTo>
                  <a:lnTo>
                    <a:pt x="204724" y="250189"/>
                  </a:lnTo>
                  <a:lnTo>
                    <a:pt x="204724" y="251460"/>
                  </a:lnTo>
                  <a:lnTo>
                    <a:pt x="204978" y="251460"/>
                  </a:lnTo>
                  <a:lnTo>
                    <a:pt x="205232" y="252729"/>
                  </a:lnTo>
                  <a:lnTo>
                    <a:pt x="205486" y="252729"/>
                  </a:lnTo>
                  <a:lnTo>
                    <a:pt x="206375" y="254000"/>
                  </a:lnTo>
                  <a:lnTo>
                    <a:pt x="206883" y="255269"/>
                  </a:lnTo>
                  <a:lnTo>
                    <a:pt x="208026" y="256539"/>
                  </a:lnTo>
                  <a:lnTo>
                    <a:pt x="208915" y="257810"/>
                  </a:lnTo>
                  <a:lnTo>
                    <a:pt x="211582" y="257810"/>
                  </a:lnTo>
                  <a:lnTo>
                    <a:pt x="215773" y="255269"/>
                  </a:lnTo>
                  <a:lnTo>
                    <a:pt x="231540" y="255269"/>
                  </a:lnTo>
                  <a:lnTo>
                    <a:pt x="225679" y="247650"/>
                  </a:lnTo>
                  <a:lnTo>
                    <a:pt x="233934" y="241300"/>
                  </a:lnTo>
                  <a:lnTo>
                    <a:pt x="234061" y="240029"/>
                  </a:lnTo>
                  <a:lnTo>
                    <a:pt x="233807" y="238760"/>
                  </a:lnTo>
                  <a:close/>
                </a:path>
                <a:path w="547370" h="447039">
                  <a:moveTo>
                    <a:pt x="285750" y="218439"/>
                  </a:moveTo>
                  <a:lnTo>
                    <a:pt x="265811" y="218439"/>
                  </a:lnTo>
                  <a:lnTo>
                    <a:pt x="268859" y="219710"/>
                  </a:lnTo>
                  <a:lnTo>
                    <a:pt x="274447" y="224789"/>
                  </a:lnTo>
                  <a:lnTo>
                    <a:pt x="275717" y="226060"/>
                  </a:lnTo>
                  <a:lnTo>
                    <a:pt x="277241" y="228600"/>
                  </a:lnTo>
                  <a:lnTo>
                    <a:pt x="278257" y="229869"/>
                  </a:lnTo>
                  <a:lnTo>
                    <a:pt x="279019" y="231139"/>
                  </a:lnTo>
                  <a:lnTo>
                    <a:pt x="279908" y="233679"/>
                  </a:lnTo>
                  <a:lnTo>
                    <a:pt x="280289" y="234950"/>
                  </a:lnTo>
                  <a:lnTo>
                    <a:pt x="280416" y="237489"/>
                  </a:lnTo>
                  <a:lnTo>
                    <a:pt x="280162" y="240029"/>
                  </a:lnTo>
                  <a:lnTo>
                    <a:pt x="279400" y="241300"/>
                  </a:lnTo>
                  <a:lnTo>
                    <a:pt x="278765" y="242569"/>
                  </a:lnTo>
                  <a:lnTo>
                    <a:pt x="277622" y="243839"/>
                  </a:lnTo>
                  <a:lnTo>
                    <a:pt x="276098" y="245110"/>
                  </a:lnTo>
                  <a:lnTo>
                    <a:pt x="274447" y="246379"/>
                  </a:lnTo>
                  <a:lnTo>
                    <a:pt x="272923" y="246379"/>
                  </a:lnTo>
                  <a:lnTo>
                    <a:pt x="269748" y="247650"/>
                  </a:lnTo>
                  <a:lnTo>
                    <a:pt x="287528" y="247650"/>
                  </a:lnTo>
                  <a:lnTo>
                    <a:pt x="289306" y="245110"/>
                  </a:lnTo>
                  <a:lnTo>
                    <a:pt x="290957" y="242569"/>
                  </a:lnTo>
                  <a:lnTo>
                    <a:pt x="291846" y="238760"/>
                  </a:lnTo>
                  <a:lnTo>
                    <a:pt x="292227" y="234950"/>
                  </a:lnTo>
                  <a:lnTo>
                    <a:pt x="292227" y="232410"/>
                  </a:lnTo>
                  <a:lnTo>
                    <a:pt x="291973" y="229869"/>
                  </a:lnTo>
                  <a:lnTo>
                    <a:pt x="289687" y="223519"/>
                  </a:lnTo>
                  <a:lnTo>
                    <a:pt x="288036" y="220979"/>
                  </a:lnTo>
                  <a:lnTo>
                    <a:pt x="285750" y="218439"/>
                  </a:lnTo>
                  <a:close/>
                </a:path>
                <a:path w="547370" h="447039">
                  <a:moveTo>
                    <a:pt x="213487" y="231139"/>
                  </a:moveTo>
                  <a:lnTo>
                    <a:pt x="209804" y="231139"/>
                  </a:lnTo>
                  <a:lnTo>
                    <a:pt x="209042" y="232410"/>
                  </a:lnTo>
                  <a:lnTo>
                    <a:pt x="208153" y="232410"/>
                  </a:lnTo>
                  <a:lnTo>
                    <a:pt x="207264" y="233679"/>
                  </a:lnTo>
                  <a:lnTo>
                    <a:pt x="206248" y="233679"/>
                  </a:lnTo>
                  <a:lnTo>
                    <a:pt x="205486" y="234950"/>
                  </a:lnTo>
                  <a:lnTo>
                    <a:pt x="204343" y="236219"/>
                  </a:lnTo>
                  <a:lnTo>
                    <a:pt x="203581" y="236219"/>
                  </a:lnTo>
                  <a:lnTo>
                    <a:pt x="203327" y="237489"/>
                  </a:lnTo>
                  <a:lnTo>
                    <a:pt x="203200" y="237489"/>
                  </a:lnTo>
                  <a:lnTo>
                    <a:pt x="203327" y="238760"/>
                  </a:lnTo>
                  <a:lnTo>
                    <a:pt x="219583" y="238760"/>
                  </a:lnTo>
                  <a:lnTo>
                    <a:pt x="213487" y="231139"/>
                  </a:lnTo>
                  <a:close/>
                </a:path>
                <a:path w="547370" h="447039">
                  <a:moveTo>
                    <a:pt x="229108" y="232410"/>
                  </a:moveTo>
                  <a:lnTo>
                    <a:pt x="227457" y="232410"/>
                  </a:lnTo>
                  <a:lnTo>
                    <a:pt x="227203" y="233679"/>
                  </a:lnTo>
                  <a:lnTo>
                    <a:pt x="219583" y="238760"/>
                  </a:lnTo>
                  <a:lnTo>
                    <a:pt x="233680" y="238760"/>
                  </a:lnTo>
                  <a:lnTo>
                    <a:pt x="233045" y="237489"/>
                  </a:lnTo>
                  <a:lnTo>
                    <a:pt x="230759" y="234950"/>
                  </a:lnTo>
                  <a:lnTo>
                    <a:pt x="229870" y="233679"/>
                  </a:lnTo>
                  <a:lnTo>
                    <a:pt x="229362" y="233679"/>
                  </a:lnTo>
                  <a:lnTo>
                    <a:pt x="229108" y="232410"/>
                  </a:lnTo>
                  <a:close/>
                </a:path>
                <a:path w="547370" h="447039">
                  <a:moveTo>
                    <a:pt x="212344" y="229869"/>
                  </a:moveTo>
                  <a:lnTo>
                    <a:pt x="211962" y="229869"/>
                  </a:lnTo>
                  <a:lnTo>
                    <a:pt x="211455" y="231139"/>
                  </a:lnTo>
                  <a:lnTo>
                    <a:pt x="212725" y="231139"/>
                  </a:lnTo>
                  <a:lnTo>
                    <a:pt x="212344" y="229869"/>
                  </a:lnTo>
                  <a:close/>
                </a:path>
                <a:path w="547370" h="447039">
                  <a:moveTo>
                    <a:pt x="316611" y="146050"/>
                  </a:moveTo>
                  <a:lnTo>
                    <a:pt x="313944" y="146050"/>
                  </a:lnTo>
                  <a:lnTo>
                    <a:pt x="289814" y="163829"/>
                  </a:lnTo>
                  <a:lnTo>
                    <a:pt x="288925" y="165100"/>
                  </a:lnTo>
                  <a:lnTo>
                    <a:pt x="288417" y="166369"/>
                  </a:lnTo>
                  <a:lnTo>
                    <a:pt x="288163" y="166369"/>
                  </a:lnTo>
                  <a:lnTo>
                    <a:pt x="288036" y="167639"/>
                  </a:lnTo>
                  <a:lnTo>
                    <a:pt x="288290" y="168910"/>
                  </a:lnTo>
                  <a:lnTo>
                    <a:pt x="324739" y="215900"/>
                  </a:lnTo>
                  <a:lnTo>
                    <a:pt x="325247" y="217169"/>
                  </a:lnTo>
                  <a:lnTo>
                    <a:pt x="327406" y="217169"/>
                  </a:lnTo>
                  <a:lnTo>
                    <a:pt x="328041" y="215900"/>
                  </a:lnTo>
                  <a:lnTo>
                    <a:pt x="329438" y="215900"/>
                  </a:lnTo>
                  <a:lnTo>
                    <a:pt x="330327" y="214629"/>
                  </a:lnTo>
                  <a:lnTo>
                    <a:pt x="332359" y="213360"/>
                  </a:lnTo>
                  <a:lnTo>
                    <a:pt x="333121" y="212089"/>
                  </a:lnTo>
                  <a:lnTo>
                    <a:pt x="333756" y="212089"/>
                  </a:lnTo>
                  <a:lnTo>
                    <a:pt x="334391" y="210819"/>
                  </a:lnTo>
                  <a:lnTo>
                    <a:pt x="335153" y="210819"/>
                  </a:lnTo>
                  <a:lnTo>
                    <a:pt x="335407" y="209550"/>
                  </a:lnTo>
                  <a:lnTo>
                    <a:pt x="335407" y="208279"/>
                  </a:lnTo>
                  <a:lnTo>
                    <a:pt x="320675" y="189229"/>
                  </a:lnTo>
                  <a:lnTo>
                    <a:pt x="332824" y="180339"/>
                  </a:lnTo>
                  <a:lnTo>
                    <a:pt x="314198" y="180339"/>
                  </a:lnTo>
                  <a:lnTo>
                    <a:pt x="303657" y="167639"/>
                  </a:lnTo>
                  <a:lnTo>
                    <a:pt x="320421" y="153669"/>
                  </a:lnTo>
                  <a:lnTo>
                    <a:pt x="320929" y="153669"/>
                  </a:lnTo>
                  <a:lnTo>
                    <a:pt x="320802" y="152400"/>
                  </a:lnTo>
                  <a:lnTo>
                    <a:pt x="320548" y="151129"/>
                  </a:lnTo>
                  <a:lnTo>
                    <a:pt x="319405" y="149860"/>
                  </a:lnTo>
                  <a:lnTo>
                    <a:pt x="318770" y="148589"/>
                  </a:lnTo>
                  <a:lnTo>
                    <a:pt x="318135" y="148589"/>
                  </a:lnTo>
                  <a:lnTo>
                    <a:pt x="317627" y="147319"/>
                  </a:lnTo>
                  <a:lnTo>
                    <a:pt x="316611" y="146050"/>
                  </a:lnTo>
                  <a:close/>
                </a:path>
                <a:path w="547370" h="447039">
                  <a:moveTo>
                    <a:pt x="332613" y="168910"/>
                  </a:moveTo>
                  <a:lnTo>
                    <a:pt x="329946" y="168910"/>
                  </a:lnTo>
                  <a:lnTo>
                    <a:pt x="314198" y="180339"/>
                  </a:lnTo>
                  <a:lnTo>
                    <a:pt x="332824" y="180339"/>
                  </a:lnTo>
                  <a:lnTo>
                    <a:pt x="336296" y="177800"/>
                  </a:lnTo>
                  <a:lnTo>
                    <a:pt x="336677" y="176529"/>
                  </a:lnTo>
                  <a:lnTo>
                    <a:pt x="336931" y="176529"/>
                  </a:lnTo>
                  <a:lnTo>
                    <a:pt x="336804" y="175260"/>
                  </a:lnTo>
                  <a:lnTo>
                    <a:pt x="336423" y="173989"/>
                  </a:lnTo>
                  <a:lnTo>
                    <a:pt x="336042" y="173989"/>
                  </a:lnTo>
                  <a:lnTo>
                    <a:pt x="335788" y="172719"/>
                  </a:lnTo>
                  <a:lnTo>
                    <a:pt x="335280" y="172719"/>
                  </a:lnTo>
                  <a:lnTo>
                    <a:pt x="333502" y="170179"/>
                  </a:lnTo>
                  <a:lnTo>
                    <a:pt x="332994" y="170179"/>
                  </a:lnTo>
                  <a:lnTo>
                    <a:pt x="332613" y="168910"/>
                  </a:lnTo>
                  <a:close/>
                </a:path>
                <a:path w="547370" h="447039">
                  <a:moveTo>
                    <a:pt x="332232" y="134619"/>
                  </a:moveTo>
                  <a:lnTo>
                    <a:pt x="328422" y="134619"/>
                  </a:lnTo>
                  <a:lnTo>
                    <a:pt x="326898" y="135889"/>
                  </a:lnTo>
                  <a:lnTo>
                    <a:pt x="325882" y="135889"/>
                  </a:lnTo>
                  <a:lnTo>
                    <a:pt x="324612" y="137160"/>
                  </a:lnTo>
                  <a:lnTo>
                    <a:pt x="323215" y="138429"/>
                  </a:lnTo>
                  <a:lnTo>
                    <a:pt x="322072" y="139700"/>
                  </a:lnTo>
                  <a:lnTo>
                    <a:pt x="320548" y="140969"/>
                  </a:lnTo>
                  <a:lnTo>
                    <a:pt x="320167" y="140969"/>
                  </a:lnTo>
                  <a:lnTo>
                    <a:pt x="319913" y="142239"/>
                  </a:lnTo>
                  <a:lnTo>
                    <a:pt x="320167" y="142239"/>
                  </a:lnTo>
                  <a:lnTo>
                    <a:pt x="320802" y="143510"/>
                  </a:lnTo>
                  <a:lnTo>
                    <a:pt x="322199" y="143510"/>
                  </a:lnTo>
                  <a:lnTo>
                    <a:pt x="323469" y="144779"/>
                  </a:lnTo>
                  <a:lnTo>
                    <a:pt x="358775" y="161289"/>
                  </a:lnTo>
                  <a:lnTo>
                    <a:pt x="372618" y="180339"/>
                  </a:lnTo>
                  <a:lnTo>
                    <a:pt x="375793" y="180339"/>
                  </a:lnTo>
                  <a:lnTo>
                    <a:pt x="376428" y="179069"/>
                  </a:lnTo>
                  <a:lnTo>
                    <a:pt x="377190" y="179069"/>
                  </a:lnTo>
                  <a:lnTo>
                    <a:pt x="378079" y="177800"/>
                  </a:lnTo>
                  <a:lnTo>
                    <a:pt x="380111" y="176529"/>
                  </a:lnTo>
                  <a:lnTo>
                    <a:pt x="380873" y="176529"/>
                  </a:lnTo>
                  <a:lnTo>
                    <a:pt x="382651" y="173989"/>
                  </a:lnTo>
                  <a:lnTo>
                    <a:pt x="383159" y="173989"/>
                  </a:lnTo>
                  <a:lnTo>
                    <a:pt x="383286" y="172719"/>
                  </a:lnTo>
                  <a:lnTo>
                    <a:pt x="383032" y="171450"/>
                  </a:lnTo>
                  <a:lnTo>
                    <a:pt x="369316" y="153669"/>
                  </a:lnTo>
                  <a:lnTo>
                    <a:pt x="368331" y="148589"/>
                  </a:lnTo>
                  <a:lnTo>
                    <a:pt x="356997" y="148589"/>
                  </a:lnTo>
                  <a:lnTo>
                    <a:pt x="353695" y="146050"/>
                  </a:lnTo>
                  <a:lnTo>
                    <a:pt x="352171" y="144779"/>
                  </a:lnTo>
                  <a:lnTo>
                    <a:pt x="350520" y="144779"/>
                  </a:lnTo>
                  <a:lnTo>
                    <a:pt x="348996" y="143510"/>
                  </a:lnTo>
                  <a:lnTo>
                    <a:pt x="332232" y="134619"/>
                  </a:lnTo>
                  <a:close/>
                </a:path>
                <a:path w="547370" h="447039">
                  <a:moveTo>
                    <a:pt x="406400" y="156210"/>
                  </a:moveTo>
                  <a:lnTo>
                    <a:pt x="402844" y="156210"/>
                  </a:lnTo>
                  <a:lnTo>
                    <a:pt x="403352" y="157479"/>
                  </a:lnTo>
                  <a:lnTo>
                    <a:pt x="404876" y="157479"/>
                  </a:lnTo>
                  <a:lnTo>
                    <a:pt x="406400" y="156210"/>
                  </a:lnTo>
                  <a:close/>
                </a:path>
                <a:path w="547370" h="447039">
                  <a:moveTo>
                    <a:pt x="410908" y="102869"/>
                  </a:moveTo>
                  <a:lnTo>
                    <a:pt x="389763" y="102869"/>
                  </a:lnTo>
                  <a:lnTo>
                    <a:pt x="391668" y="104139"/>
                  </a:lnTo>
                  <a:lnTo>
                    <a:pt x="393446" y="104139"/>
                  </a:lnTo>
                  <a:lnTo>
                    <a:pt x="394335" y="105410"/>
                  </a:lnTo>
                  <a:lnTo>
                    <a:pt x="395097" y="105410"/>
                  </a:lnTo>
                  <a:lnTo>
                    <a:pt x="395732" y="106679"/>
                  </a:lnTo>
                  <a:lnTo>
                    <a:pt x="396494" y="107950"/>
                  </a:lnTo>
                  <a:lnTo>
                    <a:pt x="398399" y="111760"/>
                  </a:lnTo>
                  <a:lnTo>
                    <a:pt x="399542" y="115569"/>
                  </a:lnTo>
                  <a:lnTo>
                    <a:pt x="399669" y="118110"/>
                  </a:lnTo>
                  <a:lnTo>
                    <a:pt x="399796" y="125729"/>
                  </a:lnTo>
                  <a:lnTo>
                    <a:pt x="399415" y="128269"/>
                  </a:lnTo>
                  <a:lnTo>
                    <a:pt x="397763" y="144779"/>
                  </a:lnTo>
                  <a:lnTo>
                    <a:pt x="397637" y="148589"/>
                  </a:lnTo>
                  <a:lnTo>
                    <a:pt x="397891" y="149860"/>
                  </a:lnTo>
                  <a:lnTo>
                    <a:pt x="398399" y="151129"/>
                  </a:lnTo>
                  <a:lnTo>
                    <a:pt x="398780" y="151129"/>
                  </a:lnTo>
                  <a:lnTo>
                    <a:pt x="399161" y="152400"/>
                  </a:lnTo>
                  <a:lnTo>
                    <a:pt x="399669" y="153669"/>
                  </a:lnTo>
                  <a:lnTo>
                    <a:pt x="400431" y="153669"/>
                  </a:lnTo>
                  <a:lnTo>
                    <a:pt x="401701" y="156210"/>
                  </a:lnTo>
                  <a:lnTo>
                    <a:pt x="407035" y="156210"/>
                  </a:lnTo>
                  <a:lnTo>
                    <a:pt x="426677" y="140969"/>
                  </a:lnTo>
                  <a:lnTo>
                    <a:pt x="409702" y="140969"/>
                  </a:lnTo>
                  <a:lnTo>
                    <a:pt x="412115" y="119379"/>
                  </a:lnTo>
                  <a:lnTo>
                    <a:pt x="412115" y="109219"/>
                  </a:lnTo>
                  <a:lnTo>
                    <a:pt x="411734" y="106679"/>
                  </a:lnTo>
                  <a:lnTo>
                    <a:pt x="411226" y="104139"/>
                  </a:lnTo>
                  <a:lnTo>
                    <a:pt x="410908" y="102869"/>
                  </a:lnTo>
                  <a:close/>
                </a:path>
                <a:path w="547370" h="447039">
                  <a:moveTo>
                    <a:pt x="360934" y="111760"/>
                  </a:moveTo>
                  <a:lnTo>
                    <a:pt x="357886" y="111760"/>
                  </a:lnTo>
                  <a:lnTo>
                    <a:pt x="356997" y="113029"/>
                  </a:lnTo>
                  <a:lnTo>
                    <a:pt x="355854" y="113029"/>
                  </a:lnTo>
                  <a:lnTo>
                    <a:pt x="354330" y="114300"/>
                  </a:lnTo>
                  <a:lnTo>
                    <a:pt x="353187" y="115569"/>
                  </a:lnTo>
                  <a:lnTo>
                    <a:pt x="352298" y="115569"/>
                  </a:lnTo>
                  <a:lnTo>
                    <a:pt x="351663" y="116839"/>
                  </a:lnTo>
                  <a:lnTo>
                    <a:pt x="350520" y="118110"/>
                  </a:lnTo>
                  <a:lnTo>
                    <a:pt x="350012" y="118110"/>
                  </a:lnTo>
                  <a:lnTo>
                    <a:pt x="349885" y="120650"/>
                  </a:lnTo>
                  <a:lnTo>
                    <a:pt x="350139" y="120650"/>
                  </a:lnTo>
                  <a:lnTo>
                    <a:pt x="354076" y="137160"/>
                  </a:lnTo>
                  <a:lnTo>
                    <a:pt x="354457" y="139700"/>
                  </a:lnTo>
                  <a:lnTo>
                    <a:pt x="355473" y="142239"/>
                  </a:lnTo>
                  <a:lnTo>
                    <a:pt x="356489" y="146050"/>
                  </a:lnTo>
                  <a:lnTo>
                    <a:pt x="357124" y="148589"/>
                  </a:lnTo>
                  <a:lnTo>
                    <a:pt x="368331" y="148589"/>
                  </a:lnTo>
                  <a:lnTo>
                    <a:pt x="361442" y="113029"/>
                  </a:lnTo>
                  <a:lnTo>
                    <a:pt x="360934" y="111760"/>
                  </a:lnTo>
                  <a:close/>
                </a:path>
                <a:path w="547370" h="447039">
                  <a:moveTo>
                    <a:pt x="431546" y="124460"/>
                  </a:moveTo>
                  <a:lnTo>
                    <a:pt x="429895" y="124460"/>
                  </a:lnTo>
                  <a:lnTo>
                    <a:pt x="409702" y="140969"/>
                  </a:lnTo>
                  <a:lnTo>
                    <a:pt x="426677" y="140969"/>
                  </a:lnTo>
                  <a:lnTo>
                    <a:pt x="436499" y="133350"/>
                  </a:lnTo>
                  <a:lnTo>
                    <a:pt x="436753" y="133350"/>
                  </a:lnTo>
                  <a:lnTo>
                    <a:pt x="437007" y="132079"/>
                  </a:lnTo>
                  <a:lnTo>
                    <a:pt x="437007" y="130810"/>
                  </a:lnTo>
                  <a:lnTo>
                    <a:pt x="436626" y="130810"/>
                  </a:lnTo>
                  <a:lnTo>
                    <a:pt x="436245" y="129539"/>
                  </a:lnTo>
                  <a:lnTo>
                    <a:pt x="435483" y="128269"/>
                  </a:lnTo>
                  <a:lnTo>
                    <a:pt x="434848" y="128269"/>
                  </a:lnTo>
                  <a:lnTo>
                    <a:pt x="434340" y="127000"/>
                  </a:lnTo>
                  <a:lnTo>
                    <a:pt x="433197" y="125729"/>
                  </a:lnTo>
                  <a:lnTo>
                    <a:pt x="432308" y="125729"/>
                  </a:lnTo>
                  <a:lnTo>
                    <a:pt x="431546" y="124460"/>
                  </a:lnTo>
                  <a:close/>
                </a:path>
                <a:path w="547370" h="447039">
                  <a:moveTo>
                    <a:pt x="330581" y="133350"/>
                  </a:moveTo>
                  <a:lnTo>
                    <a:pt x="330073" y="133350"/>
                  </a:lnTo>
                  <a:lnTo>
                    <a:pt x="329565" y="134619"/>
                  </a:lnTo>
                  <a:lnTo>
                    <a:pt x="330962" y="134619"/>
                  </a:lnTo>
                  <a:lnTo>
                    <a:pt x="330581" y="133350"/>
                  </a:lnTo>
                  <a:close/>
                </a:path>
                <a:path w="547370" h="447039">
                  <a:moveTo>
                    <a:pt x="446786" y="123189"/>
                  </a:moveTo>
                  <a:lnTo>
                    <a:pt x="443738" y="123189"/>
                  </a:lnTo>
                  <a:lnTo>
                    <a:pt x="443992" y="124460"/>
                  </a:lnTo>
                  <a:lnTo>
                    <a:pt x="445770" y="124460"/>
                  </a:lnTo>
                  <a:lnTo>
                    <a:pt x="446786" y="123189"/>
                  </a:lnTo>
                  <a:close/>
                </a:path>
                <a:path w="547370" h="447039">
                  <a:moveTo>
                    <a:pt x="450215" y="121919"/>
                  </a:moveTo>
                  <a:lnTo>
                    <a:pt x="442087" y="121919"/>
                  </a:lnTo>
                  <a:lnTo>
                    <a:pt x="442468" y="123189"/>
                  </a:lnTo>
                  <a:lnTo>
                    <a:pt x="448818" y="123189"/>
                  </a:lnTo>
                  <a:lnTo>
                    <a:pt x="450215" y="121919"/>
                  </a:lnTo>
                  <a:close/>
                </a:path>
                <a:path w="547370" h="447039">
                  <a:moveTo>
                    <a:pt x="469519" y="90169"/>
                  </a:moveTo>
                  <a:lnTo>
                    <a:pt x="452374" y="90169"/>
                  </a:lnTo>
                  <a:lnTo>
                    <a:pt x="454660" y="92710"/>
                  </a:lnTo>
                  <a:lnTo>
                    <a:pt x="455549" y="93979"/>
                  </a:lnTo>
                  <a:lnTo>
                    <a:pt x="456692" y="95250"/>
                  </a:lnTo>
                  <a:lnTo>
                    <a:pt x="457454" y="96519"/>
                  </a:lnTo>
                  <a:lnTo>
                    <a:pt x="457835" y="97789"/>
                  </a:lnTo>
                  <a:lnTo>
                    <a:pt x="458089" y="99060"/>
                  </a:lnTo>
                  <a:lnTo>
                    <a:pt x="458089" y="100329"/>
                  </a:lnTo>
                  <a:lnTo>
                    <a:pt x="457835" y="101600"/>
                  </a:lnTo>
                  <a:lnTo>
                    <a:pt x="457454" y="102869"/>
                  </a:lnTo>
                  <a:lnTo>
                    <a:pt x="456819" y="104139"/>
                  </a:lnTo>
                  <a:lnTo>
                    <a:pt x="454787" y="106679"/>
                  </a:lnTo>
                  <a:lnTo>
                    <a:pt x="453517" y="109219"/>
                  </a:lnTo>
                  <a:lnTo>
                    <a:pt x="451993" y="109219"/>
                  </a:lnTo>
                  <a:lnTo>
                    <a:pt x="450215" y="110489"/>
                  </a:lnTo>
                  <a:lnTo>
                    <a:pt x="448564" y="111760"/>
                  </a:lnTo>
                  <a:lnTo>
                    <a:pt x="444246" y="114300"/>
                  </a:lnTo>
                  <a:lnTo>
                    <a:pt x="440944" y="114300"/>
                  </a:lnTo>
                  <a:lnTo>
                    <a:pt x="438785" y="115569"/>
                  </a:lnTo>
                  <a:lnTo>
                    <a:pt x="438150" y="115569"/>
                  </a:lnTo>
                  <a:lnTo>
                    <a:pt x="438150" y="116839"/>
                  </a:lnTo>
                  <a:lnTo>
                    <a:pt x="438404" y="116839"/>
                  </a:lnTo>
                  <a:lnTo>
                    <a:pt x="438658" y="118110"/>
                  </a:lnTo>
                  <a:lnTo>
                    <a:pt x="439039" y="118110"/>
                  </a:lnTo>
                  <a:lnTo>
                    <a:pt x="439293" y="119379"/>
                  </a:lnTo>
                  <a:lnTo>
                    <a:pt x="439801" y="119379"/>
                  </a:lnTo>
                  <a:lnTo>
                    <a:pt x="440309" y="120650"/>
                  </a:lnTo>
                  <a:lnTo>
                    <a:pt x="440817" y="120650"/>
                  </a:lnTo>
                  <a:lnTo>
                    <a:pt x="441325" y="121919"/>
                  </a:lnTo>
                  <a:lnTo>
                    <a:pt x="451612" y="121919"/>
                  </a:lnTo>
                  <a:lnTo>
                    <a:pt x="454660" y="120650"/>
                  </a:lnTo>
                  <a:lnTo>
                    <a:pt x="456184" y="119379"/>
                  </a:lnTo>
                  <a:lnTo>
                    <a:pt x="457835" y="118110"/>
                  </a:lnTo>
                  <a:lnTo>
                    <a:pt x="459359" y="116839"/>
                  </a:lnTo>
                  <a:lnTo>
                    <a:pt x="462407" y="115569"/>
                  </a:lnTo>
                  <a:lnTo>
                    <a:pt x="464820" y="111760"/>
                  </a:lnTo>
                  <a:lnTo>
                    <a:pt x="466725" y="109219"/>
                  </a:lnTo>
                  <a:lnTo>
                    <a:pt x="468503" y="106679"/>
                  </a:lnTo>
                  <a:lnTo>
                    <a:pt x="469773" y="104139"/>
                  </a:lnTo>
                  <a:lnTo>
                    <a:pt x="471043" y="99060"/>
                  </a:lnTo>
                  <a:lnTo>
                    <a:pt x="470916" y="95250"/>
                  </a:lnTo>
                  <a:lnTo>
                    <a:pt x="470281" y="92710"/>
                  </a:lnTo>
                  <a:lnTo>
                    <a:pt x="469519" y="90169"/>
                  </a:lnTo>
                  <a:close/>
                </a:path>
                <a:path w="547370" h="447039">
                  <a:moveTo>
                    <a:pt x="399415" y="88900"/>
                  </a:moveTo>
                  <a:lnTo>
                    <a:pt x="387985" y="88900"/>
                  </a:lnTo>
                  <a:lnTo>
                    <a:pt x="382905" y="91439"/>
                  </a:lnTo>
                  <a:lnTo>
                    <a:pt x="380238" y="93979"/>
                  </a:lnTo>
                  <a:lnTo>
                    <a:pt x="378587" y="95250"/>
                  </a:lnTo>
                  <a:lnTo>
                    <a:pt x="377063" y="96519"/>
                  </a:lnTo>
                  <a:lnTo>
                    <a:pt x="374396" y="99060"/>
                  </a:lnTo>
                  <a:lnTo>
                    <a:pt x="373253" y="100329"/>
                  </a:lnTo>
                  <a:lnTo>
                    <a:pt x="372364" y="102869"/>
                  </a:lnTo>
                  <a:lnTo>
                    <a:pt x="370713" y="105410"/>
                  </a:lnTo>
                  <a:lnTo>
                    <a:pt x="369697" y="107950"/>
                  </a:lnTo>
                  <a:lnTo>
                    <a:pt x="369316" y="107950"/>
                  </a:lnTo>
                  <a:lnTo>
                    <a:pt x="369316" y="109219"/>
                  </a:lnTo>
                  <a:lnTo>
                    <a:pt x="369189" y="110489"/>
                  </a:lnTo>
                  <a:lnTo>
                    <a:pt x="369443" y="111760"/>
                  </a:lnTo>
                  <a:lnTo>
                    <a:pt x="370205" y="111760"/>
                  </a:lnTo>
                  <a:lnTo>
                    <a:pt x="370459" y="113029"/>
                  </a:lnTo>
                  <a:lnTo>
                    <a:pt x="370840" y="113029"/>
                  </a:lnTo>
                  <a:lnTo>
                    <a:pt x="371221" y="114300"/>
                  </a:lnTo>
                  <a:lnTo>
                    <a:pt x="371983" y="114300"/>
                  </a:lnTo>
                  <a:lnTo>
                    <a:pt x="372491" y="115569"/>
                  </a:lnTo>
                  <a:lnTo>
                    <a:pt x="374142" y="116839"/>
                  </a:lnTo>
                  <a:lnTo>
                    <a:pt x="374904" y="118110"/>
                  </a:lnTo>
                  <a:lnTo>
                    <a:pt x="376301" y="118110"/>
                  </a:lnTo>
                  <a:lnTo>
                    <a:pt x="376682" y="116839"/>
                  </a:lnTo>
                  <a:lnTo>
                    <a:pt x="377317" y="115569"/>
                  </a:lnTo>
                  <a:lnTo>
                    <a:pt x="377571" y="115569"/>
                  </a:lnTo>
                  <a:lnTo>
                    <a:pt x="377952" y="114300"/>
                  </a:lnTo>
                  <a:lnTo>
                    <a:pt x="384302" y="105410"/>
                  </a:lnTo>
                  <a:lnTo>
                    <a:pt x="385445" y="104139"/>
                  </a:lnTo>
                  <a:lnTo>
                    <a:pt x="387604" y="104139"/>
                  </a:lnTo>
                  <a:lnTo>
                    <a:pt x="388620" y="102869"/>
                  </a:lnTo>
                  <a:lnTo>
                    <a:pt x="410908" y="102869"/>
                  </a:lnTo>
                  <a:lnTo>
                    <a:pt x="410591" y="101600"/>
                  </a:lnTo>
                  <a:lnTo>
                    <a:pt x="408813" y="97789"/>
                  </a:lnTo>
                  <a:lnTo>
                    <a:pt x="407670" y="96519"/>
                  </a:lnTo>
                  <a:lnTo>
                    <a:pt x="406400" y="95250"/>
                  </a:lnTo>
                  <a:lnTo>
                    <a:pt x="405003" y="92710"/>
                  </a:lnTo>
                  <a:lnTo>
                    <a:pt x="403225" y="91439"/>
                  </a:lnTo>
                  <a:lnTo>
                    <a:pt x="399415" y="88900"/>
                  </a:lnTo>
                  <a:close/>
                </a:path>
                <a:path w="547370" h="447039">
                  <a:moveTo>
                    <a:pt x="360045" y="110489"/>
                  </a:moveTo>
                  <a:lnTo>
                    <a:pt x="359537" y="110489"/>
                  </a:lnTo>
                  <a:lnTo>
                    <a:pt x="358775" y="111760"/>
                  </a:lnTo>
                  <a:lnTo>
                    <a:pt x="360553" y="111760"/>
                  </a:lnTo>
                  <a:lnTo>
                    <a:pt x="360045" y="110489"/>
                  </a:lnTo>
                  <a:close/>
                </a:path>
                <a:path w="547370" h="447039">
                  <a:moveTo>
                    <a:pt x="437261" y="53339"/>
                  </a:moveTo>
                  <a:lnTo>
                    <a:pt x="434848" y="53339"/>
                  </a:lnTo>
                  <a:lnTo>
                    <a:pt x="410591" y="72389"/>
                  </a:lnTo>
                  <a:lnTo>
                    <a:pt x="409702" y="72389"/>
                  </a:lnTo>
                  <a:lnTo>
                    <a:pt x="409194" y="73660"/>
                  </a:lnTo>
                  <a:lnTo>
                    <a:pt x="409067" y="74929"/>
                  </a:lnTo>
                  <a:lnTo>
                    <a:pt x="409448" y="76200"/>
                  </a:lnTo>
                  <a:lnTo>
                    <a:pt x="410337" y="77469"/>
                  </a:lnTo>
                  <a:lnTo>
                    <a:pt x="428117" y="100329"/>
                  </a:lnTo>
                  <a:lnTo>
                    <a:pt x="431546" y="100329"/>
                  </a:lnTo>
                  <a:lnTo>
                    <a:pt x="433705" y="97789"/>
                  </a:lnTo>
                  <a:lnTo>
                    <a:pt x="434848" y="96519"/>
                  </a:lnTo>
                  <a:lnTo>
                    <a:pt x="437388" y="95250"/>
                  </a:lnTo>
                  <a:lnTo>
                    <a:pt x="440817" y="92710"/>
                  </a:lnTo>
                  <a:lnTo>
                    <a:pt x="442595" y="91439"/>
                  </a:lnTo>
                  <a:lnTo>
                    <a:pt x="444119" y="90169"/>
                  </a:lnTo>
                  <a:lnTo>
                    <a:pt x="469519" y="90169"/>
                  </a:lnTo>
                  <a:lnTo>
                    <a:pt x="468122" y="87629"/>
                  </a:lnTo>
                  <a:lnTo>
                    <a:pt x="431800" y="87629"/>
                  </a:lnTo>
                  <a:lnTo>
                    <a:pt x="423418" y="76200"/>
                  </a:lnTo>
                  <a:lnTo>
                    <a:pt x="442214" y="62229"/>
                  </a:lnTo>
                  <a:lnTo>
                    <a:pt x="442341" y="60960"/>
                  </a:lnTo>
                  <a:lnTo>
                    <a:pt x="442087" y="59689"/>
                  </a:lnTo>
                  <a:lnTo>
                    <a:pt x="441833" y="59689"/>
                  </a:lnTo>
                  <a:lnTo>
                    <a:pt x="441071" y="58419"/>
                  </a:lnTo>
                  <a:lnTo>
                    <a:pt x="439801" y="55879"/>
                  </a:lnTo>
                  <a:lnTo>
                    <a:pt x="439293" y="55879"/>
                  </a:lnTo>
                  <a:lnTo>
                    <a:pt x="437261" y="53339"/>
                  </a:lnTo>
                  <a:close/>
                </a:path>
                <a:path w="547370" h="447039">
                  <a:moveTo>
                    <a:pt x="482727" y="22860"/>
                  </a:moveTo>
                  <a:lnTo>
                    <a:pt x="480568" y="22860"/>
                  </a:lnTo>
                  <a:lnTo>
                    <a:pt x="478409" y="24129"/>
                  </a:lnTo>
                  <a:lnTo>
                    <a:pt x="474218" y="24129"/>
                  </a:lnTo>
                  <a:lnTo>
                    <a:pt x="470662" y="26669"/>
                  </a:lnTo>
                  <a:lnTo>
                    <a:pt x="469265" y="26669"/>
                  </a:lnTo>
                  <a:lnTo>
                    <a:pt x="466979" y="29210"/>
                  </a:lnTo>
                  <a:lnTo>
                    <a:pt x="465709" y="29210"/>
                  </a:lnTo>
                  <a:lnTo>
                    <a:pt x="452501" y="39369"/>
                  </a:lnTo>
                  <a:lnTo>
                    <a:pt x="451358" y="40639"/>
                  </a:lnTo>
                  <a:lnTo>
                    <a:pt x="450723" y="41910"/>
                  </a:lnTo>
                  <a:lnTo>
                    <a:pt x="450469" y="43179"/>
                  </a:lnTo>
                  <a:lnTo>
                    <a:pt x="450850" y="45719"/>
                  </a:lnTo>
                  <a:lnTo>
                    <a:pt x="487045" y="92710"/>
                  </a:lnTo>
                  <a:lnTo>
                    <a:pt x="490093" y="92710"/>
                  </a:lnTo>
                  <a:lnTo>
                    <a:pt x="490855" y="91439"/>
                  </a:lnTo>
                  <a:lnTo>
                    <a:pt x="491617" y="91439"/>
                  </a:lnTo>
                  <a:lnTo>
                    <a:pt x="492506" y="90169"/>
                  </a:lnTo>
                  <a:lnTo>
                    <a:pt x="494538" y="88900"/>
                  </a:lnTo>
                  <a:lnTo>
                    <a:pt x="495300" y="88900"/>
                  </a:lnTo>
                  <a:lnTo>
                    <a:pt x="496570" y="87629"/>
                  </a:lnTo>
                  <a:lnTo>
                    <a:pt x="496951" y="86360"/>
                  </a:lnTo>
                  <a:lnTo>
                    <a:pt x="497586" y="86360"/>
                  </a:lnTo>
                  <a:lnTo>
                    <a:pt x="497713" y="85089"/>
                  </a:lnTo>
                  <a:lnTo>
                    <a:pt x="497459" y="83819"/>
                  </a:lnTo>
                  <a:lnTo>
                    <a:pt x="484886" y="68579"/>
                  </a:lnTo>
                  <a:lnTo>
                    <a:pt x="489204" y="64769"/>
                  </a:lnTo>
                  <a:lnTo>
                    <a:pt x="492633" y="62229"/>
                  </a:lnTo>
                  <a:lnTo>
                    <a:pt x="495173" y="59689"/>
                  </a:lnTo>
                  <a:lnTo>
                    <a:pt x="478790" y="59689"/>
                  </a:lnTo>
                  <a:lnTo>
                    <a:pt x="465455" y="43179"/>
                  </a:lnTo>
                  <a:lnTo>
                    <a:pt x="471043" y="38100"/>
                  </a:lnTo>
                  <a:lnTo>
                    <a:pt x="472059" y="38100"/>
                  </a:lnTo>
                  <a:lnTo>
                    <a:pt x="474345" y="36829"/>
                  </a:lnTo>
                  <a:lnTo>
                    <a:pt x="475615" y="35560"/>
                  </a:lnTo>
                  <a:lnTo>
                    <a:pt x="498856" y="35560"/>
                  </a:lnTo>
                  <a:lnTo>
                    <a:pt x="498094" y="34289"/>
                  </a:lnTo>
                  <a:lnTo>
                    <a:pt x="495935" y="31750"/>
                  </a:lnTo>
                  <a:lnTo>
                    <a:pt x="494284" y="29210"/>
                  </a:lnTo>
                  <a:lnTo>
                    <a:pt x="492633" y="27939"/>
                  </a:lnTo>
                  <a:lnTo>
                    <a:pt x="486918" y="24129"/>
                  </a:lnTo>
                  <a:lnTo>
                    <a:pt x="482727" y="22860"/>
                  </a:lnTo>
                  <a:close/>
                </a:path>
                <a:path w="547370" h="447039">
                  <a:moveTo>
                    <a:pt x="395097" y="87629"/>
                  </a:moveTo>
                  <a:lnTo>
                    <a:pt x="392938" y="87629"/>
                  </a:lnTo>
                  <a:lnTo>
                    <a:pt x="390525" y="88900"/>
                  </a:lnTo>
                  <a:lnTo>
                    <a:pt x="397383" y="88900"/>
                  </a:lnTo>
                  <a:lnTo>
                    <a:pt x="395097" y="87629"/>
                  </a:lnTo>
                  <a:close/>
                </a:path>
                <a:path w="547370" h="447039">
                  <a:moveTo>
                    <a:pt x="455422" y="76200"/>
                  </a:moveTo>
                  <a:lnTo>
                    <a:pt x="450596" y="76200"/>
                  </a:lnTo>
                  <a:lnTo>
                    <a:pt x="448056" y="77469"/>
                  </a:lnTo>
                  <a:lnTo>
                    <a:pt x="445389" y="77469"/>
                  </a:lnTo>
                  <a:lnTo>
                    <a:pt x="440055" y="80010"/>
                  </a:lnTo>
                  <a:lnTo>
                    <a:pt x="437261" y="82550"/>
                  </a:lnTo>
                  <a:lnTo>
                    <a:pt x="436245" y="83819"/>
                  </a:lnTo>
                  <a:lnTo>
                    <a:pt x="431800" y="87629"/>
                  </a:lnTo>
                  <a:lnTo>
                    <a:pt x="468122" y="87629"/>
                  </a:lnTo>
                  <a:lnTo>
                    <a:pt x="466090" y="83819"/>
                  </a:lnTo>
                  <a:lnTo>
                    <a:pt x="464185" y="81279"/>
                  </a:lnTo>
                  <a:lnTo>
                    <a:pt x="462153" y="80010"/>
                  </a:lnTo>
                  <a:lnTo>
                    <a:pt x="459994" y="78739"/>
                  </a:lnTo>
                  <a:lnTo>
                    <a:pt x="455422" y="76200"/>
                  </a:lnTo>
                  <a:close/>
                </a:path>
                <a:path w="547370" h="447039">
                  <a:moveTo>
                    <a:pt x="540385" y="74929"/>
                  </a:moveTo>
                  <a:lnTo>
                    <a:pt x="538607" y="74929"/>
                  </a:lnTo>
                  <a:lnTo>
                    <a:pt x="538988" y="76200"/>
                  </a:lnTo>
                  <a:lnTo>
                    <a:pt x="539877" y="76200"/>
                  </a:lnTo>
                  <a:lnTo>
                    <a:pt x="540385" y="74929"/>
                  </a:lnTo>
                  <a:close/>
                </a:path>
                <a:path w="547370" h="447039">
                  <a:moveTo>
                    <a:pt x="495046" y="0"/>
                  </a:moveTo>
                  <a:lnTo>
                    <a:pt x="493903" y="0"/>
                  </a:lnTo>
                  <a:lnTo>
                    <a:pt x="493522" y="1269"/>
                  </a:lnTo>
                  <a:lnTo>
                    <a:pt x="491490" y="1269"/>
                  </a:lnTo>
                  <a:lnTo>
                    <a:pt x="490728" y="2539"/>
                  </a:lnTo>
                  <a:lnTo>
                    <a:pt x="489966" y="2539"/>
                  </a:lnTo>
                  <a:lnTo>
                    <a:pt x="488950" y="3810"/>
                  </a:lnTo>
                  <a:lnTo>
                    <a:pt x="488188" y="3810"/>
                  </a:lnTo>
                  <a:lnTo>
                    <a:pt x="487172" y="5079"/>
                  </a:lnTo>
                  <a:lnTo>
                    <a:pt x="486791" y="6350"/>
                  </a:lnTo>
                  <a:lnTo>
                    <a:pt x="486410" y="6350"/>
                  </a:lnTo>
                  <a:lnTo>
                    <a:pt x="486410" y="7619"/>
                  </a:lnTo>
                  <a:lnTo>
                    <a:pt x="487045" y="7619"/>
                  </a:lnTo>
                  <a:lnTo>
                    <a:pt x="487553" y="8889"/>
                  </a:lnTo>
                  <a:lnTo>
                    <a:pt x="493649" y="11429"/>
                  </a:lnTo>
                  <a:lnTo>
                    <a:pt x="499491" y="15239"/>
                  </a:lnTo>
                  <a:lnTo>
                    <a:pt x="504698" y="20319"/>
                  </a:lnTo>
                  <a:lnTo>
                    <a:pt x="510032" y="25400"/>
                  </a:lnTo>
                  <a:lnTo>
                    <a:pt x="533654" y="60960"/>
                  </a:lnTo>
                  <a:lnTo>
                    <a:pt x="537972" y="74929"/>
                  </a:lnTo>
                  <a:lnTo>
                    <a:pt x="541782" y="74929"/>
                  </a:lnTo>
                  <a:lnTo>
                    <a:pt x="542671" y="73660"/>
                  </a:lnTo>
                  <a:lnTo>
                    <a:pt x="543687" y="73660"/>
                  </a:lnTo>
                  <a:lnTo>
                    <a:pt x="544449" y="72389"/>
                  </a:lnTo>
                  <a:lnTo>
                    <a:pt x="545592" y="72389"/>
                  </a:lnTo>
                  <a:lnTo>
                    <a:pt x="546100" y="71119"/>
                  </a:lnTo>
                  <a:lnTo>
                    <a:pt x="546735" y="71119"/>
                  </a:lnTo>
                  <a:lnTo>
                    <a:pt x="546989" y="69850"/>
                  </a:lnTo>
                  <a:lnTo>
                    <a:pt x="547370" y="69850"/>
                  </a:lnTo>
                  <a:lnTo>
                    <a:pt x="547370" y="68579"/>
                  </a:lnTo>
                  <a:lnTo>
                    <a:pt x="546608" y="64769"/>
                  </a:lnTo>
                  <a:lnTo>
                    <a:pt x="545719" y="60960"/>
                  </a:lnTo>
                  <a:lnTo>
                    <a:pt x="544703" y="58419"/>
                  </a:lnTo>
                  <a:lnTo>
                    <a:pt x="543560" y="54610"/>
                  </a:lnTo>
                  <a:lnTo>
                    <a:pt x="542290" y="50800"/>
                  </a:lnTo>
                  <a:lnTo>
                    <a:pt x="540766" y="46989"/>
                  </a:lnTo>
                  <a:lnTo>
                    <a:pt x="539369" y="44450"/>
                  </a:lnTo>
                  <a:lnTo>
                    <a:pt x="537718" y="40639"/>
                  </a:lnTo>
                  <a:lnTo>
                    <a:pt x="533908" y="34289"/>
                  </a:lnTo>
                  <a:lnTo>
                    <a:pt x="531876" y="31750"/>
                  </a:lnTo>
                  <a:lnTo>
                    <a:pt x="529590" y="27939"/>
                  </a:lnTo>
                  <a:lnTo>
                    <a:pt x="525018" y="22860"/>
                  </a:lnTo>
                  <a:lnTo>
                    <a:pt x="519938" y="16510"/>
                  </a:lnTo>
                  <a:lnTo>
                    <a:pt x="514223" y="12700"/>
                  </a:lnTo>
                  <a:lnTo>
                    <a:pt x="508381" y="7619"/>
                  </a:lnTo>
                  <a:lnTo>
                    <a:pt x="502031" y="3810"/>
                  </a:lnTo>
                  <a:lnTo>
                    <a:pt x="495046" y="0"/>
                  </a:lnTo>
                  <a:close/>
                </a:path>
                <a:path w="547370" h="447039">
                  <a:moveTo>
                    <a:pt x="498856" y="35560"/>
                  </a:moveTo>
                  <a:lnTo>
                    <a:pt x="479679" y="35560"/>
                  </a:lnTo>
                  <a:lnTo>
                    <a:pt x="481203" y="36829"/>
                  </a:lnTo>
                  <a:lnTo>
                    <a:pt x="482727" y="36829"/>
                  </a:lnTo>
                  <a:lnTo>
                    <a:pt x="484251" y="38100"/>
                  </a:lnTo>
                  <a:lnTo>
                    <a:pt x="485648" y="40639"/>
                  </a:lnTo>
                  <a:lnTo>
                    <a:pt x="486664" y="41910"/>
                  </a:lnTo>
                  <a:lnTo>
                    <a:pt x="487299" y="43179"/>
                  </a:lnTo>
                  <a:lnTo>
                    <a:pt x="488315" y="45719"/>
                  </a:lnTo>
                  <a:lnTo>
                    <a:pt x="488442" y="48260"/>
                  </a:lnTo>
                  <a:lnTo>
                    <a:pt x="488315" y="49529"/>
                  </a:lnTo>
                  <a:lnTo>
                    <a:pt x="483489" y="55879"/>
                  </a:lnTo>
                  <a:lnTo>
                    <a:pt x="478790" y="59689"/>
                  </a:lnTo>
                  <a:lnTo>
                    <a:pt x="495173" y="59689"/>
                  </a:lnTo>
                  <a:lnTo>
                    <a:pt x="498983" y="54610"/>
                  </a:lnTo>
                  <a:lnTo>
                    <a:pt x="500253" y="52069"/>
                  </a:lnTo>
                  <a:lnTo>
                    <a:pt x="501269" y="45719"/>
                  </a:lnTo>
                  <a:lnTo>
                    <a:pt x="501269" y="43179"/>
                  </a:lnTo>
                  <a:lnTo>
                    <a:pt x="500380" y="39369"/>
                  </a:lnTo>
                  <a:lnTo>
                    <a:pt x="499618" y="36829"/>
                  </a:lnTo>
                  <a:lnTo>
                    <a:pt x="498856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408047" y="1103756"/>
            <a:ext cx="1852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60" b="1">
                <a:solidFill>
                  <a:srgbClr val="243383"/>
                </a:solidFill>
                <a:latin typeface="Tahoma"/>
                <a:cs typeface="Tahoma"/>
              </a:rPr>
              <a:t>Ca</a:t>
            </a:r>
            <a:r>
              <a:rPr dirty="0" sz="1000" spc="-6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ita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Co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000" spc="-80" b="1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000" spc="-114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000" spc="-60" b="1">
                <a:solidFill>
                  <a:srgbClr val="243383"/>
                </a:solidFill>
                <a:latin typeface="Tahoma"/>
                <a:cs typeface="Tahoma"/>
              </a:rPr>
              <a:t>ption</a:t>
            </a:r>
            <a:r>
              <a:rPr dirty="0" sz="10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95" b="1">
                <a:solidFill>
                  <a:srgbClr val="243383"/>
                </a:solidFill>
                <a:latin typeface="Tahoma"/>
                <a:cs typeface="Tahoma"/>
              </a:rPr>
              <a:t>(</a:t>
            </a:r>
            <a:r>
              <a:rPr dirty="0" sz="1000" spc="-140" b="1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air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000" spc="-215" b="1">
                <a:solidFill>
                  <a:srgbClr val="243383"/>
                </a:solidFill>
                <a:latin typeface="Tahoma"/>
                <a:cs typeface="Tahoma"/>
              </a:rPr>
              <a:t>)^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3" y="3508247"/>
            <a:ext cx="4181094" cy="123824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6868" y="3509771"/>
            <a:ext cx="4180840" cy="123761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272415" indent="-18224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72415" algn="l"/>
                <a:tab pos="273050" algn="l"/>
              </a:tabLst>
            </a:pP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India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2</a:t>
            </a:r>
            <a:r>
              <a:rPr dirty="0" baseline="25641" sz="975" spc="22">
                <a:solidFill>
                  <a:srgbClr val="292929"/>
                </a:solidFill>
                <a:latin typeface="Tahoma"/>
                <a:cs typeface="Tahoma"/>
              </a:rPr>
              <a:t>nd</a:t>
            </a:r>
            <a:r>
              <a:rPr dirty="0" baseline="25641" sz="975" spc="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largest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footwear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producer</a:t>
            </a:r>
            <a:endParaRPr sz="1000">
              <a:latin typeface="Tahoma"/>
              <a:cs typeface="Tahoma"/>
            </a:endParaRPr>
          </a:p>
          <a:p>
            <a:pPr marL="272415" indent="-18224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2415" algn="l"/>
                <a:tab pos="273050" algn="l"/>
              </a:tabLst>
            </a:pP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dirty="0" sz="1000" spc="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sector</a:t>
            </a:r>
            <a:r>
              <a:rPr dirty="0" sz="1000" spc="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holds</a:t>
            </a:r>
            <a:r>
              <a:rPr dirty="0" sz="1000" spc="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dirty="0" sz="1000" spc="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important</a:t>
            </a:r>
            <a:r>
              <a:rPr dirty="0" sz="1000" spc="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place</a:t>
            </a:r>
            <a:r>
              <a:rPr dirty="0" sz="1000" spc="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292929"/>
                </a:solidFill>
                <a:latin typeface="Tahoma"/>
                <a:cs typeface="Tahoma"/>
              </a:rPr>
              <a:t>Make</a:t>
            </a:r>
            <a:r>
              <a:rPr dirty="0" sz="1000" spc="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92929"/>
                </a:solidFill>
                <a:latin typeface="Tahoma"/>
                <a:cs typeface="Tahoma"/>
              </a:rPr>
              <a:t>India</a:t>
            </a:r>
            <a:r>
              <a:rPr dirty="0" sz="1000" spc="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Initiative</a:t>
            </a:r>
            <a:r>
              <a:rPr dirty="0" sz="1000" spc="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272415">
              <a:lnSpc>
                <a:spcPct val="100000"/>
              </a:lnSpc>
            </a:pP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th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u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s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292929"/>
                </a:solidFill>
                <a:latin typeface="Tahoma"/>
                <a:cs typeface="Tahoma"/>
              </a:rPr>
              <a:t>ha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s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b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ee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n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c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h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osen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dirty="0" sz="1000" spc="-25">
                <a:solidFill>
                  <a:srgbClr val="292929"/>
                </a:solidFill>
                <a:latin typeface="Tahoma"/>
                <a:cs typeface="Tahoma"/>
              </a:rPr>
              <a:t>s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5">
                <a:solidFill>
                  <a:srgbClr val="292929"/>
                </a:solidFill>
                <a:latin typeface="Tahoma"/>
                <a:cs typeface="Tahoma"/>
              </a:rPr>
              <a:t>C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h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m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p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ion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Sec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tor</a:t>
            </a:r>
            <a:endParaRPr sz="1000">
              <a:latin typeface="Tahoma"/>
              <a:cs typeface="Tahoma"/>
            </a:endParaRPr>
          </a:p>
          <a:p>
            <a:pPr marL="272415" marR="84455" indent="-18161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2415" algn="l"/>
                <a:tab pos="273050" algn="l"/>
              </a:tabLst>
            </a:pP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Domestic</a:t>
            </a:r>
            <a:r>
              <a:rPr dirty="0" sz="1000" spc="114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manufacturing</a:t>
            </a:r>
            <a:r>
              <a:rPr dirty="0" sz="1000" spc="114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poised</a:t>
            </a:r>
            <a:r>
              <a:rPr dirty="0" sz="1000" spc="10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for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growth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10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wake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dirty="0" sz="1000" spc="2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decline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in </a:t>
            </a:r>
            <a:r>
              <a:rPr dirty="0" sz="1000" spc="-30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footwear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imports</a:t>
            </a:r>
            <a:endParaRPr sz="1000">
              <a:latin typeface="Tahoma"/>
              <a:cs typeface="Tahoma"/>
            </a:endParaRPr>
          </a:p>
          <a:p>
            <a:pPr marL="272415" indent="-18224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72415" algn="l"/>
                <a:tab pos="273050" algn="l"/>
              </a:tabLst>
            </a:pP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Favourable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growth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organized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retail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market</a:t>
            </a:r>
            <a:r>
              <a:rPr dirty="0" sz="1000" spc="-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292929"/>
                </a:solidFill>
                <a:latin typeface="Tahoma"/>
                <a:cs typeface="Tahoma"/>
              </a:rPr>
              <a:t>&amp;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e-commerce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2355" y="3499103"/>
            <a:ext cx="4684013" cy="124434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4373879" y="3500628"/>
            <a:ext cx="4683760" cy="12439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wrap="square" lIns="0" tIns="106045" rIns="0" bIns="0" rtlCol="0" vert="horz">
            <a:spAutoFit/>
          </a:bodyPr>
          <a:lstStyle/>
          <a:p>
            <a:pPr marL="200025" indent="-108585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Rising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disposable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income,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changing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life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style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increase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literacy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rate</a:t>
            </a:r>
            <a:endParaRPr sz="1000">
              <a:latin typeface="Tahoma"/>
              <a:cs typeface="Tahoma"/>
            </a:endParaRPr>
          </a:p>
          <a:p>
            <a:pPr marL="200025" indent="-10858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Rise</a:t>
            </a:r>
            <a:r>
              <a:rPr dirty="0" sz="1000" spc="-7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dirty="0" sz="1000" spc="-7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middle-income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group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millennial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population</a:t>
            </a:r>
            <a:endParaRPr sz="1000">
              <a:latin typeface="Tahoma"/>
              <a:cs typeface="Tahoma"/>
            </a:endParaRPr>
          </a:p>
          <a:p>
            <a:pPr marL="200025" marR="83185" indent="-10858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Footwear</a:t>
            </a:r>
            <a:r>
              <a:rPr dirty="0" sz="1000" spc="10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has</a:t>
            </a:r>
            <a:r>
              <a:rPr dirty="0" sz="1000" spc="114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evolved</a:t>
            </a:r>
            <a:r>
              <a:rPr dirty="0" sz="1000" spc="114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from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being</a:t>
            </a:r>
            <a:r>
              <a:rPr dirty="0" sz="1000" spc="1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mere</a:t>
            </a:r>
            <a:r>
              <a:rPr dirty="0" sz="1000" spc="114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necessity</a:t>
            </a:r>
            <a:r>
              <a:rPr dirty="0" sz="1000" spc="12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dirty="0" sz="1000" spc="1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important</a:t>
            </a:r>
            <a:r>
              <a:rPr dirty="0" sz="1000" spc="1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fashion </a:t>
            </a:r>
            <a:r>
              <a:rPr dirty="0" sz="1000" spc="-29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accessory</a:t>
            </a:r>
            <a:endParaRPr sz="1000">
              <a:latin typeface="Tahoma"/>
              <a:cs typeface="Tahoma"/>
            </a:endParaRPr>
          </a:p>
          <a:p>
            <a:pPr marL="200025" marR="83185" indent="-10858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growing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trend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 of</a:t>
            </a: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premiumization</a:t>
            </a: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Indian</a:t>
            </a: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footwear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industry</a:t>
            </a:r>
            <a:r>
              <a:rPr dirty="0" sz="1000" spc="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the </a:t>
            </a:r>
            <a:r>
              <a:rPr dirty="0" sz="1000" spc="-29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shift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branded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footwear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73879" y="3287267"/>
            <a:ext cx="4683760" cy="20891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4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1100" spc="-9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85" b="1">
                <a:solidFill>
                  <a:srgbClr val="FFFFFF"/>
                </a:solidFill>
                <a:latin typeface="Tahoma"/>
                <a:cs typeface="Tahoma"/>
              </a:rPr>
              <a:t>umer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868" y="3294888"/>
            <a:ext cx="4180840" cy="210185"/>
          </a:xfrm>
          <a:prstGeom prst="rect">
            <a:avLst/>
          </a:prstGeom>
          <a:solidFill>
            <a:srgbClr val="243383"/>
          </a:solidFill>
        </p:spPr>
        <p:txBody>
          <a:bodyPr wrap="square" lIns="0" tIns="4445" rIns="0" bIns="0" rtlCol="0" vert="horz">
            <a:spAutoFit/>
          </a:bodyPr>
          <a:lstStyle/>
          <a:p>
            <a:pPr marL="837565">
              <a:lnSpc>
                <a:spcPct val="100000"/>
              </a:lnSpc>
              <a:spcBef>
                <a:spcPts val="35"/>
              </a:spcBef>
            </a:pP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Growth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po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8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ur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9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enar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147" y="3100197"/>
            <a:ext cx="368172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35" b="1" i="1">
                <a:solidFill>
                  <a:srgbClr val="374992"/>
                </a:solidFill>
                <a:latin typeface="Trebuchet MS"/>
                <a:cs typeface="Trebuchet MS"/>
              </a:rPr>
              <a:t>Source</a:t>
            </a:r>
            <a:r>
              <a:rPr dirty="0" sz="700" spc="-55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80" b="1" i="1">
                <a:solidFill>
                  <a:srgbClr val="374992"/>
                </a:solidFill>
                <a:latin typeface="Trebuchet MS"/>
                <a:cs typeface="Trebuchet MS"/>
              </a:rPr>
              <a:t>:</a:t>
            </a:r>
            <a:r>
              <a:rPr dirty="0" sz="700" spc="-50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10" b="1" i="1">
                <a:solidFill>
                  <a:srgbClr val="374992"/>
                </a:solidFill>
                <a:latin typeface="Trebuchet MS"/>
                <a:cs typeface="Trebuchet MS"/>
              </a:rPr>
              <a:t>#</a:t>
            </a:r>
            <a:r>
              <a:rPr dirty="0" sz="700" spc="-60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50" b="1" i="1">
                <a:solidFill>
                  <a:srgbClr val="374992"/>
                </a:solidFill>
                <a:latin typeface="Trebuchet MS"/>
                <a:cs typeface="Trebuchet MS"/>
              </a:rPr>
              <a:t>Statista </a:t>
            </a:r>
            <a:r>
              <a:rPr dirty="0" sz="700" spc="-60" b="1" i="1">
                <a:solidFill>
                  <a:srgbClr val="374992"/>
                </a:solidFill>
                <a:latin typeface="Trebuchet MS"/>
                <a:cs typeface="Trebuchet MS"/>
              </a:rPr>
              <a:t>report:</a:t>
            </a:r>
            <a:r>
              <a:rPr dirty="0" sz="700" spc="-55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30" b="1" i="1">
                <a:solidFill>
                  <a:srgbClr val="374992"/>
                </a:solidFill>
                <a:latin typeface="Trebuchet MS"/>
                <a:cs typeface="Trebuchet MS"/>
              </a:rPr>
              <a:t>*</a:t>
            </a:r>
            <a:r>
              <a:rPr dirty="0" sz="700" spc="-45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35" b="1" i="1">
                <a:solidFill>
                  <a:srgbClr val="374992"/>
                </a:solidFill>
                <a:latin typeface="Trebuchet MS"/>
                <a:cs typeface="Trebuchet MS"/>
              </a:rPr>
              <a:t>Market</a:t>
            </a:r>
            <a:r>
              <a:rPr dirty="0" sz="700" spc="-55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45" b="1" i="1">
                <a:solidFill>
                  <a:srgbClr val="374992"/>
                </a:solidFill>
                <a:latin typeface="Trebuchet MS"/>
                <a:cs typeface="Trebuchet MS"/>
              </a:rPr>
              <a:t>Line</a:t>
            </a:r>
            <a:r>
              <a:rPr dirty="0" sz="700" spc="-50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55" b="1" i="1">
                <a:solidFill>
                  <a:srgbClr val="374992"/>
                </a:solidFill>
                <a:latin typeface="Trebuchet MS"/>
                <a:cs typeface="Trebuchet MS"/>
              </a:rPr>
              <a:t>report </a:t>
            </a:r>
            <a:r>
              <a:rPr dirty="0" sz="700" spc="-30" b="1" i="1">
                <a:solidFill>
                  <a:srgbClr val="374992"/>
                </a:solidFill>
                <a:latin typeface="Trebuchet MS"/>
                <a:cs typeface="Trebuchet MS"/>
              </a:rPr>
              <a:t>on</a:t>
            </a:r>
            <a:r>
              <a:rPr dirty="0" sz="700" spc="-55" b="1" i="1">
                <a:solidFill>
                  <a:srgbClr val="374992"/>
                </a:solidFill>
                <a:latin typeface="Trebuchet MS"/>
                <a:cs typeface="Trebuchet MS"/>
              </a:rPr>
              <a:t> footwear</a:t>
            </a:r>
            <a:r>
              <a:rPr dirty="0" sz="700" spc="-50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80" b="1" i="1">
                <a:solidFill>
                  <a:srgbClr val="374992"/>
                </a:solidFill>
                <a:latin typeface="Trebuchet MS"/>
                <a:cs typeface="Trebuchet MS"/>
              </a:rPr>
              <a:t>:</a:t>
            </a:r>
            <a:r>
              <a:rPr dirty="0" sz="700" spc="-50" b="1" i="1">
                <a:solidFill>
                  <a:srgbClr val="374992"/>
                </a:solidFill>
                <a:latin typeface="Trebuchet MS"/>
                <a:cs typeface="Trebuchet MS"/>
              </a:rPr>
              <a:t> </a:t>
            </a:r>
            <a:r>
              <a:rPr dirty="0" sz="700" spc="-10" b="1" i="1">
                <a:solidFill>
                  <a:srgbClr val="374992"/>
                </a:solidFill>
                <a:latin typeface="Trebuchet MS"/>
                <a:cs typeface="Trebuchet MS"/>
              </a:rPr>
              <a:t>^</a:t>
            </a:r>
            <a:r>
              <a:rPr dirty="0" sz="700" spc="-40" b="1" i="1">
                <a:solidFill>
                  <a:srgbClr val="374992"/>
                </a:solidFill>
                <a:latin typeface="Trebuchet MS"/>
                <a:cs typeface="Trebuchet MS"/>
              </a:rPr>
              <a:t> https://cfla.co.in/industry-insights/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2326" y="4936947"/>
            <a:ext cx="795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00" spc="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dirty="0" sz="10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66154" y="2447544"/>
            <a:ext cx="2406650" cy="455930"/>
            <a:chOff x="6566154" y="2447544"/>
            <a:chExt cx="2406650" cy="455930"/>
          </a:xfrm>
        </p:grpSpPr>
        <p:sp>
          <p:nvSpPr>
            <p:cNvPr id="49" name="object 49"/>
            <p:cNvSpPr/>
            <p:nvPr/>
          </p:nvSpPr>
          <p:spPr>
            <a:xfrm>
              <a:off x="7286244" y="2447543"/>
              <a:ext cx="966469" cy="443865"/>
            </a:xfrm>
            <a:custGeom>
              <a:avLst/>
              <a:gdLst/>
              <a:ahLst/>
              <a:cxnLst/>
              <a:rect l="l" t="t" r="r" b="b"/>
              <a:pathLst>
                <a:path w="966470" h="443864">
                  <a:moveTo>
                    <a:pt x="364236" y="0"/>
                  </a:moveTo>
                  <a:lnTo>
                    <a:pt x="0" y="0"/>
                  </a:lnTo>
                  <a:lnTo>
                    <a:pt x="0" y="443484"/>
                  </a:lnTo>
                  <a:lnTo>
                    <a:pt x="364236" y="443484"/>
                  </a:lnTo>
                  <a:lnTo>
                    <a:pt x="364236" y="0"/>
                  </a:lnTo>
                  <a:close/>
                </a:path>
                <a:path w="966470" h="443864">
                  <a:moveTo>
                    <a:pt x="966216" y="6096"/>
                  </a:moveTo>
                  <a:lnTo>
                    <a:pt x="600456" y="6096"/>
                  </a:lnTo>
                  <a:lnTo>
                    <a:pt x="600456" y="443484"/>
                  </a:lnTo>
                  <a:lnTo>
                    <a:pt x="966216" y="443484"/>
                  </a:lnTo>
                  <a:lnTo>
                    <a:pt x="966216" y="6096"/>
                  </a:lnTo>
                  <a:close/>
                </a:path>
              </a:pathLst>
            </a:custGeom>
            <a:solidFill>
              <a:srgbClr val="243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566154" y="2890266"/>
              <a:ext cx="2406650" cy="0"/>
            </a:xfrm>
            <a:custGeom>
              <a:avLst/>
              <a:gdLst/>
              <a:ahLst/>
              <a:cxnLst/>
              <a:rect l="l" t="t" r="r" b="b"/>
              <a:pathLst>
                <a:path w="2406650" h="0">
                  <a:moveTo>
                    <a:pt x="0" y="0"/>
                  </a:moveTo>
                  <a:lnTo>
                    <a:pt x="240639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6684264" y="2499360"/>
            <a:ext cx="364490" cy="37846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800" spc="-30">
                <a:solidFill>
                  <a:srgbClr val="FFFFFF"/>
                </a:solidFill>
                <a:latin typeface="Tahoma"/>
                <a:cs typeface="Tahoma"/>
              </a:rPr>
              <a:t>31%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68285" y="2594610"/>
            <a:ext cx="213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30">
                <a:solidFill>
                  <a:srgbClr val="FFFFFF"/>
                </a:solidFill>
                <a:latin typeface="Tahoma"/>
                <a:cs typeface="Tahoma"/>
              </a:rPr>
              <a:t>35%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70266" y="2597658"/>
            <a:ext cx="2139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00" spc="-30">
                <a:solidFill>
                  <a:srgbClr val="FFFFFF"/>
                </a:solidFill>
                <a:latin typeface="Tahoma"/>
                <a:cs typeface="Tahoma"/>
              </a:rPr>
              <a:t>34%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88680" y="2425445"/>
            <a:ext cx="365760" cy="452120"/>
          </a:xfrm>
          <a:prstGeom prst="rect">
            <a:avLst/>
          </a:prstGeom>
          <a:solidFill>
            <a:srgbClr val="243383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</a:pPr>
            <a:r>
              <a:rPr dirty="0" sz="800" spc="-25">
                <a:solidFill>
                  <a:srgbClr val="FFFFFF"/>
                </a:solidFill>
                <a:latin typeface="Tahoma"/>
                <a:cs typeface="Tahoma"/>
              </a:rPr>
              <a:t>38%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84264" y="1612391"/>
            <a:ext cx="364490" cy="887094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</a:pPr>
            <a:r>
              <a:rPr dirty="0" sz="800" spc="-30">
                <a:solidFill>
                  <a:srgbClr val="404040"/>
                </a:solidFill>
                <a:latin typeface="Tahoma"/>
                <a:cs typeface="Tahoma"/>
              </a:rPr>
              <a:t>69%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286243" y="1612391"/>
            <a:ext cx="364490" cy="82740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730"/>
              </a:spcBef>
            </a:pPr>
            <a:r>
              <a:rPr dirty="0" sz="800" spc="-30">
                <a:solidFill>
                  <a:srgbClr val="404040"/>
                </a:solidFill>
                <a:latin typeface="Tahoma"/>
                <a:cs typeface="Tahoma"/>
              </a:rPr>
              <a:t>65%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86700" y="1612391"/>
            <a:ext cx="365760" cy="82740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755"/>
              </a:spcBef>
            </a:pPr>
            <a:r>
              <a:rPr dirty="0" sz="800" spc="-30">
                <a:solidFill>
                  <a:srgbClr val="404040"/>
                </a:solidFill>
                <a:latin typeface="Tahoma"/>
                <a:cs typeface="Tahoma"/>
              </a:rPr>
              <a:t>66%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88680" y="1612391"/>
            <a:ext cx="365760" cy="81343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55"/>
              </a:spcBef>
            </a:pPr>
            <a:r>
              <a:rPr dirty="0" sz="800" spc="-25">
                <a:solidFill>
                  <a:srgbClr val="404040"/>
                </a:solidFill>
                <a:latin typeface="Tahoma"/>
                <a:cs typeface="Tahoma"/>
              </a:rPr>
              <a:t>62%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63740" y="14706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483" y="0"/>
                </a:moveTo>
                <a:lnTo>
                  <a:pt x="0" y="0"/>
                </a:lnTo>
                <a:lnTo>
                  <a:pt x="0" y="62484"/>
                </a:lnTo>
                <a:lnTo>
                  <a:pt x="62483" y="62484"/>
                </a:lnTo>
                <a:lnTo>
                  <a:pt x="62483" y="0"/>
                </a:lnTo>
                <a:close/>
              </a:path>
            </a:pathLst>
          </a:custGeom>
          <a:solidFill>
            <a:srgbClr val="2433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795259" y="147066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5">
                <a:moveTo>
                  <a:pt x="62483" y="0"/>
                </a:moveTo>
                <a:lnTo>
                  <a:pt x="0" y="0"/>
                </a:lnTo>
                <a:lnTo>
                  <a:pt x="0" y="62484"/>
                </a:lnTo>
                <a:lnTo>
                  <a:pt x="62483" y="62484"/>
                </a:lnTo>
                <a:lnTo>
                  <a:pt x="62483" y="0"/>
                </a:lnTo>
                <a:close/>
              </a:path>
            </a:pathLst>
          </a:custGeom>
          <a:solidFill>
            <a:srgbClr val="FBAE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786498" y="1028446"/>
            <a:ext cx="2246630" cy="5480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716915" marR="5080" indent="-704850">
              <a:lnSpc>
                <a:spcPts val="1080"/>
              </a:lnSpc>
              <a:spcBef>
                <a:spcPts val="229"/>
              </a:spcBef>
            </a:pPr>
            <a:r>
              <a:rPr dirty="0" sz="1000" spc="-19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000" spc="-12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000" spc="-60" b="1">
                <a:solidFill>
                  <a:srgbClr val="243383"/>
                </a:solidFill>
                <a:latin typeface="Tahoma"/>
                <a:cs typeface="Tahoma"/>
              </a:rPr>
              <a:t>prov</a:t>
            </a:r>
            <a:r>
              <a:rPr dirty="0" sz="1000" spc="-80" b="1">
                <a:solidFill>
                  <a:srgbClr val="243383"/>
                </a:solidFill>
                <a:latin typeface="Tahoma"/>
                <a:cs typeface="Tahoma"/>
              </a:rPr>
              <a:t>ing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hare</a:t>
            </a:r>
            <a:r>
              <a:rPr dirty="0" sz="1000" spc="-3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000" spc="-5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Organi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s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000" spc="-3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f</a:t>
            </a:r>
            <a:r>
              <a:rPr dirty="0" sz="1000" spc="-40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o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000" spc="-90" b="1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65" b="1">
                <a:solidFill>
                  <a:srgbClr val="243383"/>
                </a:solidFill>
                <a:latin typeface="Tahoma"/>
                <a:cs typeface="Tahoma"/>
              </a:rPr>
              <a:t>ar  </a:t>
            </a:r>
            <a:r>
              <a:rPr dirty="0" sz="1000" spc="-120" b="1">
                <a:solidFill>
                  <a:srgbClr val="243383"/>
                </a:solidFill>
                <a:latin typeface="Tahoma"/>
                <a:cs typeface="Tahoma"/>
              </a:rPr>
              <a:t>m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ar</a:t>
            </a:r>
            <a:r>
              <a:rPr dirty="0" sz="1000" spc="-95" b="1">
                <a:solidFill>
                  <a:srgbClr val="243383"/>
                </a:solidFill>
                <a:latin typeface="Tahoma"/>
                <a:cs typeface="Tahoma"/>
              </a:rPr>
              <a:t>k</a:t>
            </a:r>
            <a:r>
              <a:rPr dirty="0" sz="1000" spc="-70" b="1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000" spc="-45" b="1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000" spc="-30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60" b="1">
                <a:solidFill>
                  <a:srgbClr val="243383"/>
                </a:solidFill>
                <a:latin typeface="Tahoma"/>
                <a:cs typeface="Tahoma"/>
              </a:rPr>
              <a:t>–</a:t>
            </a:r>
            <a:r>
              <a:rPr dirty="0" sz="1000" spc="-55" b="1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190" b="1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000" spc="-75" b="1">
                <a:solidFill>
                  <a:srgbClr val="243383"/>
                </a:solidFill>
                <a:latin typeface="Tahoma"/>
                <a:cs typeface="Tahoma"/>
              </a:rPr>
              <a:t>ndia</a:t>
            </a:r>
            <a:endParaRPr sz="1000">
              <a:latin typeface="Tahoma"/>
              <a:cs typeface="Tahoma"/>
            </a:endParaRPr>
          </a:p>
          <a:p>
            <a:pPr marL="366395">
              <a:lnSpc>
                <a:spcPct val="100000"/>
              </a:lnSpc>
              <a:spcBef>
                <a:spcPts val="745"/>
              </a:spcBef>
              <a:tabLst>
                <a:tab pos="1097280" algn="l"/>
              </a:tabLst>
            </a:pPr>
            <a:r>
              <a:rPr dirty="0" sz="900">
                <a:latin typeface="Tahoma"/>
                <a:cs typeface="Tahoma"/>
              </a:rPr>
              <a:t>Organised	Unorganised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148027"/>
            <a:ext cx="21443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20" i="1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800" spc="-2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5" i="1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2800" spc="-14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2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800" spc="-100" i="1">
                <a:solidFill>
                  <a:srgbClr val="FFFFFF"/>
                </a:solidFill>
                <a:latin typeface="Trebuchet MS"/>
                <a:cs typeface="Trebuchet MS"/>
              </a:rPr>
              <a:t>gt</a:t>
            </a:r>
            <a:r>
              <a:rPr dirty="0" sz="2800" spc="-125" i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2800" spc="-14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39979"/>
            <a:ext cx="17570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 i="1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2400" spc="-7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Calibri"/>
                <a:cs typeface="Calibri"/>
              </a:rPr>
              <a:t>Strengths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3100" y="980050"/>
            <a:ext cx="660400" cy="661670"/>
            <a:chOff x="803100" y="980050"/>
            <a:chExt cx="660400" cy="661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596" y="1485909"/>
              <a:ext cx="155382" cy="155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596" y="980050"/>
              <a:ext cx="155382" cy="1556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100" y="1485909"/>
              <a:ext cx="155382" cy="155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1657" y="1172860"/>
              <a:ext cx="563880" cy="278130"/>
            </a:xfrm>
            <a:custGeom>
              <a:avLst/>
              <a:gdLst/>
              <a:ahLst/>
              <a:cxnLst/>
              <a:rect l="l" t="t" r="r" b="b"/>
              <a:pathLst>
                <a:path w="563880" h="278130">
                  <a:moveTo>
                    <a:pt x="0" y="277930"/>
                  </a:moveTo>
                  <a:lnTo>
                    <a:pt x="21772" y="274411"/>
                  </a:lnTo>
                  <a:lnTo>
                    <a:pt x="38845" y="274136"/>
                  </a:lnTo>
                  <a:lnTo>
                    <a:pt x="38845" y="157399"/>
                  </a:lnTo>
                  <a:lnTo>
                    <a:pt x="262207" y="157399"/>
                  </a:lnTo>
                  <a:lnTo>
                    <a:pt x="262207" y="275887"/>
                  </a:lnTo>
                  <a:lnTo>
                    <a:pt x="281629" y="274136"/>
                  </a:lnTo>
                  <a:lnTo>
                    <a:pt x="301052" y="275887"/>
                  </a:lnTo>
                  <a:lnTo>
                    <a:pt x="301052" y="157399"/>
                  </a:lnTo>
                  <a:lnTo>
                    <a:pt x="524414" y="157399"/>
                  </a:lnTo>
                  <a:lnTo>
                    <a:pt x="524414" y="274136"/>
                  </a:lnTo>
                  <a:lnTo>
                    <a:pt x="548805" y="275136"/>
                  </a:lnTo>
                  <a:lnTo>
                    <a:pt x="563259" y="277930"/>
                  </a:lnTo>
                  <a:lnTo>
                    <a:pt x="563259" y="118487"/>
                  </a:lnTo>
                  <a:lnTo>
                    <a:pt x="301052" y="118487"/>
                  </a:lnTo>
                  <a:lnTo>
                    <a:pt x="301052" y="0"/>
                  </a:lnTo>
                  <a:lnTo>
                    <a:pt x="281629" y="1751"/>
                  </a:lnTo>
                  <a:lnTo>
                    <a:pt x="262207" y="0"/>
                  </a:lnTo>
                  <a:lnTo>
                    <a:pt x="262207" y="118487"/>
                  </a:lnTo>
                  <a:lnTo>
                    <a:pt x="0" y="118487"/>
                  </a:lnTo>
                  <a:lnTo>
                    <a:pt x="0" y="277930"/>
                  </a:lnTo>
                  <a:close/>
                </a:path>
              </a:pathLst>
            </a:custGeom>
            <a:solidFill>
              <a:srgbClr val="133E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8091" y="1485909"/>
              <a:ext cx="155382" cy="155648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315789" y="985818"/>
            <a:ext cx="660400" cy="661670"/>
          </a:xfrm>
          <a:custGeom>
            <a:avLst/>
            <a:gdLst/>
            <a:ahLst/>
            <a:cxnLst/>
            <a:rect l="l" t="t" r="r" b="b"/>
            <a:pathLst>
              <a:path w="660400" h="661669">
                <a:moveTo>
                  <a:pt x="106825" y="0"/>
                </a:moveTo>
                <a:lnTo>
                  <a:pt x="29133" y="0"/>
                </a:lnTo>
                <a:lnTo>
                  <a:pt x="0" y="398849"/>
                </a:lnTo>
                <a:lnTo>
                  <a:pt x="0" y="661506"/>
                </a:lnTo>
                <a:lnTo>
                  <a:pt x="660373" y="661507"/>
                </a:lnTo>
                <a:lnTo>
                  <a:pt x="660373" y="593410"/>
                </a:lnTo>
                <a:lnTo>
                  <a:pt x="77691" y="593410"/>
                </a:lnTo>
                <a:lnTo>
                  <a:pt x="77691" y="505858"/>
                </a:lnTo>
                <a:lnTo>
                  <a:pt x="660373" y="505858"/>
                </a:lnTo>
                <a:lnTo>
                  <a:pt x="660373" y="398850"/>
                </a:lnTo>
                <a:lnTo>
                  <a:pt x="135959" y="398849"/>
                </a:lnTo>
                <a:lnTo>
                  <a:pt x="106825" y="0"/>
                </a:lnTo>
                <a:close/>
              </a:path>
              <a:path w="660400" h="661669">
                <a:moveTo>
                  <a:pt x="271918" y="505858"/>
                </a:moveTo>
                <a:lnTo>
                  <a:pt x="194227" y="505858"/>
                </a:lnTo>
                <a:lnTo>
                  <a:pt x="194227" y="593410"/>
                </a:lnTo>
                <a:lnTo>
                  <a:pt x="271918" y="593410"/>
                </a:lnTo>
                <a:lnTo>
                  <a:pt x="271918" y="505858"/>
                </a:lnTo>
                <a:close/>
              </a:path>
              <a:path w="660400" h="661669">
                <a:moveTo>
                  <a:pt x="466146" y="505858"/>
                </a:moveTo>
                <a:lnTo>
                  <a:pt x="388455" y="505858"/>
                </a:lnTo>
                <a:lnTo>
                  <a:pt x="388455" y="593410"/>
                </a:lnTo>
                <a:lnTo>
                  <a:pt x="466146" y="593410"/>
                </a:lnTo>
                <a:lnTo>
                  <a:pt x="466146" y="505858"/>
                </a:lnTo>
                <a:close/>
              </a:path>
              <a:path w="660400" h="661669">
                <a:moveTo>
                  <a:pt x="660373" y="505858"/>
                </a:moveTo>
                <a:lnTo>
                  <a:pt x="582682" y="505858"/>
                </a:lnTo>
                <a:lnTo>
                  <a:pt x="582682" y="593410"/>
                </a:lnTo>
                <a:lnTo>
                  <a:pt x="660373" y="593410"/>
                </a:lnTo>
                <a:lnTo>
                  <a:pt x="660373" y="505858"/>
                </a:lnTo>
                <a:close/>
              </a:path>
              <a:path w="660400" h="661669">
                <a:moveTo>
                  <a:pt x="398166" y="262657"/>
                </a:moveTo>
                <a:lnTo>
                  <a:pt x="135959" y="398849"/>
                </a:lnTo>
                <a:lnTo>
                  <a:pt x="398166" y="398849"/>
                </a:lnTo>
                <a:lnTo>
                  <a:pt x="398166" y="262657"/>
                </a:lnTo>
                <a:close/>
              </a:path>
              <a:path w="660400" h="661669">
                <a:moveTo>
                  <a:pt x="660373" y="262657"/>
                </a:moveTo>
                <a:lnTo>
                  <a:pt x="398166" y="398849"/>
                </a:lnTo>
                <a:lnTo>
                  <a:pt x="660373" y="398850"/>
                </a:lnTo>
                <a:lnTo>
                  <a:pt x="660373" y="26265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5579064" y="1156782"/>
            <a:ext cx="779145" cy="458470"/>
            <a:chOff x="5579064" y="1156782"/>
            <a:chExt cx="779145" cy="4584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2508" y="1156782"/>
              <a:ext cx="166892" cy="1572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7554" y="1156782"/>
              <a:ext cx="166892" cy="1572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01585" y="1457359"/>
              <a:ext cx="334010" cy="157480"/>
            </a:xfrm>
            <a:custGeom>
              <a:avLst/>
              <a:gdLst/>
              <a:ahLst/>
              <a:cxnLst/>
              <a:rect l="l" t="t" r="r" b="b"/>
              <a:pathLst>
                <a:path w="334010" h="157480">
                  <a:moveTo>
                    <a:pt x="166892" y="0"/>
                  </a:moveTo>
                  <a:lnTo>
                    <a:pt x="115259" y="5897"/>
                  </a:lnTo>
                  <a:lnTo>
                    <a:pt x="76405" y="16956"/>
                  </a:lnTo>
                  <a:lnTo>
                    <a:pt x="35435" y="35797"/>
                  </a:lnTo>
                  <a:lnTo>
                    <a:pt x="4172" y="61600"/>
                  </a:lnTo>
                  <a:lnTo>
                    <a:pt x="0" y="78639"/>
                  </a:lnTo>
                  <a:lnTo>
                    <a:pt x="0" y="157278"/>
                  </a:lnTo>
                  <a:lnTo>
                    <a:pt x="333784" y="157278"/>
                  </a:lnTo>
                  <a:lnTo>
                    <a:pt x="333784" y="78639"/>
                  </a:lnTo>
                  <a:lnTo>
                    <a:pt x="299131" y="35060"/>
                  </a:lnTo>
                  <a:lnTo>
                    <a:pt x="257639" y="16710"/>
                  </a:lnTo>
                  <a:lnTo>
                    <a:pt x="219567" y="6635"/>
                  </a:lnTo>
                  <a:lnTo>
                    <a:pt x="166892" y="0"/>
                  </a:lnTo>
                  <a:close/>
                </a:path>
              </a:pathLst>
            </a:custGeom>
            <a:solidFill>
              <a:srgbClr val="A90D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5031" y="1279109"/>
              <a:ext cx="166892" cy="1572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79059" y="1335036"/>
              <a:ext cx="779145" cy="157480"/>
            </a:xfrm>
            <a:custGeom>
              <a:avLst/>
              <a:gdLst/>
              <a:ahLst/>
              <a:cxnLst/>
              <a:rect l="l" t="t" r="r" b="b"/>
              <a:pathLst>
                <a:path w="779145" h="157480">
                  <a:moveTo>
                    <a:pt x="302260" y="101358"/>
                  </a:moveTo>
                  <a:lnTo>
                    <a:pt x="288442" y="84670"/>
                  </a:lnTo>
                  <a:lnTo>
                    <a:pt x="277914" y="66192"/>
                  </a:lnTo>
                  <a:lnTo>
                    <a:pt x="271221" y="46062"/>
                  </a:lnTo>
                  <a:lnTo>
                    <a:pt x="268884" y="20967"/>
                  </a:lnTo>
                  <a:lnTo>
                    <a:pt x="243840" y="12369"/>
                  </a:lnTo>
                  <a:lnTo>
                    <a:pt x="219570" y="6642"/>
                  </a:lnTo>
                  <a:lnTo>
                    <a:pt x="202590" y="3276"/>
                  </a:lnTo>
                  <a:lnTo>
                    <a:pt x="184912" y="901"/>
                  </a:lnTo>
                  <a:lnTo>
                    <a:pt x="166890" y="0"/>
                  </a:lnTo>
                  <a:lnTo>
                    <a:pt x="149910" y="660"/>
                  </a:lnTo>
                  <a:lnTo>
                    <a:pt x="98272" y="10490"/>
                  </a:lnTo>
                  <a:lnTo>
                    <a:pt x="55397" y="26212"/>
                  </a:lnTo>
                  <a:lnTo>
                    <a:pt x="16687" y="47180"/>
                  </a:lnTo>
                  <a:lnTo>
                    <a:pt x="0" y="78638"/>
                  </a:lnTo>
                  <a:lnTo>
                    <a:pt x="0" y="157276"/>
                  </a:lnTo>
                  <a:lnTo>
                    <a:pt x="200266" y="157276"/>
                  </a:lnTo>
                  <a:lnTo>
                    <a:pt x="205828" y="150291"/>
                  </a:lnTo>
                  <a:lnTo>
                    <a:pt x="209537" y="146799"/>
                  </a:lnTo>
                  <a:lnTo>
                    <a:pt x="216954" y="141554"/>
                  </a:lnTo>
                  <a:lnTo>
                    <a:pt x="237070" y="129133"/>
                  </a:lnTo>
                  <a:lnTo>
                    <a:pt x="258216" y="118173"/>
                  </a:lnTo>
                  <a:lnTo>
                    <a:pt x="280060" y="108864"/>
                  </a:lnTo>
                  <a:lnTo>
                    <a:pt x="302260" y="101358"/>
                  </a:lnTo>
                  <a:close/>
                </a:path>
                <a:path w="779145" h="157480">
                  <a:moveTo>
                    <a:pt x="778840" y="78638"/>
                  </a:moveTo>
                  <a:lnTo>
                    <a:pt x="744181" y="35064"/>
                  </a:lnTo>
                  <a:lnTo>
                    <a:pt x="702691" y="16713"/>
                  </a:lnTo>
                  <a:lnTo>
                    <a:pt x="664616" y="6642"/>
                  </a:lnTo>
                  <a:lnTo>
                    <a:pt x="611936" y="0"/>
                  </a:lnTo>
                  <a:lnTo>
                    <a:pt x="594956" y="660"/>
                  </a:lnTo>
                  <a:lnTo>
                    <a:pt x="534974" y="13131"/>
                  </a:lnTo>
                  <a:lnTo>
                    <a:pt x="507593" y="46316"/>
                  </a:lnTo>
                  <a:lnTo>
                    <a:pt x="500900" y="66840"/>
                  </a:lnTo>
                  <a:lnTo>
                    <a:pt x="490385" y="85407"/>
                  </a:lnTo>
                  <a:lnTo>
                    <a:pt x="476567" y="101358"/>
                  </a:lnTo>
                  <a:lnTo>
                    <a:pt x="501624" y="109855"/>
                  </a:lnTo>
                  <a:lnTo>
                    <a:pt x="524090" y="119494"/>
                  </a:lnTo>
                  <a:lnTo>
                    <a:pt x="544106" y="130111"/>
                  </a:lnTo>
                  <a:lnTo>
                    <a:pt x="561873" y="141554"/>
                  </a:lnTo>
                  <a:lnTo>
                    <a:pt x="567436" y="146799"/>
                  </a:lnTo>
                  <a:lnTo>
                    <a:pt x="572998" y="150291"/>
                  </a:lnTo>
                  <a:lnTo>
                    <a:pt x="576707" y="157276"/>
                  </a:lnTo>
                  <a:lnTo>
                    <a:pt x="778840" y="157276"/>
                  </a:lnTo>
                  <a:lnTo>
                    <a:pt x="778840" y="78638"/>
                  </a:lnTo>
                  <a:close/>
                </a:path>
              </a:pathLst>
            </a:custGeom>
            <a:solidFill>
              <a:srgbClr val="A90D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3233884" y="2964788"/>
            <a:ext cx="825500" cy="645160"/>
          </a:xfrm>
          <a:custGeom>
            <a:avLst/>
            <a:gdLst/>
            <a:ahLst/>
            <a:cxnLst/>
            <a:rect l="l" t="t" r="r" b="b"/>
            <a:pathLst>
              <a:path w="825500" h="645160">
                <a:moveTo>
                  <a:pt x="233813" y="480059"/>
                </a:moveTo>
                <a:lnTo>
                  <a:pt x="105164" y="480059"/>
                </a:lnTo>
                <a:lnTo>
                  <a:pt x="110736" y="483869"/>
                </a:lnTo>
                <a:lnTo>
                  <a:pt x="116845" y="486409"/>
                </a:lnTo>
                <a:lnTo>
                  <a:pt x="123269" y="488949"/>
                </a:lnTo>
                <a:lnTo>
                  <a:pt x="181022" y="504189"/>
                </a:lnTo>
                <a:lnTo>
                  <a:pt x="246026" y="519429"/>
                </a:lnTo>
                <a:lnTo>
                  <a:pt x="267925" y="523240"/>
                </a:lnTo>
                <a:lnTo>
                  <a:pt x="267925" y="605790"/>
                </a:lnTo>
                <a:lnTo>
                  <a:pt x="301793" y="635000"/>
                </a:lnTo>
                <a:lnTo>
                  <a:pt x="356268" y="643890"/>
                </a:lnTo>
                <a:lnTo>
                  <a:pt x="411135" y="645160"/>
                </a:lnTo>
                <a:lnTo>
                  <a:pt x="465961" y="642620"/>
                </a:lnTo>
                <a:lnTo>
                  <a:pt x="520309" y="633730"/>
                </a:lnTo>
                <a:lnTo>
                  <a:pt x="545653" y="605790"/>
                </a:lnTo>
                <a:lnTo>
                  <a:pt x="545653" y="524510"/>
                </a:lnTo>
                <a:lnTo>
                  <a:pt x="569446" y="519430"/>
                </a:lnTo>
                <a:lnTo>
                  <a:pt x="593121" y="515620"/>
                </a:lnTo>
                <a:lnTo>
                  <a:pt x="616665" y="510540"/>
                </a:lnTo>
                <a:lnTo>
                  <a:pt x="663894" y="497840"/>
                </a:lnTo>
                <a:lnTo>
                  <a:pt x="411055" y="497840"/>
                </a:lnTo>
                <a:lnTo>
                  <a:pt x="355244" y="496570"/>
                </a:lnTo>
                <a:lnTo>
                  <a:pt x="299731" y="491490"/>
                </a:lnTo>
                <a:lnTo>
                  <a:pt x="244691" y="482599"/>
                </a:lnTo>
                <a:lnTo>
                  <a:pt x="233813" y="480059"/>
                </a:lnTo>
                <a:close/>
              </a:path>
              <a:path w="825500" h="645160">
                <a:moveTo>
                  <a:pt x="136572" y="505459"/>
                </a:moveTo>
                <a:lnTo>
                  <a:pt x="46936" y="505459"/>
                </a:lnTo>
                <a:lnTo>
                  <a:pt x="15582" y="537209"/>
                </a:lnTo>
                <a:lnTo>
                  <a:pt x="15582" y="543559"/>
                </a:lnTo>
                <a:lnTo>
                  <a:pt x="12020" y="549909"/>
                </a:lnTo>
                <a:lnTo>
                  <a:pt x="30167" y="572769"/>
                </a:lnTo>
                <a:lnTo>
                  <a:pt x="36825" y="571499"/>
                </a:lnTo>
                <a:lnTo>
                  <a:pt x="42503" y="567689"/>
                </a:lnTo>
                <a:lnTo>
                  <a:pt x="45869" y="561339"/>
                </a:lnTo>
                <a:lnTo>
                  <a:pt x="46990" y="554989"/>
                </a:lnTo>
                <a:lnTo>
                  <a:pt x="45869" y="548639"/>
                </a:lnTo>
                <a:lnTo>
                  <a:pt x="42503" y="543559"/>
                </a:lnTo>
                <a:lnTo>
                  <a:pt x="42503" y="534669"/>
                </a:lnTo>
                <a:lnTo>
                  <a:pt x="44512" y="533399"/>
                </a:lnTo>
                <a:lnTo>
                  <a:pt x="167184" y="533399"/>
                </a:lnTo>
                <a:lnTo>
                  <a:pt x="165449" y="524509"/>
                </a:lnTo>
                <a:lnTo>
                  <a:pt x="158728" y="515619"/>
                </a:lnTo>
                <a:lnTo>
                  <a:pt x="148768" y="507999"/>
                </a:lnTo>
                <a:lnTo>
                  <a:pt x="136572" y="505459"/>
                </a:lnTo>
                <a:close/>
              </a:path>
              <a:path w="825500" h="645160">
                <a:moveTo>
                  <a:pt x="105164" y="533399"/>
                </a:moveTo>
                <a:lnTo>
                  <a:pt x="78288" y="533399"/>
                </a:lnTo>
                <a:lnTo>
                  <a:pt x="78288" y="543559"/>
                </a:lnTo>
                <a:lnTo>
                  <a:pt x="74716" y="549909"/>
                </a:lnTo>
                <a:lnTo>
                  <a:pt x="92819" y="572769"/>
                </a:lnTo>
                <a:lnTo>
                  <a:pt x="99480" y="571499"/>
                </a:lnTo>
                <a:lnTo>
                  <a:pt x="105164" y="567689"/>
                </a:lnTo>
                <a:lnTo>
                  <a:pt x="108546" y="561339"/>
                </a:lnTo>
                <a:lnTo>
                  <a:pt x="109674" y="554989"/>
                </a:lnTo>
                <a:lnTo>
                  <a:pt x="108546" y="548639"/>
                </a:lnTo>
                <a:lnTo>
                  <a:pt x="105164" y="543559"/>
                </a:lnTo>
                <a:lnTo>
                  <a:pt x="105164" y="533399"/>
                </a:lnTo>
                <a:close/>
              </a:path>
              <a:path w="825500" h="645160">
                <a:moveTo>
                  <a:pt x="167184" y="533399"/>
                </a:moveTo>
                <a:lnTo>
                  <a:pt x="138995" y="533399"/>
                </a:lnTo>
                <a:lnTo>
                  <a:pt x="141007" y="534669"/>
                </a:lnTo>
                <a:lnTo>
                  <a:pt x="141007" y="543559"/>
                </a:lnTo>
                <a:lnTo>
                  <a:pt x="137444" y="549909"/>
                </a:lnTo>
                <a:lnTo>
                  <a:pt x="136556" y="556259"/>
                </a:lnTo>
                <a:lnTo>
                  <a:pt x="138293" y="562609"/>
                </a:lnTo>
                <a:lnTo>
                  <a:pt x="142600" y="568959"/>
                </a:lnTo>
                <a:lnTo>
                  <a:pt x="148771" y="572769"/>
                </a:lnTo>
                <a:lnTo>
                  <a:pt x="155592" y="572769"/>
                </a:lnTo>
                <a:lnTo>
                  <a:pt x="162249" y="571499"/>
                </a:lnTo>
                <a:lnTo>
                  <a:pt x="167928" y="567689"/>
                </a:lnTo>
                <a:lnTo>
                  <a:pt x="171293" y="561339"/>
                </a:lnTo>
                <a:lnTo>
                  <a:pt x="172415" y="554989"/>
                </a:lnTo>
                <a:lnTo>
                  <a:pt x="171293" y="548639"/>
                </a:lnTo>
                <a:lnTo>
                  <a:pt x="167928" y="543559"/>
                </a:lnTo>
                <a:lnTo>
                  <a:pt x="167928" y="537209"/>
                </a:lnTo>
                <a:lnTo>
                  <a:pt x="167184" y="533399"/>
                </a:lnTo>
                <a:close/>
              </a:path>
              <a:path w="825500" h="645160">
                <a:moveTo>
                  <a:pt x="778579" y="505460"/>
                </a:moveTo>
                <a:lnTo>
                  <a:pt x="688985" y="505460"/>
                </a:lnTo>
                <a:lnTo>
                  <a:pt x="657629" y="537210"/>
                </a:lnTo>
                <a:lnTo>
                  <a:pt x="657629" y="543560"/>
                </a:lnTo>
                <a:lnTo>
                  <a:pt x="654057" y="549910"/>
                </a:lnTo>
                <a:lnTo>
                  <a:pt x="672160" y="572770"/>
                </a:lnTo>
                <a:lnTo>
                  <a:pt x="678821" y="571500"/>
                </a:lnTo>
                <a:lnTo>
                  <a:pt x="684505" y="567690"/>
                </a:lnTo>
                <a:lnTo>
                  <a:pt x="687887" y="561340"/>
                </a:lnTo>
                <a:lnTo>
                  <a:pt x="689015" y="554990"/>
                </a:lnTo>
                <a:lnTo>
                  <a:pt x="687887" y="548640"/>
                </a:lnTo>
                <a:lnTo>
                  <a:pt x="684505" y="543560"/>
                </a:lnTo>
                <a:lnTo>
                  <a:pt x="684505" y="534670"/>
                </a:lnTo>
                <a:lnTo>
                  <a:pt x="686517" y="533400"/>
                </a:lnTo>
                <a:lnTo>
                  <a:pt x="809247" y="533400"/>
                </a:lnTo>
                <a:lnTo>
                  <a:pt x="807520" y="524510"/>
                </a:lnTo>
                <a:lnTo>
                  <a:pt x="800789" y="515620"/>
                </a:lnTo>
                <a:lnTo>
                  <a:pt x="790806" y="508000"/>
                </a:lnTo>
                <a:lnTo>
                  <a:pt x="778579" y="505460"/>
                </a:lnTo>
                <a:close/>
              </a:path>
              <a:path w="825500" h="645160">
                <a:moveTo>
                  <a:pt x="747246" y="533400"/>
                </a:moveTo>
                <a:lnTo>
                  <a:pt x="720348" y="533400"/>
                </a:lnTo>
                <a:lnTo>
                  <a:pt x="720348" y="543560"/>
                </a:lnTo>
                <a:lnTo>
                  <a:pt x="716772" y="549910"/>
                </a:lnTo>
                <a:lnTo>
                  <a:pt x="734879" y="572770"/>
                </a:lnTo>
                <a:lnTo>
                  <a:pt x="741550" y="571500"/>
                </a:lnTo>
                <a:lnTo>
                  <a:pt x="747246" y="567690"/>
                </a:lnTo>
                <a:lnTo>
                  <a:pt x="750611" y="561340"/>
                </a:lnTo>
                <a:lnTo>
                  <a:pt x="751733" y="554990"/>
                </a:lnTo>
                <a:lnTo>
                  <a:pt x="750611" y="548640"/>
                </a:lnTo>
                <a:lnTo>
                  <a:pt x="747246" y="543560"/>
                </a:lnTo>
                <a:lnTo>
                  <a:pt x="747246" y="533400"/>
                </a:lnTo>
                <a:close/>
              </a:path>
              <a:path w="825500" h="645160">
                <a:moveTo>
                  <a:pt x="809247" y="533400"/>
                </a:moveTo>
                <a:lnTo>
                  <a:pt x="781047" y="533400"/>
                </a:lnTo>
                <a:lnTo>
                  <a:pt x="783066" y="534670"/>
                </a:lnTo>
                <a:lnTo>
                  <a:pt x="783066" y="543560"/>
                </a:lnTo>
                <a:lnTo>
                  <a:pt x="779494" y="549910"/>
                </a:lnTo>
                <a:lnTo>
                  <a:pt x="778607" y="556260"/>
                </a:lnTo>
                <a:lnTo>
                  <a:pt x="780343" y="562610"/>
                </a:lnTo>
                <a:lnTo>
                  <a:pt x="784637" y="568960"/>
                </a:lnTo>
                <a:lnTo>
                  <a:pt x="790827" y="572770"/>
                </a:lnTo>
                <a:lnTo>
                  <a:pt x="797648" y="572770"/>
                </a:lnTo>
                <a:lnTo>
                  <a:pt x="804302" y="571500"/>
                </a:lnTo>
                <a:lnTo>
                  <a:pt x="809987" y="567690"/>
                </a:lnTo>
                <a:lnTo>
                  <a:pt x="813352" y="561340"/>
                </a:lnTo>
                <a:lnTo>
                  <a:pt x="814474" y="554990"/>
                </a:lnTo>
                <a:lnTo>
                  <a:pt x="813352" y="548640"/>
                </a:lnTo>
                <a:lnTo>
                  <a:pt x="809987" y="543560"/>
                </a:lnTo>
                <a:lnTo>
                  <a:pt x="809987" y="537210"/>
                </a:lnTo>
                <a:lnTo>
                  <a:pt x="809247" y="533400"/>
                </a:lnTo>
                <a:close/>
              </a:path>
              <a:path w="825500" h="645160">
                <a:moveTo>
                  <a:pt x="124031" y="220979"/>
                </a:moveTo>
                <a:lnTo>
                  <a:pt x="25274" y="227329"/>
                </a:lnTo>
                <a:lnTo>
                  <a:pt x="0" y="255269"/>
                </a:lnTo>
                <a:lnTo>
                  <a:pt x="81" y="256539"/>
                </a:lnTo>
                <a:lnTo>
                  <a:pt x="21487" y="435609"/>
                </a:lnTo>
                <a:lnTo>
                  <a:pt x="78273" y="468629"/>
                </a:lnTo>
                <a:lnTo>
                  <a:pt x="78273" y="505459"/>
                </a:lnTo>
                <a:lnTo>
                  <a:pt x="105164" y="505459"/>
                </a:lnTo>
                <a:lnTo>
                  <a:pt x="105164" y="480059"/>
                </a:lnTo>
                <a:lnTo>
                  <a:pt x="233813" y="480059"/>
                </a:lnTo>
                <a:lnTo>
                  <a:pt x="190302" y="469899"/>
                </a:lnTo>
                <a:lnTo>
                  <a:pt x="132549" y="453389"/>
                </a:lnTo>
                <a:lnTo>
                  <a:pt x="113613" y="434339"/>
                </a:lnTo>
                <a:lnTo>
                  <a:pt x="113764" y="424179"/>
                </a:lnTo>
                <a:lnTo>
                  <a:pt x="114422" y="421639"/>
                </a:lnTo>
                <a:lnTo>
                  <a:pt x="115634" y="419099"/>
                </a:lnTo>
                <a:lnTo>
                  <a:pt x="117354" y="416559"/>
                </a:lnTo>
                <a:lnTo>
                  <a:pt x="201053" y="288289"/>
                </a:lnTo>
                <a:lnTo>
                  <a:pt x="157885" y="288289"/>
                </a:lnTo>
                <a:lnTo>
                  <a:pt x="152269" y="245109"/>
                </a:lnTo>
                <a:lnTo>
                  <a:pt x="149068" y="234949"/>
                </a:lnTo>
                <a:lnTo>
                  <a:pt x="142749" y="227329"/>
                </a:lnTo>
                <a:lnTo>
                  <a:pt x="134131" y="223519"/>
                </a:lnTo>
                <a:lnTo>
                  <a:pt x="124031" y="220979"/>
                </a:lnTo>
                <a:close/>
              </a:path>
              <a:path w="825500" h="645160">
                <a:moveTo>
                  <a:pt x="747246" y="478790"/>
                </a:moveTo>
                <a:lnTo>
                  <a:pt x="720340" y="478790"/>
                </a:lnTo>
                <a:lnTo>
                  <a:pt x="720340" y="505460"/>
                </a:lnTo>
                <a:lnTo>
                  <a:pt x="747246" y="505460"/>
                </a:lnTo>
                <a:lnTo>
                  <a:pt x="747246" y="478790"/>
                </a:lnTo>
                <a:close/>
              </a:path>
              <a:path w="825500" h="645160">
                <a:moveTo>
                  <a:pt x="607412" y="134620"/>
                </a:moveTo>
                <a:lnTo>
                  <a:pt x="490808" y="134620"/>
                </a:lnTo>
                <a:lnTo>
                  <a:pt x="503960" y="135890"/>
                </a:lnTo>
                <a:lnTo>
                  <a:pt x="516211" y="139700"/>
                </a:lnTo>
                <a:lnTo>
                  <a:pt x="527055" y="147320"/>
                </a:lnTo>
                <a:lnTo>
                  <a:pt x="535983" y="157480"/>
                </a:lnTo>
                <a:lnTo>
                  <a:pt x="705152" y="416560"/>
                </a:lnTo>
                <a:lnTo>
                  <a:pt x="708875" y="425450"/>
                </a:lnTo>
                <a:lnTo>
                  <a:pt x="708848" y="434340"/>
                </a:lnTo>
                <a:lnTo>
                  <a:pt x="705291" y="443230"/>
                </a:lnTo>
                <a:lnTo>
                  <a:pt x="698422" y="450850"/>
                </a:lnTo>
                <a:lnTo>
                  <a:pt x="695850" y="452120"/>
                </a:lnTo>
                <a:lnTo>
                  <a:pt x="692970" y="453390"/>
                </a:lnTo>
                <a:lnTo>
                  <a:pt x="689942" y="453390"/>
                </a:lnTo>
                <a:lnTo>
                  <a:pt x="630843" y="469900"/>
                </a:lnTo>
                <a:lnTo>
                  <a:pt x="576683" y="482600"/>
                </a:lnTo>
                <a:lnTo>
                  <a:pt x="521883" y="491490"/>
                </a:lnTo>
                <a:lnTo>
                  <a:pt x="466615" y="496570"/>
                </a:lnTo>
                <a:lnTo>
                  <a:pt x="411055" y="497840"/>
                </a:lnTo>
                <a:lnTo>
                  <a:pt x="663894" y="497840"/>
                </a:lnTo>
                <a:lnTo>
                  <a:pt x="706790" y="486410"/>
                </a:lnTo>
                <a:lnTo>
                  <a:pt x="713976" y="482600"/>
                </a:lnTo>
                <a:lnTo>
                  <a:pt x="720340" y="478790"/>
                </a:lnTo>
                <a:lnTo>
                  <a:pt x="747246" y="478790"/>
                </a:lnTo>
                <a:lnTo>
                  <a:pt x="747246" y="468630"/>
                </a:lnTo>
                <a:lnTo>
                  <a:pt x="784487" y="458470"/>
                </a:lnTo>
                <a:lnTo>
                  <a:pt x="791806" y="454660"/>
                </a:lnTo>
                <a:lnTo>
                  <a:pt x="797723" y="449580"/>
                </a:lnTo>
                <a:lnTo>
                  <a:pt x="801902" y="443230"/>
                </a:lnTo>
                <a:lnTo>
                  <a:pt x="804005" y="435610"/>
                </a:lnTo>
                <a:lnTo>
                  <a:pt x="821207" y="292100"/>
                </a:lnTo>
                <a:lnTo>
                  <a:pt x="667074" y="292100"/>
                </a:lnTo>
                <a:lnTo>
                  <a:pt x="651991" y="269240"/>
                </a:lnTo>
                <a:lnTo>
                  <a:pt x="660435" y="227330"/>
                </a:lnTo>
                <a:lnTo>
                  <a:pt x="689201" y="205740"/>
                </a:lnTo>
                <a:lnTo>
                  <a:pt x="610158" y="205740"/>
                </a:lnTo>
                <a:lnTo>
                  <a:pt x="595501" y="182880"/>
                </a:lnTo>
                <a:lnTo>
                  <a:pt x="600257" y="152400"/>
                </a:lnTo>
                <a:lnTo>
                  <a:pt x="605438" y="137160"/>
                </a:lnTo>
                <a:lnTo>
                  <a:pt x="607412" y="134620"/>
                </a:lnTo>
                <a:close/>
              </a:path>
              <a:path w="825500" h="645160">
                <a:moveTo>
                  <a:pt x="701428" y="220980"/>
                </a:moveTo>
                <a:lnTo>
                  <a:pt x="667074" y="292100"/>
                </a:lnTo>
                <a:lnTo>
                  <a:pt x="821207" y="292100"/>
                </a:lnTo>
                <a:lnTo>
                  <a:pt x="825317" y="257810"/>
                </a:lnTo>
                <a:lnTo>
                  <a:pt x="824477" y="246380"/>
                </a:lnTo>
                <a:lnTo>
                  <a:pt x="819774" y="237490"/>
                </a:lnTo>
                <a:lnTo>
                  <a:pt x="811972" y="231140"/>
                </a:lnTo>
                <a:lnTo>
                  <a:pt x="801836" y="227330"/>
                </a:lnTo>
                <a:lnTo>
                  <a:pt x="800789" y="227330"/>
                </a:lnTo>
                <a:lnTo>
                  <a:pt x="701428" y="220980"/>
                </a:lnTo>
                <a:close/>
              </a:path>
              <a:path w="825500" h="645160">
                <a:moveTo>
                  <a:pt x="256577" y="203199"/>
                </a:moveTo>
                <a:lnTo>
                  <a:pt x="125729" y="203199"/>
                </a:lnTo>
                <a:lnTo>
                  <a:pt x="141750" y="207009"/>
                </a:lnTo>
                <a:lnTo>
                  <a:pt x="155275" y="214629"/>
                </a:lnTo>
                <a:lnTo>
                  <a:pt x="165126" y="227329"/>
                </a:lnTo>
                <a:lnTo>
                  <a:pt x="170126" y="242569"/>
                </a:lnTo>
                <a:lnTo>
                  <a:pt x="173050" y="265429"/>
                </a:lnTo>
                <a:lnTo>
                  <a:pt x="157885" y="288289"/>
                </a:lnTo>
                <a:lnTo>
                  <a:pt x="201053" y="288289"/>
                </a:lnTo>
                <a:lnTo>
                  <a:pt x="256577" y="203199"/>
                </a:lnTo>
                <a:close/>
              </a:path>
              <a:path w="825500" h="645160">
                <a:moveTo>
                  <a:pt x="179257" y="132079"/>
                </a:moveTo>
                <a:lnTo>
                  <a:pt x="98950" y="137159"/>
                </a:lnTo>
                <a:lnTo>
                  <a:pt x="73928" y="166369"/>
                </a:lnTo>
                <a:lnTo>
                  <a:pt x="74078" y="167639"/>
                </a:lnTo>
                <a:lnTo>
                  <a:pt x="80375" y="205739"/>
                </a:lnTo>
                <a:lnTo>
                  <a:pt x="123934" y="203199"/>
                </a:lnTo>
                <a:lnTo>
                  <a:pt x="256577" y="203199"/>
                </a:lnTo>
                <a:lnTo>
                  <a:pt x="257405" y="201929"/>
                </a:lnTo>
                <a:lnTo>
                  <a:pt x="214778" y="201929"/>
                </a:lnTo>
                <a:lnTo>
                  <a:pt x="207599" y="154939"/>
                </a:lnTo>
                <a:lnTo>
                  <a:pt x="204223" y="144779"/>
                </a:lnTo>
                <a:lnTo>
                  <a:pt x="197839" y="137159"/>
                </a:lnTo>
                <a:lnTo>
                  <a:pt x="189249" y="133349"/>
                </a:lnTo>
                <a:lnTo>
                  <a:pt x="179257" y="132079"/>
                </a:lnTo>
                <a:close/>
              </a:path>
              <a:path w="825500" h="645160">
                <a:moveTo>
                  <a:pt x="646367" y="132080"/>
                </a:moveTo>
                <a:lnTo>
                  <a:pt x="610158" y="205740"/>
                </a:lnTo>
                <a:lnTo>
                  <a:pt x="689201" y="205740"/>
                </a:lnTo>
                <a:lnTo>
                  <a:pt x="699895" y="203200"/>
                </a:lnTo>
                <a:lnTo>
                  <a:pt x="745655" y="203200"/>
                </a:lnTo>
                <a:lnTo>
                  <a:pt x="751434" y="168910"/>
                </a:lnTo>
                <a:lnTo>
                  <a:pt x="750990" y="157480"/>
                </a:lnTo>
                <a:lnTo>
                  <a:pt x="746648" y="148590"/>
                </a:lnTo>
                <a:lnTo>
                  <a:pt x="739109" y="140970"/>
                </a:lnTo>
                <a:lnTo>
                  <a:pt x="729074" y="137160"/>
                </a:lnTo>
                <a:lnTo>
                  <a:pt x="727504" y="137160"/>
                </a:lnTo>
                <a:lnTo>
                  <a:pt x="646367" y="132080"/>
                </a:lnTo>
                <a:close/>
              </a:path>
              <a:path w="825500" h="645160">
                <a:moveTo>
                  <a:pt x="745655" y="203200"/>
                </a:moveTo>
                <a:lnTo>
                  <a:pt x="702587" y="203200"/>
                </a:lnTo>
                <a:lnTo>
                  <a:pt x="745227" y="205740"/>
                </a:lnTo>
                <a:lnTo>
                  <a:pt x="745655" y="203200"/>
                </a:lnTo>
                <a:close/>
              </a:path>
              <a:path w="825500" h="645160">
                <a:moveTo>
                  <a:pt x="277316" y="114299"/>
                </a:moveTo>
                <a:lnTo>
                  <a:pt x="181022" y="114299"/>
                </a:lnTo>
                <a:lnTo>
                  <a:pt x="196815" y="116839"/>
                </a:lnTo>
                <a:lnTo>
                  <a:pt x="210224" y="124459"/>
                </a:lnTo>
                <a:lnTo>
                  <a:pt x="220093" y="137159"/>
                </a:lnTo>
                <a:lnTo>
                  <a:pt x="225270" y="152399"/>
                </a:lnTo>
                <a:lnTo>
                  <a:pt x="229442" y="179069"/>
                </a:lnTo>
                <a:lnTo>
                  <a:pt x="214778" y="201929"/>
                </a:lnTo>
                <a:lnTo>
                  <a:pt x="257405" y="201929"/>
                </a:lnTo>
                <a:lnTo>
                  <a:pt x="286410" y="157479"/>
                </a:lnTo>
                <a:lnTo>
                  <a:pt x="318433" y="135889"/>
                </a:lnTo>
                <a:lnTo>
                  <a:pt x="331585" y="134619"/>
                </a:lnTo>
                <a:lnTo>
                  <a:pt x="607412" y="134620"/>
                </a:lnTo>
                <a:lnTo>
                  <a:pt x="615310" y="124460"/>
                </a:lnTo>
                <a:lnTo>
                  <a:pt x="626484" y="118110"/>
                </a:lnTo>
                <a:lnTo>
                  <a:pt x="547769" y="118110"/>
                </a:lnTo>
                <a:lnTo>
                  <a:pt x="544098" y="115570"/>
                </a:lnTo>
                <a:lnTo>
                  <a:pt x="277451" y="115569"/>
                </a:lnTo>
                <a:lnTo>
                  <a:pt x="277316" y="114299"/>
                </a:lnTo>
                <a:close/>
              </a:path>
              <a:path w="825500" h="645160">
                <a:moveTo>
                  <a:pt x="580672" y="55880"/>
                </a:moveTo>
                <a:lnTo>
                  <a:pt x="547769" y="118110"/>
                </a:lnTo>
                <a:lnTo>
                  <a:pt x="626484" y="118110"/>
                </a:lnTo>
                <a:lnTo>
                  <a:pt x="628719" y="116840"/>
                </a:lnTo>
                <a:lnTo>
                  <a:pt x="644512" y="114300"/>
                </a:lnTo>
                <a:lnTo>
                  <a:pt x="665366" y="114300"/>
                </a:lnTo>
                <a:lnTo>
                  <a:pt x="668016" y="90170"/>
                </a:lnTo>
                <a:lnTo>
                  <a:pt x="667056" y="80010"/>
                </a:lnTo>
                <a:lnTo>
                  <a:pt x="662253" y="69850"/>
                </a:lnTo>
                <a:lnTo>
                  <a:pt x="654376" y="63500"/>
                </a:lnTo>
                <a:lnTo>
                  <a:pt x="644191" y="60960"/>
                </a:lnTo>
                <a:lnTo>
                  <a:pt x="580672" y="55880"/>
                </a:lnTo>
                <a:close/>
              </a:path>
              <a:path w="825500" h="645160">
                <a:moveTo>
                  <a:pt x="244862" y="55879"/>
                </a:moveTo>
                <a:lnTo>
                  <a:pt x="182173" y="60959"/>
                </a:lnTo>
                <a:lnTo>
                  <a:pt x="157443" y="88899"/>
                </a:lnTo>
                <a:lnTo>
                  <a:pt x="157518" y="90169"/>
                </a:lnTo>
                <a:lnTo>
                  <a:pt x="160308" y="115569"/>
                </a:lnTo>
                <a:lnTo>
                  <a:pt x="179033" y="114299"/>
                </a:lnTo>
                <a:lnTo>
                  <a:pt x="277316" y="114299"/>
                </a:lnTo>
                <a:lnTo>
                  <a:pt x="273645" y="80009"/>
                </a:lnTo>
                <a:lnTo>
                  <a:pt x="270537" y="69849"/>
                </a:lnTo>
                <a:lnTo>
                  <a:pt x="264113" y="62229"/>
                </a:lnTo>
                <a:lnTo>
                  <a:pt x="255260" y="57149"/>
                </a:lnTo>
                <a:lnTo>
                  <a:pt x="244862" y="55879"/>
                </a:lnTo>
                <a:close/>
              </a:path>
              <a:path w="825500" h="645160">
                <a:moveTo>
                  <a:pt x="490733" y="97790"/>
                </a:moveTo>
                <a:lnTo>
                  <a:pt x="331563" y="97789"/>
                </a:lnTo>
                <a:lnTo>
                  <a:pt x="289804" y="107949"/>
                </a:lnTo>
                <a:lnTo>
                  <a:pt x="277451" y="115569"/>
                </a:lnTo>
                <a:lnTo>
                  <a:pt x="544098" y="115570"/>
                </a:lnTo>
                <a:lnTo>
                  <a:pt x="534923" y="109220"/>
                </a:lnTo>
                <a:lnTo>
                  <a:pt x="520931" y="102870"/>
                </a:lnTo>
                <a:lnTo>
                  <a:pt x="506099" y="99060"/>
                </a:lnTo>
                <a:lnTo>
                  <a:pt x="490733" y="97790"/>
                </a:lnTo>
                <a:close/>
              </a:path>
              <a:path w="825500" h="645160">
                <a:moveTo>
                  <a:pt x="665366" y="114300"/>
                </a:moveTo>
                <a:lnTo>
                  <a:pt x="647511" y="114300"/>
                </a:lnTo>
                <a:lnTo>
                  <a:pt x="665227" y="115570"/>
                </a:lnTo>
                <a:lnTo>
                  <a:pt x="665366" y="114300"/>
                </a:lnTo>
                <a:close/>
              </a:path>
              <a:path w="825500" h="645160">
                <a:moveTo>
                  <a:pt x="412616" y="0"/>
                </a:moveTo>
                <a:lnTo>
                  <a:pt x="386022" y="2539"/>
                </a:lnTo>
                <a:lnTo>
                  <a:pt x="360346" y="11429"/>
                </a:lnTo>
                <a:lnTo>
                  <a:pt x="355732" y="12699"/>
                </a:lnTo>
                <a:lnTo>
                  <a:pt x="351380" y="15239"/>
                </a:lnTo>
                <a:lnTo>
                  <a:pt x="347379" y="17779"/>
                </a:lnTo>
                <a:lnTo>
                  <a:pt x="342787" y="22859"/>
                </a:lnTo>
                <a:lnTo>
                  <a:pt x="340200" y="29209"/>
                </a:lnTo>
                <a:lnTo>
                  <a:pt x="340200" y="97789"/>
                </a:lnTo>
                <a:lnTo>
                  <a:pt x="482896" y="97790"/>
                </a:lnTo>
                <a:lnTo>
                  <a:pt x="482889" y="29210"/>
                </a:lnTo>
                <a:lnTo>
                  <a:pt x="464785" y="11430"/>
                </a:lnTo>
                <a:lnTo>
                  <a:pt x="439185" y="2540"/>
                </a:lnTo>
                <a:lnTo>
                  <a:pt x="412616" y="0"/>
                </a:lnTo>
                <a:close/>
              </a:path>
            </a:pathLst>
          </a:custGeom>
          <a:solidFill>
            <a:srgbClr val="20F8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94946" y="3000438"/>
            <a:ext cx="534670" cy="609600"/>
          </a:xfrm>
          <a:custGeom>
            <a:avLst/>
            <a:gdLst/>
            <a:ahLst/>
            <a:cxnLst/>
            <a:rect l="l" t="t" r="r" b="b"/>
            <a:pathLst>
              <a:path w="534670" h="609600">
                <a:moveTo>
                  <a:pt x="534466" y="556501"/>
                </a:moveTo>
                <a:lnTo>
                  <a:pt x="47167" y="556501"/>
                </a:lnTo>
                <a:lnTo>
                  <a:pt x="47167" y="0"/>
                </a:lnTo>
                <a:lnTo>
                  <a:pt x="0" y="0"/>
                </a:lnTo>
                <a:lnTo>
                  <a:pt x="0" y="556501"/>
                </a:lnTo>
                <a:lnTo>
                  <a:pt x="0" y="609307"/>
                </a:lnTo>
                <a:lnTo>
                  <a:pt x="534466" y="609307"/>
                </a:lnTo>
                <a:lnTo>
                  <a:pt x="534466" y="556501"/>
                </a:lnTo>
                <a:close/>
              </a:path>
              <a:path w="534670" h="609600">
                <a:moveTo>
                  <a:pt x="534466" y="214172"/>
                </a:moveTo>
                <a:lnTo>
                  <a:pt x="521563" y="90119"/>
                </a:lnTo>
                <a:lnTo>
                  <a:pt x="412902" y="104851"/>
                </a:lnTo>
                <a:lnTo>
                  <a:pt x="455282" y="142976"/>
                </a:lnTo>
                <a:lnTo>
                  <a:pt x="398310" y="227850"/>
                </a:lnTo>
                <a:lnTo>
                  <a:pt x="348018" y="305879"/>
                </a:lnTo>
                <a:lnTo>
                  <a:pt x="316776" y="351612"/>
                </a:lnTo>
                <a:lnTo>
                  <a:pt x="286359" y="390817"/>
                </a:lnTo>
                <a:lnTo>
                  <a:pt x="256400" y="421411"/>
                </a:lnTo>
                <a:lnTo>
                  <a:pt x="196494" y="448386"/>
                </a:lnTo>
                <a:lnTo>
                  <a:pt x="166141" y="438238"/>
                </a:lnTo>
                <a:lnTo>
                  <a:pt x="142582" y="415861"/>
                </a:lnTo>
                <a:lnTo>
                  <a:pt x="127292" y="393382"/>
                </a:lnTo>
                <a:lnTo>
                  <a:pt x="121742" y="382879"/>
                </a:lnTo>
                <a:lnTo>
                  <a:pt x="79794" y="407466"/>
                </a:lnTo>
                <a:lnTo>
                  <a:pt x="88455" y="423926"/>
                </a:lnTo>
                <a:lnTo>
                  <a:pt x="111328" y="456311"/>
                </a:lnTo>
                <a:lnTo>
                  <a:pt x="147599" y="487972"/>
                </a:lnTo>
                <a:lnTo>
                  <a:pt x="196494" y="502221"/>
                </a:lnTo>
                <a:lnTo>
                  <a:pt x="231533" y="496379"/>
                </a:lnTo>
                <a:lnTo>
                  <a:pt x="296125" y="453986"/>
                </a:lnTo>
                <a:lnTo>
                  <a:pt x="326758" y="420382"/>
                </a:lnTo>
                <a:lnTo>
                  <a:pt x="357009" y="380441"/>
                </a:lnTo>
                <a:lnTo>
                  <a:pt x="387400" y="335661"/>
                </a:lnTo>
                <a:lnTo>
                  <a:pt x="473036" y="204089"/>
                </a:lnTo>
                <a:lnTo>
                  <a:pt x="492366" y="176276"/>
                </a:lnTo>
                <a:lnTo>
                  <a:pt x="534466" y="214172"/>
                </a:lnTo>
                <a:close/>
              </a:path>
            </a:pathLst>
          </a:custGeom>
          <a:solidFill>
            <a:srgbClr val="E1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2145" y="1852715"/>
            <a:ext cx="1566545" cy="53848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dirty="0" sz="1400" spc="-40" b="1">
                <a:latin typeface="Tahoma"/>
                <a:cs typeface="Tahoma"/>
              </a:rPr>
              <a:t>Di</a:t>
            </a:r>
            <a:r>
              <a:rPr dirty="0" sz="1400" spc="-40" b="1">
                <a:latin typeface="Tahoma"/>
                <a:cs typeface="Tahoma"/>
              </a:rPr>
              <a:t>v</a:t>
            </a:r>
            <a:r>
              <a:rPr dirty="0" sz="1400" spc="-90" b="1">
                <a:latin typeface="Tahoma"/>
                <a:cs typeface="Tahoma"/>
              </a:rPr>
              <a:t>e</a:t>
            </a:r>
            <a:r>
              <a:rPr dirty="0" sz="1400" spc="-85" b="1">
                <a:latin typeface="Tahoma"/>
                <a:cs typeface="Tahoma"/>
              </a:rPr>
              <a:t>r</a:t>
            </a:r>
            <a:r>
              <a:rPr dirty="0" sz="1400" spc="-110" b="1">
                <a:latin typeface="Tahoma"/>
                <a:cs typeface="Tahoma"/>
              </a:rPr>
              <a:t>s</a:t>
            </a:r>
            <a:r>
              <a:rPr dirty="0" sz="1400" spc="-50" b="1">
                <a:latin typeface="Tahoma"/>
                <a:cs typeface="Tahoma"/>
              </a:rPr>
              <a:t>if</a:t>
            </a:r>
            <a:r>
              <a:rPr dirty="0" sz="1400" spc="-80" b="1">
                <a:latin typeface="Tahoma"/>
                <a:cs typeface="Tahoma"/>
              </a:rPr>
              <a:t>i</a:t>
            </a:r>
            <a:r>
              <a:rPr dirty="0" sz="1400" spc="-90" b="1">
                <a:latin typeface="Tahoma"/>
                <a:cs typeface="Tahoma"/>
              </a:rPr>
              <a:t>e</a:t>
            </a:r>
            <a:r>
              <a:rPr dirty="0" sz="1400" spc="-85" b="1">
                <a:latin typeface="Tahoma"/>
                <a:cs typeface="Tahoma"/>
              </a:rPr>
              <a:t>d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Pro</a:t>
            </a:r>
            <a:r>
              <a:rPr dirty="0" sz="1400" spc="-85" b="1">
                <a:latin typeface="Tahoma"/>
                <a:cs typeface="Tahoma"/>
              </a:rPr>
              <a:t>d</a:t>
            </a:r>
            <a:r>
              <a:rPr dirty="0" sz="1400" spc="-75" b="1">
                <a:latin typeface="Tahoma"/>
                <a:cs typeface="Tahoma"/>
              </a:rPr>
              <a:t>uct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400" spc="-65" b="1">
                <a:latin typeface="Tahoma"/>
                <a:cs typeface="Tahoma"/>
              </a:rPr>
              <a:t>Portfolio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6209" y="1852715"/>
            <a:ext cx="1452245" cy="53848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dirty="0" sz="1400" spc="-40" b="1">
                <a:latin typeface="Tahoma"/>
                <a:cs typeface="Tahoma"/>
              </a:rPr>
              <a:t>Wi</a:t>
            </a:r>
            <a:r>
              <a:rPr dirty="0" sz="1400" spc="-50" b="1">
                <a:latin typeface="Tahoma"/>
                <a:cs typeface="Tahoma"/>
              </a:rPr>
              <a:t>d</a:t>
            </a:r>
            <a:r>
              <a:rPr dirty="0" sz="1400" spc="-85" b="1">
                <a:latin typeface="Tahoma"/>
                <a:cs typeface="Tahoma"/>
              </a:rPr>
              <a:t>e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55" b="1">
                <a:latin typeface="Tahoma"/>
                <a:cs typeface="Tahoma"/>
              </a:rPr>
              <a:t>Di</a:t>
            </a:r>
            <a:r>
              <a:rPr dirty="0" sz="1400" spc="-60" b="1">
                <a:latin typeface="Tahoma"/>
                <a:cs typeface="Tahoma"/>
              </a:rPr>
              <a:t>s</a:t>
            </a:r>
            <a:r>
              <a:rPr dirty="0" sz="1400" spc="-60" b="1">
                <a:latin typeface="Tahoma"/>
                <a:cs typeface="Tahoma"/>
              </a:rPr>
              <a:t>t</a:t>
            </a:r>
            <a:r>
              <a:rPr dirty="0" sz="1400" spc="-75" b="1">
                <a:latin typeface="Tahoma"/>
                <a:cs typeface="Tahoma"/>
              </a:rPr>
              <a:t>ri</a:t>
            </a:r>
            <a:r>
              <a:rPr dirty="0" sz="1400" spc="-100" b="1">
                <a:latin typeface="Tahoma"/>
                <a:cs typeface="Tahoma"/>
              </a:rPr>
              <a:t>b</a:t>
            </a:r>
            <a:r>
              <a:rPr dirty="0" sz="1400" spc="-90" b="1">
                <a:latin typeface="Tahoma"/>
                <a:cs typeface="Tahoma"/>
              </a:rPr>
              <a:t>ut</a:t>
            </a:r>
            <a:r>
              <a:rPr dirty="0" sz="1400" spc="-50" b="1">
                <a:latin typeface="Tahoma"/>
                <a:cs typeface="Tahoma"/>
              </a:rPr>
              <a:t>i</a:t>
            </a:r>
            <a:r>
              <a:rPr dirty="0" sz="1400" spc="-65" b="1">
                <a:latin typeface="Tahoma"/>
                <a:cs typeface="Tahoma"/>
              </a:rPr>
              <a:t>o</a:t>
            </a:r>
            <a:r>
              <a:rPr dirty="0" sz="1400" spc="-105" b="1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dirty="0" sz="1400" spc="-75" b="1"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5300" y="1858492"/>
            <a:ext cx="1198880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5080" indent="-169545">
              <a:lnSpc>
                <a:spcPct val="120000"/>
              </a:lnSpc>
              <a:spcBef>
                <a:spcPts val="100"/>
              </a:spcBef>
            </a:pPr>
            <a:r>
              <a:rPr dirty="0" sz="1400" spc="75" b="1">
                <a:latin typeface="Tahoma"/>
                <a:cs typeface="Tahoma"/>
              </a:rPr>
              <a:t>M</a:t>
            </a:r>
            <a:r>
              <a:rPr dirty="0" sz="1400" spc="-135" b="1">
                <a:latin typeface="Tahoma"/>
                <a:cs typeface="Tahoma"/>
              </a:rPr>
              <a:t>a</a:t>
            </a:r>
            <a:r>
              <a:rPr dirty="0" sz="1400" spc="-90" b="1">
                <a:latin typeface="Tahoma"/>
                <a:cs typeface="Tahoma"/>
              </a:rPr>
              <a:t>nuf</a:t>
            </a:r>
            <a:r>
              <a:rPr dirty="0" sz="1400" spc="-110" b="1">
                <a:latin typeface="Tahoma"/>
                <a:cs typeface="Tahoma"/>
              </a:rPr>
              <a:t>a</a:t>
            </a:r>
            <a:r>
              <a:rPr dirty="0" sz="1400" spc="-70" b="1">
                <a:latin typeface="Tahoma"/>
                <a:cs typeface="Tahoma"/>
              </a:rPr>
              <a:t>c</a:t>
            </a:r>
            <a:r>
              <a:rPr dirty="0" sz="1400" spc="-60" b="1">
                <a:latin typeface="Tahoma"/>
                <a:cs typeface="Tahoma"/>
              </a:rPr>
              <a:t>t</a:t>
            </a:r>
            <a:r>
              <a:rPr dirty="0" sz="1400" spc="-95" b="1">
                <a:latin typeface="Tahoma"/>
                <a:cs typeface="Tahoma"/>
              </a:rPr>
              <a:t>ur</a:t>
            </a:r>
            <a:r>
              <a:rPr dirty="0" sz="1400" spc="-90" b="1">
                <a:latin typeface="Tahoma"/>
                <a:cs typeface="Tahoma"/>
              </a:rPr>
              <a:t>ing  </a:t>
            </a:r>
            <a:r>
              <a:rPr dirty="0" sz="1400" spc="-85" b="1">
                <a:latin typeface="Tahoma"/>
                <a:cs typeface="Tahoma"/>
              </a:rPr>
              <a:t>Excellence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326" y="3874719"/>
            <a:ext cx="1798320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0665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65" b="1">
                <a:latin typeface="Tahoma"/>
                <a:cs typeface="Tahoma"/>
              </a:rPr>
              <a:t>Fin</a:t>
            </a:r>
            <a:r>
              <a:rPr dirty="0" sz="1400" spc="-95" b="1">
                <a:latin typeface="Tahoma"/>
                <a:cs typeface="Tahoma"/>
              </a:rPr>
              <a:t>ancial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0" b="1">
                <a:latin typeface="Tahoma"/>
                <a:cs typeface="Tahoma"/>
              </a:rPr>
              <a:t>Re</a:t>
            </a:r>
            <a:r>
              <a:rPr dirty="0" sz="1400" spc="-95" b="1">
                <a:latin typeface="Tahoma"/>
                <a:cs typeface="Tahoma"/>
              </a:rPr>
              <a:t>s</a:t>
            </a:r>
            <a:r>
              <a:rPr dirty="0" sz="1400" spc="-70" b="1">
                <a:latin typeface="Tahoma"/>
                <a:cs typeface="Tahoma"/>
              </a:rPr>
              <a:t>ili</a:t>
            </a:r>
            <a:r>
              <a:rPr dirty="0" sz="1400" spc="-70" b="1">
                <a:latin typeface="Tahoma"/>
                <a:cs typeface="Tahoma"/>
              </a:rPr>
              <a:t>ence  </a:t>
            </a:r>
            <a:r>
              <a:rPr dirty="0" sz="1400" spc="-85" b="1">
                <a:latin typeface="Tahoma"/>
                <a:cs typeface="Tahoma"/>
              </a:rPr>
              <a:t>wit</a:t>
            </a:r>
            <a:r>
              <a:rPr dirty="0" sz="1400" spc="-105" b="1">
                <a:latin typeface="Tahoma"/>
                <a:cs typeface="Tahoma"/>
              </a:rPr>
              <a:t>h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95" b="1">
                <a:latin typeface="Tahoma"/>
                <a:cs typeface="Tahoma"/>
              </a:rPr>
              <a:t>Strong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C</a:t>
            </a:r>
            <a:r>
              <a:rPr dirty="0" sz="1400" spc="-80" b="1">
                <a:latin typeface="Tahoma"/>
                <a:cs typeface="Tahoma"/>
              </a:rPr>
              <a:t>re</a:t>
            </a:r>
            <a:r>
              <a:rPr dirty="0" sz="1400" spc="-105" b="1">
                <a:latin typeface="Tahoma"/>
                <a:cs typeface="Tahoma"/>
              </a:rPr>
              <a:t>d</a:t>
            </a:r>
            <a:r>
              <a:rPr dirty="0" sz="1400" spc="-60" b="1">
                <a:latin typeface="Tahoma"/>
                <a:cs typeface="Tahoma"/>
              </a:rPr>
              <a:t>it  </a:t>
            </a:r>
            <a:r>
              <a:rPr dirty="0" sz="1400" spc="-65" b="1">
                <a:latin typeface="Tahoma"/>
                <a:cs typeface="Tahoma"/>
              </a:rPr>
              <a:t>Profile</a:t>
            </a:r>
            <a:endParaRPr sz="1400">
              <a:latin typeface="Tahoma"/>
              <a:cs typeface="Tahoma"/>
            </a:endParaRPr>
          </a:p>
          <a:p>
            <a:pPr algn="ctr" marL="223520">
              <a:lnSpc>
                <a:spcPct val="100000"/>
              </a:lnSpc>
              <a:spcBef>
                <a:spcPts val="10"/>
              </a:spcBef>
            </a:pPr>
            <a:r>
              <a:rPr dirty="0" sz="1000" spc="-190" b="1">
                <a:latin typeface="Tahoma"/>
                <a:cs typeface="Tahoma"/>
              </a:rPr>
              <a:t>I</a:t>
            </a:r>
            <a:r>
              <a:rPr dirty="0" sz="1000" spc="-50" b="1">
                <a:latin typeface="Tahoma"/>
                <a:cs typeface="Tahoma"/>
              </a:rPr>
              <a:t>C</a:t>
            </a:r>
            <a:r>
              <a:rPr dirty="0" sz="1000" spc="-55" b="1">
                <a:latin typeface="Tahoma"/>
                <a:cs typeface="Tahoma"/>
              </a:rPr>
              <a:t>R</a:t>
            </a:r>
            <a:r>
              <a:rPr dirty="0" sz="1000" spc="5" b="1">
                <a:latin typeface="Tahoma"/>
                <a:cs typeface="Tahoma"/>
              </a:rPr>
              <a:t>A</a:t>
            </a:r>
            <a:r>
              <a:rPr dirty="0" sz="1000" spc="-50" b="1">
                <a:latin typeface="Tahoma"/>
                <a:cs typeface="Tahoma"/>
              </a:rPr>
              <a:t> </a:t>
            </a:r>
            <a:r>
              <a:rPr dirty="0" sz="1000" spc="5" b="1">
                <a:latin typeface="Tahoma"/>
                <a:cs typeface="Tahoma"/>
              </a:rPr>
              <a:t>AA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95" b="1">
                <a:latin typeface="Tahoma"/>
                <a:cs typeface="Tahoma"/>
              </a:rPr>
              <a:t>(Lo</a:t>
            </a:r>
            <a:r>
              <a:rPr dirty="0" sz="1000" spc="-95" b="1">
                <a:latin typeface="Tahoma"/>
                <a:cs typeface="Tahoma"/>
              </a:rPr>
              <a:t>ng</a:t>
            </a:r>
            <a:r>
              <a:rPr dirty="0" sz="1000" spc="-50" b="1">
                <a:latin typeface="Tahoma"/>
                <a:cs typeface="Tahoma"/>
              </a:rPr>
              <a:t> </a:t>
            </a:r>
            <a:r>
              <a:rPr dirty="0" sz="1000" spc="-40" b="1">
                <a:latin typeface="Tahoma"/>
                <a:cs typeface="Tahoma"/>
              </a:rPr>
              <a:t>T</a:t>
            </a:r>
            <a:r>
              <a:rPr dirty="0" sz="1000" spc="-45" b="1">
                <a:latin typeface="Tahoma"/>
                <a:cs typeface="Tahoma"/>
              </a:rPr>
              <a:t>e</a:t>
            </a:r>
            <a:r>
              <a:rPr dirty="0" sz="1000" spc="-60" b="1">
                <a:latin typeface="Tahoma"/>
                <a:cs typeface="Tahoma"/>
              </a:rPr>
              <a:t>r</a:t>
            </a:r>
            <a:r>
              <a:rPr dirty="0" sz="1000" spc="-120" b="1">
                <a:latin typeface="Tahoma"/>
                <a:cs typeface="Tahoma"/>
              </a:rPr>
              <a:t>m</a:t>
            </a:r>
            <a:r>
              <a:rPr dirty="0" sz="1000" spc="-185" b="1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algn="ctr" marL="222250">
              <a:lnSpc>
                <a:spcPct val="100000"/>
              </a:lnSpc>
              <a:spcBef>
                <a:spcPts val="204"/>
              </a:spcBef>
            </a:pPr>
            <a:r>
              <a:rPr dirty="0" sz="1000" spc="5" b="1">
                <a:latin typeface="Tahoma"/>
                <a:cs typeface="Tahoma"/>
              </a:rPr>
              <a:t>A</a:t>
            </a:r>
            <a:r>
              <a:rPr dirty="0" sz="1000" spc="-150" b="1">
                <a:latin typeface="Tahoma"/>
                <a:cs typeface="Tahoma"/>
              </a:rPr>
              <a:t>1+</a:t>
            </a:r>
            <a:r>
              <a:rPr dirty="0" sz="1000" spc="-55" b="1">
                <a:latin typeface="Tahoma"/>
                <a:cs typeface="Tahoma"/>
              </a:rPr>
              <a:t> </a:t>
            </a:r>
            <a:r>
              <a:rPr dirty="0" sz="1000" spc="-135" b="1">
                <a:latin typeface="Tahoma"/>
                <a:cs typeface="Tahoma"/>
              </a:rPr>
              <a:t>(S</a:t>
            </a:r>
            <a:r>
              <a:rPr dirty="0" sz="1000" spc="-65" b="1">
                <a:latin typeface="Tahoma"/>
                <a:cs typeface="Tahoma"/>
              </a:rPr>
              <a:t>h</a:t>
            </a:r>
            <a:r>
              <a:rPr dirty="0" sz="1000" spc="-60" b="1">
                <a:latin typeface="Tahoma"/>
                <a:cs typeface="Tahoma"/>
              </a:rPr>
              <a:t>o</a:t>
            </a:r>
            <a:r>
              <a:rPr dirty="0" sz="1000" spc="-55" b="1">
                <a:latin typeface="Tahoma"/>
                <a:cs typeface="Tahoma"/>
              </a:rPr>
              <a:t>rt</a:t>
            </a:r>
            <a:r>
              <a:rPr dirty="0" sz="1000" spc="-55" b="1">
                <a:latin typeface="Tahoma"/>
                <a:cs typeface="Tahoma"/>
              </a:rPr>
              <a:t> </a:t>
            </a:r>
            <a:r>
              <a:rPr dirty="0" sz="1000" spc="-65" b="1">
                <a:latin typeface="Tahoma"/>
                <a:cs typeface="Tahoma"/>
              </a:rPr>
              <a:t>Term</a:t>
            </a:r>
            <a:r>
              <a:rPr dirty="0" sz="1000" spc="-185" b="1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00" spc="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dirty="0" sz="10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9780" y="3876852"/>
            <a:ext cx="162623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0000"/>
              </a:lnSpc>
              <a:spcBef>
                <a:spcPts val="100"/>
              </a:spcBef>
            </a:pPr>
            <a:r>
              <a:rPr dirty="0" sz="1400" spc="-60" b="1">
                <a:latin typeface="Tahoma"/>
                <a:cs typeface="Tahoma"/>
              </a:rPr>
              <a:t>Disti</a:t>
            </a:r>
            <a:r>
              <a:rPr dirty="0" sz="1400" spc="-120" b="1">
                <a:latin typeface="Tahoma"/>
                <a:cs typeface="Tahoma"/>
              </a:rPr>
              <a:t>ng</a:t>
            </a:r>
            <a:r>
              <a:rPr dirty="0" sz="1400" spc="-130" b="1">
                <a:latin typeface="Tahoma"/>
                <a:cs typeface="Tahoma"/>
              </a:rPr>
              <a:t>u</a:t>
            </a:r>
            <a:r>
              <a:rPr dirty="0" sz="1400" spc="-80" b="1">
                <a:latin typeface="Tahoma"/>
                <a:cs typeface="Tahoma"/>
              </a:rPr>
              <a:t>is</a:t>
            </a:r>
            <a:r>
              <a:rPr dirty="0" sz="1400" spc="-140" b="1">
                <a:latin typeface="Tahoma"/>
                <a:cs typeface="Tahoma"/>
              </a:rPr>
              <a:t>h</a:t>
            </a:r>
            <a:r>
              <a:rPr dirty="0" sz="1400" spc="-95" b="1">
                <a:latin typeface="Tahoma"/>
                <a:cs typeface="Tahoma"/>
              </a:rPr>
              <a:t>e</a:t>
            </a:r>
            <a:r>
              <a:rPr dirty="0" sz="1400" spc="-85" b="1">
                <a:latin typeface="Tahoma"/>
                <a:cs typeface="Tahoma"/>
              </a:rPr>
              <a:t>d</a:t>
            </a:r>
            <a:r>
              <a:rPr dirty="0" sz="1400" spc="-105" b="1">
                <a:latin typeface="Tahoma"/>
                <a:cs typeface="Tahoma"/>
              </a:rPr>
              <a:t> </a:t>
            </a:r>
            <a:r>
              <a:rPr dirty="0" sz="1400" spc="-50" b="1">
                <a:latin typeface="Tahoma"/>
                <a:cs typeface="Tahoma"/>
              </a:rPr>
              <a:t>B</a:t>
            </a:r>
            <a:r>
              <a:rPr dirty="0" sz="1400" spc="-50" b="1">
                <a:latin typeface="Tahoma"/>
                <a:cs typeface="Tahoma"/>
              </a:rPr>
              <a:t>o</a:t>
            </a:r>
            <a:r>
              <a:rPr dirty="0" sz="1400" spc="-135" b="1">
                <a:latin typeface="Tahoma"/>
                <a:cs typeface="Tahoma"/>
              </a:rPr>
              <a:t>a</a:t>
            </a:r>
            <a:r>
              <a:rPr dirty="0" sz="1400" spc="-85" b="1">
                <a:latin typeface="Tahoma"/>
                <a:cs typeface="Tahoma"/>
              </a:rPr>
              <a:t>r</a:t>
            </a:r>
            <a:r>
              <a:rPr dirty="0" sz="1400" spc="-55" b="1">
                <a:latin typeface="Tahoma"/>
                <a:cs typeface="Tahoma"/>
              </a:rPr>
              <a:t>d  </a:t>
            </a:r>
            <a:r>
              <a:rPr dirty="0" sz="1400" spc="-135" b="1">
                <a:latin typeface="Tahoma"/>
                <a:cs typeface="Tahoma"/>
              </a:rPr>
              <a:t>a</a:t>
            </a:r>
            <a:r>
              <a:rPr dirty="0" sz="1400" spc="-95" b="1">
                <a:latin typeface="Tahoma"/>
                <a:cs typeface="Tahoma"/>
              </a:rPr>
              <a:t>nd</a:t>
            </a:r>
            <a:r>
              <a:rPr dirty="0" sz="1400" spc="-70" b="1">
                <a:latin typeface="Tahoma"/>
                <a:cs typeface="Tahoma"/>
              </a:rPr>
              <a:t> </a:t>
            </a:r>
            <a:r>
              <a:rPr dirty="0" sz="1400" spc="75" b="1">
                <a:latin typeface="Tahoma"/>
                <a:cs typeface="Tahoma"/>
              </a:rPr>
              <a:t>M</a:t>
            </a:r>
            <a:r>
              <a:rPr dirty="0" sz="1400" spc="-135" b="1">
                <a:latin typeface="Tahoma"/>
                <a:cs typeface="Tahoma"/>
              </a:rPr>
              <a:t>a</a:t>
            </a:r>
            <a:r>
              <a:rPr dirty="0" sz="1400" spc="-120" b="1">
                <a:latin typeface="Tahoma"/>
                <a:cs typeface="Tahoma"/>
              </a:rPr>
              <a:t>n</a:t>
            </a:r>
            <a:r>
              <a:rPr dirty="0" sz="1400" spc="-125" b="1">
                <a:latin typeface="Tahoma"/>
                <a:cs typeface="Tahoma"/>
              </a:rPr>
              <a:t>a</a:t>
            </a:r>
            <a:r>
              <a:rPr dirty="0" sz="1400" spc="-125" b="1">
                <a:latin typeface="Tahoma"/>
                <a:cs typeface="Tahoma"/>
              </a:rPr>
              <a:t>gem</a:t>
            </a:r>
            <a:r>
              <a:rPr dirty="0" sz="1400" spc="-110" b="1">
                <a:latin typeface="Tahoma"/>
                <a:cs typeface="Tahoma"/>
              </a:rPr>
              <a:t>e</a:t>
            </a:r>
            <a:r>
              <a:rPr dirty="0" sz="1400" spc="-65" b="1">
                <a:latin typeface="Tahoma"/>
                <a:cs typeface="Tahoma"/>
              </a:rPr>
              <a:t>nt  </a:t>
            </a:r>
            <a:r>
              <a:rPr dirty="0" sz="1400" spc="-100" b="1">
                <a:latin typeface="Tahoma"/>
                <a:cs typeface="Tahoma"/>
              </a:rPr>
              <a:t>Team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01005" y="3849796"/>
            <a:ext cx="1923414" cy="793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0100"/>
              </a:lnSpc>
              <a:spcBef>
                <a:spcPts val="95"/>
              </a:spcBef>
            </a:pPr>
            <a:r>
              <a:rPr dirty="0" sz="1400" spc="-80" b="1">
                <a:latin typeface="Tahoma"/>
                <a:cs typeface="Tahoma"/>
              </a:rPr>
              <a:t>Evolving </a:t>
            </a:r>
            <a:r>
              <a:rPr dirty="0" sz="1400" spc="-75" b="1">
                <a:latin typeface="Tahoma"/>
                <a:cs typeface="Tahoma"/>
              </a:rPr>
              <a:t> Macroeconomic </a:t>
            </a:r>
            <a:r>
              <a:rPr dirty="0" sz="1400" spc="-70" b="1">
                <a:latin typeface="Tahoma"/>
                <a:cs typeface="Tahoma"/>
              </a:rPr>
              <a:t> </a:t>
            </a:r>
            <a:r>
              <a:rPr dirty="0" sz="1400" spc="-140" b="1">
                <a:latin typeface="Tahoma"/>
                <a:cs typeface="Tahoma"/>
              </a:rPr>
              <a:t>Indu</a:t>
            </a:r>
            <a:r>
              <a:rPr dirty="0" sz="1400" spc="-130" b="1">
                <a:latin typeface="Tahoma"/>
                <a:cs typeface="Tahoma"/>
              </a:rPr>
              <a:t>s</a:t>
            </a:r>
            <a:r>
              <a:rPr dirty="0" sz="1400" spc="-60" b="1">
                <a:latin typeface="Tahoma"/>
                <a:cs typeface="Tahoma"/>
              </a:rPr>
              <a:t>t</a:t>
            </a:r>
            <a:r>
              <a:rPr dirty="0" sz="1400" spc="-85" b="1">
                <a:latin typeface="Tahoma"/>
                <a:cs typeface="Tahoma"/>
              </a:rPr>
              <a:t>r</a:t>
            </a:r>
            <a:r>
              <a:rPr dirty="0" sz="1400" spc="-70" b="1">
                <a:latin typeface="Tahoma"/>
                <a:cs typeface="Tahoma"/>
              </a:rPr>
              <a:t>y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-55" b="1">
                <a:latin typeface="Tahoma"/>
                <a:cs typeface="Tahoma"/>
              </a:rPr>
              <a:t>Gr</a:t>
            </a:r>
            <a:r>
              <a:rPr dirty="0" sz="1400" spc="-85" b="1">
                <a:latin typeface="Tahoma"/>
                <a:cs typeface="Tahoma"/>
              </a:rPr>
              <a:t>owth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d</a:t>
            </a:r>
            <a:r>
              <a:rPr dirty="0" sz="1400" spc="-85" b="1">
                <a:latin typeface="Tahoma"/>
                <a:cs typeface="Tahoma"/>
              </a:rPr>
              <a:t>r</a:t>
            </a:r>
            <a:r>
              <a:rPr dirty="0" sz="1400" spc="-70" b="1">
                <a:latin typeface="Tahoma"/>
                <a:cs typeface="Tahoma"/>
              </a:rPr>
              <a:t>iv</a:t>
            </a:r>
            <a:r>
              <a:rPr dirty="0" sz="1400" spc="-95" b="1">
                <a:latin typeface="Tahoma"/>
                <a:cs typeface="Tahoma"/>
              </a:rPr>
              <a:t>e</a:t>
            </a:r>
            <a:r>
              <a:rPr dirty="0" sz="1400" spc="-85" b="1">
                <a:latin typeface="Tahoma"/>
                <a:cs typeface="Tahoma"/>
              </a:rPr>
              <a:t>r</a:t>
            </a:r>
            <a:r>
              <a:rPr dirty="0" sz="1400" spc="-105" b="1"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5225" y="2983122"/>
            <a:ext cx="754380" cy="645160"/>
          </a:xfrm>
          <a:custGeom>
            <a:avLst/>
            <a:gdLst/>
            <a:ahLst/>
            <a:cxnLst/>
            <a:rect l="l" t="t" r="r" b="b"/>
            <a:pathLst>
              <a:path w="754380" h="645160">
                <a:moveTo>
                  <a:pt x="251263" y="0"/>
                </a:moveTo>
                <a:lnTo>
                  <a:pt x="168485" y="3809"/>
                </a:lnTo>
                <a:lnTo>
                  <a:pt x="120723" y="11429"/>
                </a:lnTo>
                <a:lnTo>
                  <a:pt x="75159" y="24129"/>
                </a:lnTo>
                <a:lnTo>
                  <a:pt x="36627" y="43179"/>
                </a:lnTo>
                <a:lnTo>
                  <a:pt x="9962" y="71119"/>
                </a:lnTo>
                <a:lnTo>
                  <a:pt x="0" y="107949"/>
                </a:lnTo>
                <a:lnTo>
                  <a:pt x="0" y="196849"/>
                </a:lnTo>
                <a:lnTo>
                  <a:pt x="2201" y="215899"/>
                </a:lnTo>
                <a:lnTo>
                  <a:pt x="8861" y="232409"/>
                </a:lnTo>
                <a:lnTo>
                  <a:pt x="20064" y="246379"/>
                </a:lnTo>
                <a:lnTo>
                  <a:pt x="35894" y="260349"/>
                </a:lnTo>
                <a:lnTo>
                  <a:pt x="35894" y="276859"/>
                </a:lnTo>
                <a:lnTo>
                  <a:pt x="21200" y="289559"/>
                </a:lnTo>
                <a:lnTo>
                  <a:pt x="9871" y="303529"/>
                </a:lnTo>
                <a:lnTo>
                  <a:pt x="2579" y="321309"/>
                </a:lnTo>
                <a:lnTo>
                  <a:pt x="0" y="340359"/>
                </a:lnTo>
                <a:lnTo>
                  <a:pt x="0" y="430529"/>
                </a:lnTo>
                <a:lnTo>
                  <a:pt x="24677" y="485139"/>
                </a:lnTo>
                <a:lnTo>
                  <a:pt x="97813" y="520700"/>
                </a:lnTo>
                <a:lnTo>
                  <a:pt x="168817" y="533400"/>
                </a:lnTo>
                <a:lnTo>
                  <a:pt x="208988" y="537210"/>
                </a:lnTo>
                <a:lnTo>
                  <a:pt x="251263" y="538480"/>
                </a:lnTo>
                <a:lnTo>
                  <a:pt x="257460" y="567690"/>
                </a:lnTo>
                <a:lnTo>
                  <a:pt x="306535" y="612140"/>
                </a:lnTo>
                <a:lnTo>
                  <a:pt x="349076" y="627380"/>
                </a:lnTo>
                <a:lnTo>
                  <a:pt x="420080" y="641350"/>
                </a:lnTo>
                <a:lnTo>
                  <a:pt x="460251" y="645160"/>
                </a:lnTo>
                <a:lnTo>
                  <a:pt x="540179" y="645160"/>
                </a:lnTo>
                <a:lnTo>
                  <a:pt x="585306" y="641350"/>
                </a:lnTo>
                <a:lnTo>
                  <a:pt x="633071" y="633730"/>
                </a:lnTo>
                <a:lnTo>
                  <a:pt x="678639" y="621030"/>
                </a:lnTo>
                <a:lnTo>
                  <a:pt x="717173" y="601980"/>
                </a:lnTo>
                <a:lnTo>
                  <a:pt x="726870" y="591820"/>
                </a:lnTo>
                <a:lnTo>
                  <a:pt x="467192" y="591820"/>
                </a:lnTo>
                <a:lnTo>
                  <a:pt x="458344" y="590550"/>
                </a:lnTo>
                <a:lnTo>
                  <a:pt x="449581" y="590550"/>
                </a:lnTo>
                <a:lnTo>
                  <a:pt x="449581" y="585470"/>
                </a:lnTo>
                <a:lnTo>
                  <a:pt x="413686" y="585470"/>
                </a:lnTo>
                <a:lnTo>
                  <a:pt x="386176" y="581660"/>
                </a:lnTo>
                <a:lnTo>
                  <a:pt x="377791" y="579120"/>
                </a:lnTo>
                <a:lnTo>
                  <a:pt x="377791" y="568960"/>
                </a:lnTo>
                <a:lnTo>
                  <a:pt x="341897" y="568960"/>
                </a:lnTo>
                <a:lnTo>
                  <a:pt x="326824" y="561340"/>
                </a:lnTo>
                <a:lnTo>
                  <a:pt x="315537" y="553720"/>
                </a:lnTo>
                <a:lnTo>
                  <a:pt x="308456" y="546100"/>
                </a:lnTo>
                <a:lnTo>
                  <a:pt x="306002" y="538480"/>
                </a:lnTo>
                <a:lnTo>
                  <a:pt x="306002" y="535940"/>
                </a:lnTo>
                <a:lnTo>
                  <a:pt x="664949" y="535940"/>
                </a:lnTo>
                <a:lnTo>
                  <a:pt x="674352" y="533400"/>
                </a:lnTo>
                <a:lnTo>
                  <a:pt x="683583" y="529590"/>
                </a:lnTo>
                <a:lnTo>
                  <a:pt x="692474" y="525780"/>
                </a:lnTo>
                <a:lnTo>
                  <a:pt x="700859" y="521970"/>
                </a:lnTo>
                <a:lnTo>
                  <a:pt x="753804" y="521970"/>
                </a:lnTo>
                <a:lnTo>
                  <a:pt x="753804" y="501650"/>
                </a:lnTo>
                <a:lnTo>
                  <a:pt x="422450" y="501650"/>
                </a:lnTo>
                <a:lnTo>
                  <a:pt x="413686" y="500380"/>
                </a:lnTo>
                <a:lnTo>
                  <a:pt x="413686" y="496570"/>
                </a:lnTo>
                <a:lnTo>
                  <a:pt x="377791" y="496570"/>
                </a:lnTo>
                <a:lnTo>
                  <a:pt x="368397" y="494030"/>
                </a:lnTo>
                <a:lnTo>
                  <a:pt x="350282" y="491490"/>
                </a:lnTo>
                <a:lnTo>
                  <a:pt x="341897" y="490220"/>
                </a:lnTo>
                <a:lnTo>
                  <a:pt x="341897" y="483870"/>
                </a:lnTo>
                <a:lnTo>
                  <a:pt x="225239" y="483870"/>
                </a:lnTo>
                <a:lnTo>
                  <a:pt x="218509" y="482600"/>
                </a:lnTo>
                <a:lnTo>
                  <a:pt x="205048" y="482600"/>
                </a:lnTo>
                <a:lnTo>
                  <a:pt x="198318" y="481330"/>
                </a:lnTo>
                <a:lnTo>
                  <a:pt x="198318" y="477520"/>
                </a:lnTo>
                <a:lnTo>
                  <a:pt x="162423" y="477520"/>
                </a:lnTo>
                <a:lnTo>
                  <a:pt x="134913" y="473710"/>
                </a:lnTo>
                <a:lnTo>
                  <a:pt x="126528" y="471170"/>
                </a:lnTo>
                <a:lnTo>
                  <a:pt x="126528" y="461010"/>
                </a:lnTo>
                <a:lnTo>
                  <a:pt x="90634" y="461010"/>
                </a:lnTo>
                <a:lnTo>
                  <a:pt x="75561" y="453389"/>
                </a:lnTo>
                <a:lnTo>
                  <a:pt x="64273" y="445769"/>
                </a:lnTo>
                <a:lnTo>
                  <a:pt x="57193" y="438149"/>
                </a:lnTo>
                <a:lnTo>
                  <a:pt x="54739" y="430529"/>
                </a:lnTo>
                <a:lnTo>
                  <a:pt x="54739" y="414019"/>
                </a:lnTo>
                <a:lnTo>
                  <a:pt x="745727" y="414020"/>
                </a:lnTo>
                <a:lnTo>
                  <a:pt x="744802" y="412750"/>
                </a:lnTo>
                <a:lnTo>
                  <a:pt x="467528" y="412750"/>
                </a:lnTo>
                <a:lnTo>
                  <a:pt x="404957" y="410210"/>
                </a:lnTo>
                <a:lnTo>
                  <a:pt x="350741" y="402590"/>
                </a:lnTo>
                <a:lnTo>
                  <a:pt x="308070" y="389890"/>
                </a:lnTo>
                <a:lnTo>
                  <a:pt x="287749" y="379730"/>
                </a:lnTo>
                <a:lnTo>
                  <a:pt x="198318" y="379730"/>
                </a:lnTo>
                <a:lnTo>
                  <a:pt x="170808" y="375920"/>
                </a:lnTo>
                <a:lnTo>
                  <a:pt x="162423" y="373380"/>
                </a:lnTo>
                <a:lnTo>
                  <a:pt x="162423" y="361950"/>
                </a:lnTo>
                <a:lnTo>
                  <a:pt x="126528" y="361950"/>
                </a:lnTo>
                <a:lnTo>
                  <a:pt x="111455" y="355600"/>
                </a:lnTo>
                <a:lnTo>
                  <a:pt x="100168" y="347979"/>
                </a:lnTo>
                <a:lnTo>
                  <a:pt x="93087" y="340359"/>
                </a:lnTo>
                <a:lnTo>
                  <a:pt x="90634" y="331469"/>
                </a:lnTo>
                <a:lnTo>
                  <a:pt x="90634" y="314959"/>
                </a:lnTo>
                <a:lnTo>
                  <a:pt x="350741" y="314960"/>
                </a:lnTo>
                <a:lnTo>
                  <a:pt x="404957" y="307340"/>
                </a:lnTo>
                <a:lnTo>
                  <a:pt x="467528" y="304800"/>
                </a:lnTo>
                <a:lnTo>
                  <a:pt x="694127" y="304800"/>
                </a:lnTo>
                <a:lnTo>
                  <a:pt x="663528" y="284480"/>
                </a:lnTo>
                <a:lnTo>
                  <a:pt x="620978" y="269240"/>
                </a:lnTo>
                <a:lnTo>
                  <a:pt x="581943" y="260350"/>
                </a:lnTo>
                <a:lnTo>
                  <a:pt x="537523" y="254000"/>
                </a:lnTo>
                <a:lnTo>
                  <a:pt x="538420" y="251460"/>
                </a:lnTo>
                <a:lnTo>
                  <a:pt x="234213" y="251460"/>
                </a:lnTo>
                <a:lnTo>
                  <a:pt x="224944" y="250190"/>
                </a:lnTo>
                <a:lnTo>
                  <a:pt x="207081" y="250190"/>
                </a:lnTo>
                <a:lnTo>
                  <a:pt x="198318" y="248920"/>
                </a:lnTo>
                <a:lnTo>
                  <a:pt x="198318" y="245110"/>
                </a:lnTo>
                <a:lnTo>
                  <a:pt x="162423" y="245110"/>
                </a:lnTo>
                <a:lnTo>
                  <a:pt x="134913" y="241299"/>
                </a:lnTo>
                <a:lnTo>
                  <a:pt x="126528" y="238759"/>
                </a:lnTo>
                <a:lnTo>
                  <a:pt x="126528" y="227329"/>
                </a:lnTo>
                <a:lnTo>
                  <a:pt x="90634" y="227329"/>
                </a:lnTo>
                <a:lnTo>
                  <a:pt x="75561" y="220979"/>
                </a:lnTo>
                <a:lnTo>
                  <a:pt x="64273" y="213359"/>
                </a:lnTo>
                <a:lnTo>
                  <a:pt x="57193" y="205739"/>
                </a:lnTo>
                <a:lnTo>
                  <a:pt x="54739" y="196849"/>
                </a:lnTo>
                <a:lnTo>
                  <a:pt x="54739" y="180339"/>
                </a:lnTo>
                <a:lnTo>
                  <a:pt x="504109" y="180340"/>
                </a:lnTo>
                <a:lnTo>
                  <a:pt x="502526" y="179070"/>
                </a:lnTo>
                <a:lnTo>
                  <a:pt x="502526" y="161290"/>
                </a:lnTo>
                <a:lnTo>
                  <a:pt x="252160" y="161290"/>
                </a:lnTo>
                <a:lnTo>
                  <a:pt x="189588" y="158750"/>
                </a:lnTo>
                <a:lnTo>
                  <a:pt x="135373" y="151129"/>
                </a:lnTo>
                <a:lnTo>
                  <a:pt x="92701" y="139699"/>
                </a:lnTo>
                <a:lnTo>
                  <a:pt x="64761" y="124459"/>
                </a:lnTo>
                <a:lnTo>
                  <a:pt x="54739" y="107949"/>
                </a:lnTo>
                <a:lnTo>
                  <a:pt x="64761" y="90169"/>
                </a:lnTo>
                <a:lnTo>
                  <a:pt x="92701" y="76199"/>
                </a:lnTo>
                <a:lnTo>
                  <a:pt x="135373" y="63499"/>
                </a:lnTo>
                <a:lnTo>
                  <a:pt x="189588" y="55879"/>
                </a:lnTo>
                <a:lnTo>
                  <a:pt x="252160" y="53340"/>
                </a:lnTo>
                <a:lnTo>
                  <a:pt x="477848" y="53340"/>
                </a:lnTo>
                <a:lnTo>
                  <a:pt x="447253" y="33020"/>
                </a:lnTo>
                <a:lnTo>
                  <a:pt x="404713" y="17780"/>
                </a:lnTo>
                <a:lnTo>
                  <a:pt x="371019" y="10160"/>
                </a:lnTo>
                <a:lnTo>
                  <a:pt x="333708" y="3810"/>
                </a:lnTo>
                <a:lnTo>
                  <a:pt x="293537" y="1270"/>
                </a:lnTo>
                <a:lnTo>
                  <a:pt x="251263" y="0"/>
                </a:lnTo>
                <a:close/>
              </a:path>
              <a:path w="754380" h="645160">
                <a:moveTo>
                  <a:pt x="521370" y="556260"/>
                </a:moveTo>
                <a:lnTo>
                  <a:pt x="485476" y="556260"/>
                </a:lnTo>
                <a:lnTo>
                  <a:pt x="485476" y="591820"/>
                </a:lnTo>
                <a:lnTo>
                  <a:pt x="521370" y="591820"/>
                </a:lnTo>
                <a:lnTo>
                  <a:pt x="521370" y="556260"/>
                </a:lnTo>
                <a:close/>
              </a:path>
              <a:path w="754380" h="645160">
                <a:moveTo>
                  <a:pt x="593160" y="551180"/>
                </a:moveTo>
                <a:lnTo>
                  <a:pt x="377791" y="551180"/>
                </a:lnTo>
                <a:lnTo>
                  <a:pt x="386555" y="552450"/>
                </a:lnTo>
                <a:lnTo>
                  <a:pt x="395402" y="552450"/>
                </a:lnTo>
                <a:lnTo>
                  <a:pt x="404418" y="553720"/>
                </a:lnTo>
                <a:lnTo>
                  <a:pt x="557265" y="553720"/>
                </a:lnTo>
                <a:lnTo>
                  <a:pt x="557265" y="590550"/>
                </a:lnTo>
                <a:lnTo>
                  <a:pt x="548502" y="590550"/>
                </a:lnTo>
                <a:lnTo>
                  <a:pt x="539654" y="591820"/>
                </a:lnTo>
                <a:lnTo>
                  <a:pt x="726870" y="591820"/>
                </a:lnTo>
                <a:lnTo>
                  <a:pt x="732931" y="585470"/>
                </a:lnTo>
                <a:lnTo>
                  <a:pt x="593160" y="585470"/>
                </a:lnTo>
                <a:lnTo>
                  <a:pt x="593160" y="551180"/>
                </a:lnTo>
                <a:close/>
              </a:path>
              <a:path w="754380" h="645160">
                <a:moveTo>
                  <a:pt x="557265" y="553720"/>
                </a:moveTo>
                <a:lnTo>
                  <a:pt x="413686" y="553720"/>
                </a:lnTo>
                <a:lnTo>
                  <a:pt x="413686" y="585470"/>
                </a:lnTo>
                <a:lnTo>
                  <a:pt x="449581" y="585470"/>
                </a:lnTo>
                <a:lnTo>
                  <a:pt x="449581" y="556260"/>
                </a:lnTo>
                <a:lnTo>
                  <a:pt x="529755" y="556260"/>
                </a:lnTo>
                <a:lnTo>
                  <a:pt x="538645" y="554990"/>
                </a:lnTo>
                <a:lnTo>
                  <a:pt x="547871" y="554990"/>
                </a:lnTo>
                <a:lnTo>
                  <a:pt x="557265" y="553720"/>
                </a:lnTo>
                <a:close/>
              </a:path>
              <a:path w="754380" h="645160">
                <a:moveTo>
                  <a:pt x="664949" y="544830"/>
                </a:moveTo>
                <a:lnTo>
                  <a:pt x="629055" y="544830"/>
                </a:lnTo>
                <a:lnTo>
                  <a:pt x="629055" y="579120"/>
                </a:lnTo>
                <a:lnTo>
                  <a:pt x="620670" y="581660"/>
                </a:lnTo>
                <a:lnTo>
                  <a:pt x="593160" y="585470"/>
                </a:lnTo>
                <a:lnTo>
                  <a:pt x="732931" y="585470"/>
                </a:lnTo>
                <a:lnTo>
                  <a:pt x="743840" y="574040"/>
                </a:lnTo>
                <a:lnTo>
                  <a:pt x="745264" y="568960"/>
                </a:lnTo>
                <a:lnTo>
                  <a:pt x="664949" y="568960"/>
                </a:lnTo>
                <a:lnTo>
                  <a:pt x="664949" y="544830"/>
                </a:lnTo>
                <a:close/>
              </a:path>
              <a:path w="754380" h="645160">
                <a:moveTo>
                  <a:pt x="664949" y="535940"/>
                </a:moveTo>
                <a:lnTo>
                  <a:pt x="306899" y="535940"/>
                </a:lnTo>
                <a:lnTo>
                  <a:pt x="309592" y="537210"/>
                </a:lnTo>
                <a:lnTo>
                  <a:pt x="311386" y="538480"/>
                </a:lnTo>
                <a:lnTo>
                  <a:pt x="314078" y="538480"/>
                </a:lnTo>
                <a:lnTo>
                  <a:pt x="327651" y="541020"/>
                </a:lnTo>
                <a:lnTo>
                  <a:pt x="334648" y="543560"/>
                </a:lnTo>
                <a:lnTo>
                  <a:pt x="341897" y="544830"/>
                </a:lnTo>
                <a:lnTo>
                  <a:pt x="341897" y="568960"/>
                </a:lnTo>
                <a:lnTo>
                  <a:pt x="377791" y="568960"/>
                </a:lnTo>
                <a:lnTo>
                  <a:pt x="377791" y="551180"/>
                </a:lnTo>
                <a:lnTo>
                  <a:pt x="593160" y="551180"/>
                </a:lnTo>
                <a:lnTo>
                  <a:pt x="629055" y="544830"/>
                </a:lnTo>
                <a:lnTo>
                  <a:pt x="664949" y="544830"/>
                </a:lnTo>
                <a:lnTo>
                  <a:pt x="664949" y="535940"/>
                </a:lnTo>
                <a:close/>
              </a:path>
              <a:path w="754380" h="645160">
                <a:moveTo>
                  <a:pt x="753804" y="521970"/>
                </a:moveTo>
                <a:lnTo>
                  <a:pt x="700859" y="521970"/>
                </a:lnTo>
                <a:lnTo>
                  <a:pt x="700859" y="538480"/>
                </a:lnTo>
                <a:lnTo>
                  <a:pt x="698405" y="546100"/>
                </a:lnTo>
                <a:lnTo>
                  <a:pt x="691323" y="554990"/>
                </a:lnTo>
                <a:lnTo>
                  <a:pt x="680031" y="562610"/>
                </a:lnTo>
                <a:lnTo>
                  <a:pt x="664949" y="568960"/>
                </a:lnTo>
                <a:lnTo>
                  <a:pt x="745264" y="568960"/>
                </a:lnTo>
                <a:lnTo>
                  <a:pt x="753804" y="538480"/>
                </a:lnTo>
                <a:lnTo>
                  <a:pt x="753804" y="521970"/>
                </a:lnTo>
                <a:close/>
              </a:path>
              <a:path w="754380" h="645160">
                <a:moveTo>
                  <a:pt x="485476" y="466090"/>
                </a:moveTo>
                <a:lnTo>
                  <a:pt x="449581" y="466090"/>
                </a:lnTo>
                <a:lnTo>
                  <a:pt x="449581" y="501650"/>
                </a:lnTo>
                <a:lnTo>
                  <a:pt x="485476" y="501650"/>
                </a:lnTo>
                <a:lnTo>
                  <a:pt x="485476" y="466090"/>
                </a:lnTo>
                <a:close/>
              </a:path>
              <a:path w="754380" h="645160">
                <a:moveTo>
                  <a:pt x="557265" y="464820"/>
                </a:moveTo>
                <a:lnTo>
                  <a:pt x="521370" y="464820"/>
                </a:lnTo>
                <a:lnTo>
                  <a:pt x="521370" y="500380"/>
                </a:lnTo>
                <a:lnTo>
                  <a:pt x="512607" y="500380"/>
                </a:lnTo>
                <a:lnTo>
                  <a:pt x="494744" y="501650"/>
                </a:lnTo>
                <a:lnTo>
                  <a:pt x="753804" y="501650"/>
                </a:lnTo>
                <a:lnTo>
                  <a:pt x="753804" y="496570"/>
                </a:lnTo>
                <a:lnTo>
                  <a:pt x="557265" y="496570"/>
                </a:lnTo>
                <a:lnTo>
                  <a:pt x="557265" y="464820"/>
                </a:lnTo>
                <a:close/>
              </a:path>
              <a:path w="754380" h="645160">
                <a:moveTo>
                  <a:pt x="629055" y="454660"/>
                </a:moveTo>
                <a:lnTo>
                  <a:pt x="341897" y="454660"/>
                </a:lnTo>
                <a:lnTo>
                  <a:pt x="377791" y="459740"/>
                </a:lnTo>
                <a:lnTo>
                  <a:pt x="377791" y="496570"/>
                </a:lnTo>
                <a:lnTo>
                  <a:pt x="413686" y="496570"/>
                </a:lnTo>
                <a:lnTo>
                  <a:pt x="413686" y="464820"/>
                </a:lnTo>
                <a:lnTo>
                  <a:pt x="557265" y="464820"/>
                </a:lnTo>
                <a:lnTo>
                  <a:pt x="557265" y="461010"/>
                </a:lnTo>
                <a:lnTo>
                  <a:pt x="593160" y="455930"/>
                </a:lnTo>
                <a:lnTo>
                  <a:pt x="629055" y="455930"/>
                </a:lnTo>
                <a:lnTo>
                  <a:pt x="629055" y="454660"/>
                </a:lnTo>
                <a:close/>
              </a:path>
              <a:path w="754380" h="645160">
                <a:moveTo>
                  <a:pt x="629055" y="455930"/>
                </a:moveTo>
                <a:lnTo>
                  <a:pt x="593160" y="455930"/>
                </a:lnTo>
                <a:lnTo>
                  <a:pt x="593160" y="490220"/>
                </a:lnTo>
                <a:lnTo>
                  <a:pt x="584775" y="491490"/>
                </a:lnTo>
                <a:lnTo>
                  <a:pt x="566659" y="494030"/>
                </a:lnTo>
                <a:lnTo>
                  <a:pt x="557265" y="496570"/>
                </a:lnTo>
                <a:lnTo>
                  <a:pt x="753804" y="496570"/>
                </a:lnTo>
                <a:lnTo>
                  <a:pt x="753804" y="478790"/>
                </a:lnTo>
                <a:lnTo>
                  <a:pt x="629055" y="478790"/>
                </a:lnTo>
                <a:lnTo>
                  <a:pt x="629055" y="455930"/>
                </a:lnTo>
                <a:close/>
              </a:path>
              <a:path w="754380" h="645160">
                <a:moveTo>
                  <a:pt x="270107" y="447040"/>
                </a:moveTo>
                <a:lnTo>
                  <a:pt x="216265" y="447040"/>
                </a:lnTo>
                <a:lnTo>
                  <a:pt x="216265" y="448310"/>
                </a:lnTo>
                <a:lnTo>
                  <a:pt x="341897" y="483870"/>
                </a:lnTo>
                <a:lnTo>
                  <a:pt x="341897" y="478790"/>
                </a:lnTo>
                <a:lnTo>
                  <a:pt x="306002" y="478790"/>
                </a:lnTo>
                <a:lnTo>
                  <a:pt x="290929" y="472440"/>
                </a:lnTo>
                <a:lnTo>
                  <a:pt x="279642" y="464820"/>
                </a:lnTo>
                <a:lnTo>
                  <a:pt x="272561" y="455930"/>
                </a:lnTo>
                <a:lnTo>
                  <a:pt x="270107" y="448310"/>
                </a:lnTo>
                <a:lnTo>
                  <a:pt x="270107" y="447040"/>
                </a:lnTo>
                <a:close/>
              </a:path>
              <a:path w="754380" h="645160">
                <a:moveTo>
                  <a:pt x="664949" y="431800"/>
                </a:moveTo>
                <a:lnTo>
                  <a:pt x="270107" y="431800"/>
                </a:lnTo>
                <a:lnTo>
                  <a:pt x="278366" y="435610"/>
                </a:lnTo>
                <a:lnTo>
                  <a:pt x="287045" y="439420"/>
                </a:lnTo>
                <a:lnTo>
                  <a:pt x="296229" y="443230"/>
                </a:lnTo>
                <a:lnTo>
                  <a:pt x="306002" y="445770"/>
                </a:lnTo>
                <a:lnTo>
                  <a:pt x="306002" y="478790"/>
                </a:lnTo>
                <a:lnTo>
                  <a:pt x="341897" y="478790"/>
                </a:lnTo>
                <a:lnTo>
                  <a:pt x="341897" y="454660"/>
                </a:lnTo>
                <a:lnTo>
                  <a:pt x="629055" y="454660"/>
                </a:lnTo>
                <a:lnTo>
                  <a:pt x="629055" y="447040"/>
                </a:lnTo>
                <a:lnTo>
                  <a:pt x="638449" y="443230"/>
                </a:lnTo>
                <a:lnTo>
                  <a:pt x="647675" y="440690"/>
                </a:lnTo>
                <a:lnTo>
                  <a:pt x="656565" y="435610"/>
                </a:lnTo>
                <a:lnTo>
                  <a:pt x="664949" y="431800"/>
                </a:lnTo>
                <a:close/>
              </a:path>
              <a:path w="754380" h="645160">
                <a:moveTo>
                  <a:pt x="752241" y="431800"/>
                </a:moveTo>
                <a:lnTo>
                  <a:pt x="664949" y="431800"/>
                </a:lnTo>
                <a:lnTo>
                  <a:pt x="664949" y="448310"/>
                </a:lnTo>
                <a:lnTo>
                  <a:pt x="662496" y="457200"/>
                </a:lnTo>
                <a:lnTo>
                  <a:pt x="655415" y="464820"/>
                </a:lnTo>
                <a:lnTo>
                  <a:pt x="644128" y="472440"/>
                </a:lnTo>
                <a:lnTo>
                  <a:pt x="629055" y="478790"/>
                </a:lnTo>
                <a:lnTo>
                  <a:pt x="753804" y="478790"/>
                </a:lnTo>
                <a:lnTo>
                  <a:pt x="753684" y="447040"/>
                </a:lnTo>
                <a:lnTo>
                  <a:pt x="752241" y="431800"/>
                </a:lnTo>
                <a:close/>
              </a:path>
              <a:path w="754380" h="645160">
                <a:moveTo>
                  <a:pt x="270107" y="436880"/>
                </a:moveTo>
                <a:lnTo>
                  <a:pt x="126528" y="436880"/>
                </a:lnTo>
                <a:lnTo>
                  <a:pt x="162423" y="441960"/>
                </a:lnTo>
                <a:lnTo>
                  <a:pt x="162423" y="477520"/>
                </a:lnTo>
                <a:lnTo>
                  <a:pt x="198318" y="477520"/>
                </a:lnTo>
                <a:lnTo>
                  <a:pt x="198318" y="447040"/>
                </a:lnTo>
                <a:lnTo>
                  <a:pt x="270107" y="447040"/>
                </a:lnTo>
                <a:lnTo>
                  <a:pt x="270107" y="436880"/>
                </a:lnTo>
                <a:close/>
              </a:path>
              <a:path w="754380" h="645160">
                <a:moveTo>
                  <a:pt x="511976" y="464820"/>
                </a:moveTo>
                <a:lnTo>
                  <a:pt x="422450" y="464820"/>
                </a:lnTo>
                <a:lnTo>
                  <a:pt x="431297" y="466090"/>
                </a:lnTo>
                <a:lnTo>
                  <a:pt x="502750" y="466090"/>
                </a:lnTo>
                <a:lnTo>
                  <a:pt x="511976" y="464820"/>
                </a:lnTo>
                <a:close/>
              </a:path>
              <a:path w="754380" h="645160">
                <a:moveTo>
                  <a:pt x="745727" y="414020"/>
                </a:moveTo>
                <a:lnTo>
                  <a:pt x="54739" y="414019"/>
                </a:lnTo>
                <a:lnTo>
                  <a:pt x="62998" y="417829"/>
                </a:lnTo>
                <a:lnTo>
                  <a:pt x="71677" y="421639"/>
                </a:lnTo>
                <a:lnTo>
                  <a:pt x="80861" y="425449"/>
                </a:lnTo>
                <a:lnTo>
                  <a:pt x="90634" y="427990"/>
                </a:lnTo>
                <a:lnTo>
                  <a:pt x="90634" y="461010"/>
                </a:lnTo>
                <a:lnTo>
                  <a:pt x="126528" y="461010"/>
                </a:lnTo>
                <a:lnTo>
                  <a:pt x="126528" y="436880"/>
                </a:lnTo>
                <a:lnTo>
                  <a:pt x="270107" y="436880"/>
                </a:lnTo>
                <a:lnTo>
                  <a:pt x="270107" y="431800"/>
                </a:lnTo>
                <a:lnTo>
                  <a:pt x="752241" y="431800"/>
                </a:lnTo>
                <a:lnTo>
                  <a:pt x="752121" y="430530"/>
                </a:lnTo>
                <a:lnTo>
                  <a:pt x="745727" y="414020"/>
                </a:lnTo>
                <a:close/>
              </a:path>
              <a:path w="754380" h="645160">
                <a:moveTo>
                  <a:pt x="694127" y="304800"/>
                </a:moveTo>
                <a:lnTo>
                  <a:pt x="467528" y="304800"/>
                </a:lnTo>
                <a:lnTo>
                  <a:pt x="530100" y="307340"/>
                </a:lnTo>
                <a:lnTo>
                  <a:pt x="584315" y="314960"/>
                </a:lnTo>
                <a:lnTo>
                  <a:pt x="626987" y="326390"/>
                </a:lnTo>
                <a:lnTo>
                  <a:pt x="654927" y="341630"/>
                </a:lnTo>
                <a:lnTo>
                  <a:pt x="664949" y="358140"/>
                </a:lnTo>
                <a:lnTo>
                  <a:pt x="654927" y="375920"/>
                </a:lnTo>
                <a:lnTo>
                  <a:pt x="626987" y="389890"/>
                </a:lnTo>
                <a:lnTo>
                  <a:pt x="584315" y="402590"/>
                </a:lnTo>
                <a:lnTo>
                  <a:pt x="530100" y="410210"/>
                </a:lnTo>
                <a:lnTo>
                  <a:pt x="467528" y="412750"/>
                </a:lnTo>
                <a:lnTo>
                  <a:pt x="744802" y="412750"/>
                </a:lnTo>
                <a:lnTo>
                  <a:pt x="734622" y="398780"/>
                </a:lnTo>
                <a:lnTo>
                  <a:pt x="718806" y="386080"/>
                </a:lnTo>
                <a:lnTo>
                  <a:pt x="718806" y="358140"/>
                </a:lnTo>
                <a:lnTo>
                  <a:pt x="712609" y="328930"/>
                </a:lnTo>
                <a:lnTo>
                  <a:pt x="694127" y="304800"/>
                </a:lnTo>
                <a:close/>
              </a:path>
              <a:path w="754380" h="645160">
                <a:moveTo>
                  <a:pt x="284786" y="339090"/>
                </a:moveTo>
                <a:lnTo>
                  <a:pt x="162423" y="339090"/>
                </a:lnTo>
                <a:lnTo>
                  <a:pt x="198318" y="344170"/>
                </a:lnTo>
                <a:lnTo>
                  <a:pt x="198318" y="379730"/>
                </a:lnTo>
                <a:lnTo>
                  <a:pt x="287749" y="379730"/>
                </a:lnTo>
                <a:lnTo>
                  <a:pt x="280129" y="375920"/>
                </a:lnTo>
                <a:lnTo>
                  <a:pt x="270107" y="358140"/>
                </a:lnTo>
                <a:lnTo>
                  <a:pt x="280129" y="341630"/>
                </a:lnTo>
                <a:lnTo>
                  <a:pt x="284786" y="339090"/>
                </a:lnTo>
                <a:close/>
              </a:path>
              <a:path w="754380" h="645160">
                <a:moveTo>
                  <a:pt x="350741" y="314960"/>
                </a:moveTo>
                <a:lnTo>
                  <a:pt x="90634" y="314959"/>
                </a:lnTo>
                <a:lnTo>
                  <a:pt x="98892" y="320039"/>
                </a:lnTo>
                <a:lnTo>
                  <a:pt x="107572" y="322579"/>
                </a:lnTo>
                <a:lnTo>
                  <a:pt x="116756" y="326389"/>
                </a:lnTo>
                <a:lnTo>
                  <a:pt x="126528" y="328930"/>
                </a:lnTo>
                <a:lnTo>
                  <a:pt x="126528" y="361950"/>
                </a:lnTo>
                <a:lnTo>
                  <a:pt x="162423" y="361950"/>
                </a:lnTo>
                <a:lnTo>
                  <a:pt x="162423" y="339090"/>
                </a:lnTo>
                <a:lnTo>
                  <a:pt x="284786" y="339090"/>
                </a:lnTo>
                <a:lnTo>
                  <a:pt x="308070" y="326390"/>
                </a:lnTo>
                <a:lnTo>
                  <a:pt x="350741" y="314960"/>
                </a:lnTo>
                <a:close/>
              </a:path>
              <a:path w="754380" h="645160">
                <a:moveTo>
                  <a:pt x="270107" y="214630"/>
                </a:moveTo>
                <a:lnTo>
                  <a:pt x="234213" y="214630"/>
                </a:lnTo>
                <a:lnTo>
                  <a:pt x="234213" y="251460"/>
                </a:lnTo>
                <a:lnTo>
                  <a:pt x="270107" y="251460"/>
                </a:lnTo>
                <a:lnTo>
                  <a:pt x="270107" y="214630"/>
                </a:lnTo>
                <a:close/>
              </a:path>
              <a:path w="754380" h="645160">
                <a:moveTo>
                  <a:pt x="341897" y="213360"/>
                </a:moveTo>
                <a:lnTo>
                  <a:pt x="306002" y="213360"/>
                </a:lnTo>
                <a:lnTo>
                  <a:pt x="306002" y="248920"/>
                </a:lnTo>
                <a:lnTo>
                  <a:pt x="297239" y="250190"/>
                </a:lnTo>
                <a:lnTo>
                  <a:pt x="279375" y="250190"/>
                </a:lnTo>
                <a:lnTo>
                  <a:pt x="270107" y="251460"/>
                </a:lnTo>
                <a:lnTo>
                  <a:pt x="538420" y="251460"/>
                </a:lnTo>
                <a:lnTo>
                  <a:pt x="538420" y="245110"/>
                </a:lnTo>
                <a:lnTo>
                  <a:pt x="341897" y="245110"/>
                </a:lnTo>
                <a:lnTo>
                  <a:pt x="341897" y="213360"/>
                </a:lnTo>
                <a:close/>
              </a:path>
              <a:path w="754380" h="645160">
                <a:moveTo>
                  <a:pt x="377791" y="204470"/>
                </a:moveTo>
                <a:lnTo>
                  <a:pt x="126528" y="204469"/>
                </a:lnTo>
                <a:lnTo>
                  <a:pt x="162423" y="209550"/>
                </a:lnTo>
                <a:lnTo>
                  <a:pt x="162423" y="245110"/>
                </a:lnTo>
                <a:lnTo>
                  <a:pt x="198318" y="245110"/>
                </a:lnTo>
                <a:lnTo>
                  <a:pt x="198318" y="213360"/>
                </a:lnTo>
                <a:lnTo>
                  <a:pt x="341897" y="213360"/>
                </a:lnTo>
                <a:lnTo>
                  <a:pt x="341897" y="209550"/>
                </a:lnTo>
                <a:lnTo>
                  <a:pt x="377791" y="204470"/>
                </a:lnTo>
                <a:close/>
              </a:path>
              <a:path w="754380" h="645160">
                <a:moveTo>
                  <a:pt x="413686" y="204470"/>
                </a:moveTo>
                <a:lnTo>
                  <a:pt x="377791" y="204470"/>
                </a:lnTo>
                <a:lnTo>
                  <a:pt x="377791" y="238760"/>
                </a:lnTo>
                <a:lnTo>
                  <a:pt x="360517" y="241300"/>
                </a:lnTo>
                <a:lnTo>
                  <a:pt x="351291" y="243840"/>
                </a:lnTo>
                <a:lnTo>
                  <a:pt x="341897" y="245110"/>
                </a:lnTo>
                <a:lnTo>
                  <a:pt x="538420" y="245110"/>
                </a:lnTo>
                <a:lnTo>
                  <a:pt x="538420" y="242570"/>
                </a:lnTo>
                <a:lnTo>
                  <a:pt x="536659" y="227330"/>
                </a:lnTo>
                <a:lnTo>
                  <a:pt x="413686" y="227330"/>
                </a:lnTo>
                <a:lnTo>
                  <a:pt x="413686" y="204470"/>
                </a:lnTo>
                <a:close/>
              </a:path>
              <a:path w="754380" h="645160">
                <a:moveTo>
                  <a:pt x="449581" y="180340"/>
                </a:moveTo>
                <a:lnTo>
                  <a:pt x="54739" y="180339"/>
                </a:lnTo>
                <a:lnTo>
                  <a:pt x="62998" y="185419"/>
                </a:lnTo>
                <a:lnTo>
                  <a:pt x="71677" y="187959"/>
                </a:lnTo>
                <a:lnTo>
                  <a:pt x="80861" y="191769"/>
                </a:lnTo>
                <a:lnTo>
                  <a:pt x="90634" y="194309"/>
                </a:lnTo>
                <a:lnTo>
                  <a:pt x="90634" y="227329"/>
                </a:lnTo>
                <a:lnTo>
                  <a:pt x="126528" y="227329"/>
                </a:lnTo>
                <a:lnTo>
                  <a:pt x="126528" y="204469"/>
                </a:lnTo>
                <a:lnTo>
                  <a:pt x="413686" y="204470"/>
                </a:lnTo>
                <a:lnTo>
                  <a:pt x="413686" y="195580"/>
                </a:lnTo>
                <a:lnTo>
                  <a:pt x="423081" y="191770"/>
                </a:lnTo>
                <a:lnTo>
                  <a:pt x="432307" y="189230"/>
                </a:lnTo>
                <a:lnTo>
                  <a:pt x="441196" y="185420"/>
                </a:lnTo>
                <a:lnTo>
                  <a:pt x="449581" y="180340"/>
                </a:lnTo>
                <a:close/>
              </a:path>
              <a:path w="754380" h="645160">
                <a:moveTo>
                  <a:pt x="504109" y="180340"/>
                </a:moveTo>
                <a:lnTo>
                  <a:pt x="449581" y="180340"/>
                </a:lnTo>
                <a:lnTo>
                  <a:pt x="449581" y="196850"/>
                </a:lnTo>
                <a:lnTo>
                  <a:pt x="447127" y="205740"/>
                </a:lnTo>
                <a:lnTo>
                  <a:pt x="440046" y="213360"/>
                </a:lnTo>
                <a:lnTo>
                  <a:pt x="428759" y="220980"/>
                </a:lnTo>
                <a:lnTo>
                  <a:pt x="413686" y="227330"/>
                </a:lnTo>
                <a:lnTo>
                  <a:pt x="536659" y="227330"/>
                </a:lnTo>
                <a:lnTo>
                  <a:pt x="536219" y="223520"/>
                </a:lnTo>
                <a:lnTo>
                  <a:pt x="529559" y="207010"/>
                </a:lnTo>
                <a:lnTo>
                  <a:pt x="518356" y="191770"/>
                </a:lnTo>
                <a:lnTo>
                  <a:pt x="504109" y="180340"/>
                </a:lnTo>
                <a:close/>
              </a:path>
              <a:path w="754380" h="645160">
                <a:moveTo>
                  <a:pt x="296608" y="213360"/>
                </a:moveTo>
                <a:lnTo>
                  <a:pt x="207081" y="213360"/>
                </a:lnTo>
                <a:lnTo>
                  <a:pt x="215929" y="214630"/>
                </a:lnTo>
                <a:lnTo>
                  <a:pt x="287382" y="214630"/>
                </a:lnTo>
                <a:lnTo>
                  <a:pt x="296608" y="213360"/>
                </a:lnTo>
                <a:close/>
              </a:path>
              <a:path w="754380" h="645160">
                <a:moveTo>
                  <a:pt x="477848" y="53340"/>
                </a:moveTo>
                <a:lnTo>
                  <a:pt x="252160" y="53340"/>
                </a:lnTo>
                <a:lnTo>
                  <a:pt x="314732" y="55880"/>
                </a:lnTo>
                <a:lnTo>
                  <a:pt x="368947" y="63500"/>
                </a:lnTo>
                <a:lnTo>
                  <a:pt x="411619" y="76200"/>
                </a:lnTo>
                <a:lnTo>
                  <a:pt x="439559" y="90170"/>
                </a:lnTo>
                <a:lnTo>
                  <a:pt x="449581" y="107950"/>
                </a:lnTo>
                <a:lnTo>
                  <a:pt x="439559" y="124460"/>
                </a:lnTo>
                <a:lnTo>
                  <a:pt x="411619" y="139700"/>
                </a:lnTo>
                <a:lnTo>
                  <a:pt x="368947" y="151130"/>
                </a:lnTo>
                <a:lnTo>
                  <a:pt x="314732" y="158750"/>
                </a:lnTo>
                <a:lnTo>
                  <a:pt x="252160" y="161290"/>
                </a:lnTo>
                <a:lnTo>
                  <a:pt x="502526" y="161290"/>
                </a:lnTo>
                <a:lnTo>
                  <a:pt x="502526" y="107950"/>
                </a:lnTo>
                <a:lnTo>
                  <a:pt x="496328" y="77470"/>
                </a:lnTo>
                <a:lnTo>
                  <a:pt x="477848" y="53340"/>
                </a:lnTo>
                <a:close/>
              </a:path>
            </a:pathLst>
          </a:custGeom>
          <a:solidFill>
            <a:srgbClr val="57D2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25614" y="1895043"/>
            <a:ext cx="15551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60" b="1">
                <a:latin typeface="Tahoma"/>
                <a:cs typeface="Tahoma"/>
              </a:rPr>
              <a:t>P</a:t>
            </a:r>
            <a:r>
              <a:rPr dirty="0" sz="1400" spc="-70" b="1">
                <a:latin typeface="Tahoma"/>
                <a:cs typeface="Tahoma"/>
              </a:rPr>
              <a:t>ro</a:t>
            </a:r>
            <a:r>
              <a:rPr dirty="0" sz="1400" spc="-95" b="1">
                <a:latin typeface="Tahoma"/>
                <a:cs typeface="Tahoma"/>
              </a:rPr>
              <a:t>d</a:t>
            </a:r>
            <a:r>
              <a:rPr dirty="0" sz="1400" spc="-90" b="1">
                <a:latin typeface="Tahoma"/>
                <a:cs typeface="Tahoma"/>
              </a:rPr>
              <a:t>u</a:t>
            </a:r>
            <a:r>
              <a:rPr dirty="0" sz="1400" spc="-85" b="1">
                <a:latin typeface="Tahoma"/>
                <a:cs typeface="Tahoma"/>
              </a:rPr>
              <a:t>c</a:t>
            </a:r>
            <a:r>
              <a:rPr dirty="0" sz="1400" spc="-60" b="1">
                <a:latin typeface="Tahoma"/>
                <a:cs typeface="Tahoma"/>
              </a:rPr>
              <a:t>t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-130" b="1">
                <a:latin typeface="Tahoma"/>
                <a:cs typeface="Tahoma"/>
              </a:rPr>
              <a:t>Inn</a:t>
            </a:r>
            <a:r>
              <a:rPr dirty="0" sz="1400" spc="-145" b="1">
                <a:latin typeface="Tahoma"/>
                <a:cs typeface="Tahoma"/>
              </a:rPr>
              <a:t>o</a:t>
            </a:r>
            <a:r>
              <a:rPr dirty="0" sz="1400" spc="-95" b="1">
                <a:latin typeface="Tahoma"/>
                <a:cs typeface="Tahoma"/>
              </a:rPr>
              <a:t>v</a:t>
            </a:r>
            <a:r>
              <a:rPr dirty="0" sz="1400" spc="-110" b="1">
                <a:latin typeface="Tahoma"/>
                <a:cs typeface="Tahoma"/>
              </a:rPr>
              <a:t>a</a:t>
            </a:r>
            <a:r>
              <a:rPr dirty="0" sz="1400" spc="-60" b="1">
                <a:latin typeface="Tahoma"/>
                <a:cs typeface="Tahoma"/>
              </a:rPr>
              <a:t>t</a:t>
            </a:r>
            <a:r>
              <a:rPr dirty="0" sz="1400" spc="-40" b="1">
                <a:latin typeface="Tahoma"/>
                <a:cs typeface="Tahoma"/>
              </a:rPr>
              <a:t>i</a:t>
            </a:r>
            <a:r>
              <a:rPr dirty="0" sz="1400" spc="-100" b="1">
                <a:latin typeface="Tahoma"/>
                <a:cs typeface="Tahoma"/>
              </a:rPr>
              <a:t>o</a:t>
            </a:r>
            <a:r>
              <a:rPr dirty="0" sz="1400" spc="-105" b="1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1814" y="3853688"/>
            <a:ext cx="1403350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5080" indent="-208915">
              <a:lnSpc>
                <a:spcPct val="120000"/>
              </a:lnSpc>
              <a:spcBef>
                <a:spcPts val="100"/>
              </a:spcBef>
            </a:pPr>
            <a:r>
              <a:rPr dirty="0" sz="1400" spc="-95" b="1">
                <a:latin typeface="Tahoma"/>
                <a:cs typeface="Tahoma"/>
              </a:rPr>
              <a:t>St</a:t>
            </a:r>
            <a:r>
              <a:rPr dirty="0" sz="1400" spc="-75" b="1">
                <a:latin typeface="Tahoma"/>
                <a:cs typeface="Tahoma"/>
              </a:rPr>
              <a:t>r</a:t>
            </a:r>
            <a:r>
              <a:rPr dirty="0" sz="1400" spc="-105" b="1">
                <a:latin typeface="Tahoma"/>
                <a:cs typeface="Tahoma"/>
              </a:rPr>
              <a:t>ong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5" b="1">
                <a:latin typeface="Tahoma"/>
                <a:cs typeface="Tahoma"/>
              </a:rPr>
              <a:t>C</a:t>
            </a:r>
            <a:r>
              <a:rPr dirty="0" sz="1400" spc="-75" b="1">
                <a:latin typeface="Tahoma"/>
                <a:cs typeface="Tahoma"/>
              </a:rPr>
              <a:t>or</a:t>
            </a:r>
            <a:r>
              <a:rPr dirty="0" sz="1400" spc="-90" b="1">
                <a:latin typeface="Tahoma"/>
                <a:cs typeface="Tahoma"/>
              </a:rPr>
              <a:t>p</a:t>
            </a:r>
            <a:r>
              <a:rPr dirty="0" sz="1400" spc="-85" b="1">
                <a:latin typeface="Tahoma"/>
                <a:cs typeface="Tahoma"/>
              </a:rPr>
              <a:t>or</a:t>
            </a:r>
            <a:r>
              <a:rPr dirty="0" sz="1400" spc="-105" b="1">
                <a:latin typeface="Tahoma"/>
                <a:cs typeface="Tahoma"/>
              </a:rPr>
              <a:t>a</a:t>
            </a:r>
            <a:r>
              <a:rPr dirty="0" sz="1400" spc="-60" b="1">
                <a:latin typeface="Tahoma"/>
                <a:cs typeface="Tahoma"/>
              </a:rPr>
              <a:t>t</a:t>
            </a:r>
            <a:r>
              <a:rPr dirty="0" sz="1400" spc="-55" b="1">
                <a:latin typeface="Tahoma"/>
                <a:cs typeface="Tahoma"/>
              </a:rPr>
              <a:t>e  </a:t>
            </a:r>
            <a:r>
              <a:rPr dirty="0" sz="1400" spc="-85" b="1">
                <a:latin typeface="Tahoma"/>
                <a:cs typeface="Tahoma"/>
              </a:rPr>
              <a:t>Governance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90205" y="2966834"/>
            <a:ext cx="828675" cy="612775"/>
          </a:xfrm>
          <a:custGeom>
            <a:avLst/>
            <a:gdLst/>
            <a:ahLst/>
            <a:cxnLst/>
            <a:rect l="l" t="t" r="r" b="b"/>
            <a:pathLst>
              <a:path w="828675" h="612775">
                <a:moveTo>
                  <a:pt x="580783" y="263461"/>
                </a:moveTo>
                <a:lnTo>
                  <a:pt x="489470" y="263461"/>
                </a:lnTo>
                <a:lnTo>
                  <a:pt x="489470" y="291744"/>
                </a:lnTo>
                <a:lnTo>
                  <a:pt x="580783" y="291744"/>
                </a:lnTo>
                <a:lnTo>
                  <a:pt x="580783" y="263461"/>
                </a:lnTo>
                <a:close/>
              </a:path>
              <a:path w="828675" h="612775">
                <a:moveTo>
                  <a:pt x="621258" y="206883"/>
                </a:moveTo>
                <a:lnTo>
                  <a:pt x="489470" y="206883"/>
                </a:lnTo>
                <a:lnTo>
                  <a:pt x="489470" y="235165"/>
                </a:lnTo>
                <a:lnTo>
                  <a:pt x="621258" y="235165"/>
                </a:lnTo>
                <a:lnTo>
                  <a:pt x="621258" y="206883"/>
                </a:lnTo>
                <a:close/>
              </a:path>
              <a:path w="828675" h="612775">
                <a:moveTo>
                  <a:pt x="621258" y="150304"/>
                </a:moveTo>
                <a:lnTo>
                  <a:pt x="489470" y="150304"/>
                </a:lnTo>
                <a:lnTo>
                  <a:pt x="489470" y="178600"/>
                </a:lnTo>
                <a:lnTo>
                  <a:pt x="621258" y="178600"/>
                </a:lnTo>
                <a:lnTo>
                  <a:pt x="621258" y="150304"/>
                </a:lnTo>
                <a:close/>
              </a:path>
              <a:path w="828675" h="612775">
                <a:moveTo>
                  <a:pt x="734212" y="0"/>
                </a:moveTo>
                <a:lnTo>
                  <a:pt x="94132" y="0"/>
                </a:lnTo>
                <a:lnTo>
                  <a:pt x="94132" y="55930"/>
                </a:lnTo>
                <a:lnTo>
                  <a:pt x="94132" y="423278"/>
                </a:lnTo>
                <a:lnTo>
                  <a:pt x="94132" y="480479"/>
                </a:lnTo>
                <a:lnTo>
                  <a:pt x="734212" y="480479"/>
                </a:lnTo>
                <a:lnTo>
                  <a:pt x="734212" y="423748"/>
                </a:lnTo>
                <a:lnTo>
                  <a:pt x="734212" y="423278"/>
                </a:lnTo>
                <a:lnTo>
                  <a:pt x="734212" y="56019"/>
                </a:lnTo>
                <a:lnTo>
                  <a:pt x="677735" y="56019"/>
                </a:lnTo>
                <a:lnTo>
                  <a:pt x="677735" y="423278"/>
                </a:lnTo>
                <a:lnTo>
                  <a:pt x="432993" y="423278"/>
                </a:lnTo>
                <a:lnTo>
                  <a:pt x="432993" y="56019"/>
                </a:lnTo>
                <a:lnTo>
                  <a:pt x="395351" y="56019"/>
                </a:lnTo>
                <a:lnTo>
                  <a:pt x="395351" y="423278"/>
                </a:lnTo>
                <a:lnTo>
                  <a:pt x="150609" y="423278"/>
                </a:lnTo>
                <a:lnTo>
                  <a:pt x="150609" y="55930"/>
                </a:lnTo>
                <a:lnTo>
                  <a:pt x="734212" y="55930"/>
                </a:lnTo>
                <a:lnTo>
                  <a:pt x="734212" y="0"/>
                </a:lnTo>
                <a:close/>
              </a:path>
              <a:path w="828675" h="612775">
                <a:moveTo>
                  <a:pt x="828357" y="56019"/>
                </a:moveTo>
                <a:lnTo>
                  <a:pt x="771880" y="56019"/>
                </a:lnTo>
                <a:lnTo>
                  <a:pt x="771880" y="518045"/>
                </a:lnTo>
                <a:lnTo>
                  <a:pt x="56476" y="518045"/>
                </a:lnTo>
                <a:lnTo>
                  <a:pt x="56476" y="56019"/>
                </a:lnTo>
                <a:lnTo>
                  <a:pt x="0" y="56019"/>
                </a:lnTo>
                <a:lnTo>
                  <a:pt x="0" y="584047"/>
                </a:lnTo>
                <a:lnTo>
                  <a:pt x="329450" y="584047"/>
                </a:lnTo>
                <a:lnTo>
                  <a:pt x="331622" y="595236"/>
                </a:lnTo>
                <a:lnTo>
                  <a:pt x="337578" y="604202"/>
                </a:lnTo>
                <a:lnTo>
                  <a:pt x="346532" y="610171"/>
                </a:lnTo>
                <a:lnTo>
                  <a:pt x="357695" y="612330"/>
                </a:lnTo>
                <a:lnTo>
                  <a:pt x="470649" y="612330"/>
                </a:lnTo>
                <a:lnTo>
                  <a:pt x="481812" y="610171"/>
                </a:lnTo>
                <a:lnTo>
                  <a:pt x="490766" y="604202"/>
                </a:lnTo>
                <a:lnTo>
                  <a:pt x="496722" y="595236"/>
                </a:lnTo>
                <a:lnTo>
                  <a:pt x="498894" y="584047"/>
                </a:lnTo>
                <a:lnTo>
                  <a:pt x="828357" y="584047"/>
                </a:lnTo>
                <a:lnTo>
                  <a:pt x="828357" y="56019"/>
                </a:lnTo>
                <a:close/>
              </a:path>
            </a:pathLst>
          </a:custGeom>
          <a:solidFill>
            <a:srgbClr val="B7925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7669094" y="1025840"/>
            <a:ext cx="788670" cy="645160"/>
            <a:chOff x="7669094" y="1025840"/>
            <a:chExt cx="788670" cy="64516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7481" y="1206347"/>
              <a:ext cx="248408" cy="2492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34426" y="1025842"/>
              <a:ext cx="222885" cy="232410"/>
            </a:xfrm>
            <a:custGeom>
              <a:avLst/>
              <a:gdLst/>
              <a:ahLst/>
              <a:cxnLst/>
              <a:rect l="l" t="t" r="r" b="b"/>
              <a:pathLst>
                <a:path w="222884" h="232409">
                  <a:moveTo>
                    <a:pt x="25704" y="206298"/>
                  </a:moveTo>
                  <a:lnTo>
                    <a:pt x="0" y="206298"/>
                  </a:lnTo>
                  <a:lnTo>
                    <a:pt x="0" y="232092"/>
                  </a:lnTo>
                  <a:lnTo>
                    <a:pt x="25704" y="232092"/>
                  </a:lnTo>
                  <a:lnTo>
                    <a:pt x="25704" y="206298"/>
                  </a:lnTo>
                  <a:close/>
                </a:path>
                <a:path w="222884" h="232409">
                  <a:moveTo>
                    <a:pt x="25704" y="154724"/>
                  </a:moveTo>
                  <a:lnTo>
                    <a:pt x="0" y="154724"/>
                  </a:lnTo>
                  <a:lnTo>
                    <a:pt x="0" y="180517"/>
                  </a:lnTo>
                  <a:lnTo>
                    <a:pt x="25704" y="180517"/>
                  </a:lnTo>
                  <a:lnTo>
                    <a:pt x="25704" y="154724"/>
                  </a:lnTo>
                  <a:close/>
                </a:path>
                <a:path w="222884" h="232409">
                  <a:moveTo>
                    <a:pt x="25704" y="103149"/>
                  </a:moveTo>
                  <a:lnTo>
                    <a:pt x="0" y="103149"/>
                  </a:lnTo>
                  <a:lnTo>
                    <a:pt x="0" y="128930"/>
                  </a:lnTo>
                  <a:lnTo>
                    <a:pt x="25704" y="128930"/>
                  </a:lnTo>
                  <a:lnTo>
                    <a:pt x="25704" y="103149"/>
                  </a:lnTo>
                  <a:close/>
                </a:path>
                <a:path w="222884" h="232409">
                  <a:moveTo>
                    <a:pt x="25704" y="51562"/>
                  </a:moveTo>
                  <a:lnTo>
                    <a:pt x="0" y="51562"/>
                  </a:lnTo>
                  <a:lnTo>
                    <a:pt x="0" y="77355"/>
                  </a:lnTo>
                  <a:lnTo>
                    <a:pt x="25704" y="77355"/>
                  </a:lnTo>
                  <a:lnTo>
                    <a:pt x="25704" y="51562"/>
                  </a:lnTo>
                  <a:close/>
                </a:path>
                <a:path w="222884" h="232409">
                  <a:moveTo>
                    <a:pt x="25704" y="0"/>
                  </a:moveTo>
                  <a:lnTo>
                    <a:pt x="0" y="0"/>
                  </a:lnTo>
                  <a:lnTo>
                    <a:pt x="0" y="25793"/>
                  </a:lnTo>
                  <a:lnTo>
                    <a:pt x="25704" y="25793"/>
                  </a:lnTo>
                  <a:lnTo>
                    <a:pt x="25704" y="0"/>
                  </a:lnTo>
                  <a:close/>
                </a:path>
                <a:path w="222884" h="232409">
                  <a:moveTo>
                    <a:pt x="75387" y="206298"/>
                  </a:moveTo>
                  <a:lnTo>
                    <a:pt x="50546" y="206298"/>
                  </a:lnTo>
                  <a:lnTo>
                    <a:pt x="50546" y="232092"/>
                  </a:lnTo>
                  <a:lnTo>
                    <a:pt x="75387" y="232092"/>
                  </a:lnTo>
                  <a:lnTo>
                    <a:pt x="75387" y="206298"/>
                  </a:lnTo>
                  <a:close/>
                </a:path>
                <a:path w="222884" h="232409">
                  <a:moveTo>
                    <a:pt x="75387" y="0"/>
                  </a:moveTo>
                  <a:lnTo>
                    <a:pt x="50546" y="0"/>
                  </a:lnTo>
                  <a:lnTo>
                    <a:pt x="50546" y="25793"/>
                  </a:lnTo>
                  <a:lnTo>
                    <a:pt x="75387" y="25793"/>
                  </a:lnTo>
                  <a:lnTo>
                    <a:pt x="75387" y="0"/>
                  </a:lnTo>
                  <a:close/>
                </a:path>
                <a:path w="222884" h="232409">
                  <a:moveTo>
                    <a:pt x="125069" y="206298"/>
                  </a:moveTo>
                  <a:lnTo>
                    <a:pt x="100228" y="206298"/>
                  </a:lnTo>
                  <a:lnTo>
                    <a:pt x="100228" y="232092"/>
                  </a:lnTo>
                  <a:lnTo>
                    <a:pt x="125069" y="232092"/>
                  </a:lnTo>
                  <a:lnTo>
                    <a:pt x="125069" y="206298"/>
                  </a:lnTo>
                  <a:close/>
                </a:path>
                <a:path w="222884" h="232409">
                  <a:moveTo>
                    <a:pt x="125069" y="0"/>
                  </a:moveTo>
                  <a:lnTo>
                    <a:pt x="100228" y="0"/>
                  </a:lnTo>
                  <a:lnTo>
                    <a:pt x="100228" y="25793"/>
                  </a:lnTo>
                  <a:lnTo>
                    <a:pt x="125069" y="25793"/>
                  </a:lnTo>
                  <a:lnTo>
                    <a:pt x="125069" y="0"/>
                  </a:lnTo>
                  <a:close/>
                </a:path>
                <a:path w="222884" h="232409">
                  <a:moveTo>
                    <a:pt x="173901" y="206298"/>
                  </a:moveTo>
                  <a:lnTo>
                    <a:pt x="149059" y="206298"/>
                  </a:lnTo>
                  <a:lnTo>
                    <a:pt x="149059" y="232092"/>
                  </a:lnTo>
                  <a:lnTo>
                    <a:pt x="173901" y="232092"/>
                  </a:lnTo>
                  <a:lnTo>
                    <a:pt x="173901" y="206298"/>
                  </a:lnTo>
                  <a:close/>
                </a:path>
                <a:path w="222884" h="232409">
                  <a:moveTo>
                    <a:pt x="173901" y="0"/>
                  </a:moveTo>
                  <a:lnTo>
                    <a:pt x="149059" y="0"/>
                  </a:lnTo>
                  <a:lnTo>
                    <a:pt x="149059" y="25793"/>
                  </a:lnTo>
                  <a:lnTo>
                    <a:pt x="173901" y="25793"/>
                  </a:lnTo>
                  <a:lnTo>
                    <a:pt x="173901" y="0"/>
                  </a:lnTo>
                  <a:close/>
                </a:path>
                <a:path w="222884" h="232409">
                  <a:moveTo>
                    <a:pt x="222732" y="206298"/>
                  </a:moveTo>
                  <a:lnTo>
                    <a:pt x="197027" y="206298"/>
                  </a:lnTo>
                  <a:lnTo>
                    <a:pt x="197027" y="232092"/>
                  </a:lnTo>
                  <a:lnTo>
                    <a:pt x="222732" y="232092"/>
                  </a:lnTo>
                  <a:lnTo>
                    <a:pt x="222732" y="206298"/>
                  </a:lnTo>
                  <a:close/>
                </a:path>
                <a:path w="222884" h="232409">
                  <a:moveTo>
                    <a:pt x="222732" y="154724"/>
                  </a:moveTo>
                  <a:lnTo>
                    <a:pt x="197027" y="154724"/>
                  </a:lnTo>
                  <a:lnTo>
                    <a:pt x="197027" y="180517"/>
                  </a:lnTo>
                  <a:lnTo>
                    <a:pt x="222732" y="180517"/>
                  </a:lnTo>
                  <a:lnTo>
                    <a:pt x="222732" y="154724"/>
                  </a:lnTo>
                  <a:close/>
                </a:path>
                <a:path w="222884" h="232409">
                  <a:moveTo>
                    <a:pt x="222732" y="103149"/>
                  </a:moveTo>
                  <a:lnTo>
                    <a:pt x="197027" y="103149"/>
                  </a:lnTo>
                  <a:lnTo>
                    <a:pt x="197027" y="128930"/>
                  </a:lnTo>
                  <a:lnTo>
                    <a:pt x="222732" y="128930"/>
                  </a:lnTo>
                  <a:lnTo>
                    <a:pt x="222732" y="103149"/>
                  </a:lnTo>
                  <a:close/>
                </a:path>
                <a:path w="222884" h="232409">
                  <a:moveTo>
                    <a:pt x="222732" y="51562"/>
                  </a:moveTo>
                  <a:lnTo>
                    <a:pt x="197027" y="51562"/>
                  </a:lnTo>
                  <a:lnTo>
                    <a:pt x="197027" y="77355"/>
                  </a:lnTo>
                  <a:lnTo>
                    <a:pt x="222732" y="77355"/>
                  </a:lnTo>
                  <a:lnTo>
                    <a:pt x="222732" y="51562"/>
                  </a:lnTo>
                  <a:close/>
                </a:path>
                <a:path w="222884" h="232409">
                  <a:moveTo>
                    <a:pt x="222732" y="0"/>
                  </a:moveTo>
                  <a:lnTo>
                    <a:pt x="197027" y="0"/>
                  </a:lnTo>
                  <a:lnTo>
                    <a:pt x="197027" y="25793"/>
                  </a:lnTo>
                  <a:lnTo>
                    <a:pt x="222732" y="25793"/>
                  </a:lnTo>
                  <a:lnTo>
                    <a:pt x="22273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8161" y="1369676"/>
              <a:ext cx="111355" cy="1126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277265" y="1086000"/>
              <a:ext cx="137160" cy="129539"/>
            </a:xfrm>
            <a:custGeom>
              <a:avLst/>
              <a:gdLst/>
              <a:ahLst/>
              <a:cxnLst/>
              <a:rect l="l" t="t" r="r" b="b"/>
              <a:pathLst>
                <a:path w="137159" h="129540">
                  <a:moveTo>
                    <a:pt x="102804" y="0"/>
                  </a:moveTo>
                  <a:lnTo>
                    <a:pt x="0" y="0"/>
                  </a:lnTo>
                  <a:lnTo>
                    <a:pt x="0" y="51577"/>
                  </a:lnTo>
                  <a:lnTo>
                    <a:pt x="85672" y="51577"/>
                  </a:lnTo>
                  <a:lnTo>
                    <a:pt x="85672" y="128944"/>
                  </a:lnTo>
                  <a:lnTo>
                    <a:pt x="137067" y="128944"/>
                  </a:lnTo>
                  <a:lnTo>
                    <a:pt x="137067" y="34385"/>
                  </a:lnTo>
                  <a:lnTo>
                    <a:pt x="134363" y="21034"/>
                  </a:lnTo>
                  <a:lnTo>
                    <a:pt x="127002" y="10100"/>
                  </a:lnTo>
                  <a:lnTo>
                    <a:pt x="116107" y="2713"/>
                  </a:lnTo>
                  <a:lnTo>
                    <a:pt x="10280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9094" y="1163366"/>
              <a:ext cx="231275" cy="18052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729042" y="1086002"/>
              <a:ext cx="685800" cy="584835"/>
            </a:xfrm>
            <a:custGeom>
              <a:avLst/>
              <a:gdLst/>
              <a:ahLst/>
              <a:cxnLst/>
              <a:rect l="l" t="t" r="r" b="b"/>
              <a:pathLst>
                <a:path w="685800" h="584835">
                  <a:moveTo>
                    <a:pt x="488251" y="0"/>
                  </a:moveTo>
                  <a:lnTo>
                    <a:pt x="34264" y="0"/>
                  </a:lnTo>
                  <a:lnTo>
                    <a:pt x="20967" y="2717"/>
                  </a:lnTo>
                  <a:lnTo>
                    <a:pt x="10071" y="10109"/>
                  </a:lnTo>
                  <a:lnTo>
                    <a:pt x="2705" y="21043"/>
                  </a:lnTo>
                  <a:lnTo>
                    <a:pt x="0" y="34391"/>
                  </a:lnTo>
                  <a:lnTo>
                    <a:pt x="0" y="51587"/>
                  </a:lnTo>
                  <a:lnTo>
                    <a:pt x="488251" y="51587"/>
                  </a:lnTo>
                  <a:lnTo>
                    <a:pt x="488251" y="0"/>
                  </a:lnTo>
                  <a:close/>
                </a:path>
                <a:path w="685800" h="584835">
                  <a:moveTo>
                    <a:pt x="685279" y="189115"/>
                  </a:moveTo>
                  <a:lnTo>
                    <a:pt x="633895" y="189115"/>
                  </a:lnTo>
                  <a:lnTo>
                    <a:pt x="633895" y="429818"/>
                  </a:lnTo>
                  <a:lnTo>
                    <a:pt x="51396" y="429818"/>
                  </a:lnTo>
                  <a:lnTo>
                    <a:pt x="51396" y="292277"/>
                  </a:lnTo>
                  <a:lnTo>
                    <a:pt x="0" y="292277"/>
                  </a:lnTo>
                  <a:lnTo>
                    <a:pt x="0" y="447014"/>
                  </a:lnTo>
                  <a:lnTo>
                    <a:pt x="2705" y="460362"/>
                  </a:lnTo>
                  <a:lnTo>
                    <a:pt x="10071" y="471297"/>
                  </a:lnTo>
                  <a:lnTo>
                    <a:pt x="20967" y="478675"/>
                  </a:lnTo>
                  <a:lnTo>
                    <a:pt x="34264" y="481393"/>
                  </a:lnTo>
                  <a:lnTo>
                    <a:pt x="274116" y="481393"/>
                  </a:lnTo>
                  <a:lnTo>
                    <a:pt x="274116" y="532968"/>
                  </a:lnTo>
                  <a:lnTo>
                    <a:pt x="188455" y="532968"/>
                  </a:lnTo>
                  <a:lnTo>
                    <a:pt x="188455" y="584555"/>
                  </a:lnTo>
                  <a:lnTo>
                    <a:pt x="496824" y="584555"/>
                  </a:lnTo>
                  <a:lnTo>
                    <a:pt x="496824" y="532968"/>
                  </a:lnTo>
                  <a:lnTo>
                    <a:pt x="411162" y="532968"/>
                  </a:lnTo>
                  <a:lnTo>
                    <a:pt x="411162" y="481393"/>
                  </a:lnTo>
                  <a:lnTo>
                    <a:pt x="651027" y="481393"/>
                  </a:lnTo>
                  <a:lnTo>
                    <a:pt x="664324" y="478675"/>
                  </a:lnTo>
                  <a:lnTo>
                    <a:pt x="675220" y="471297"/>
                  </a:lnTo>
                  <a:lnTo>
                    <a:pt x="682586" y="460362"/>
                  </a:lnTo>
                  <a:lnTo>
                    <a:pt x="685279" y="447014"/>
                  </a:lnTo>
                  <a:lnTo>
                    <a:pt x="685279" y="18911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148027"/>
            <a:ext cx="16363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14" i="1">
                <a:solidFill>
                  <a:srgbClr val="FFFFFF"/>
                </a:solidFill>
                <a:latin typeface="Trebuchet MS"/>
                <a:cs typeface="Trebuchet MS"/>
              </a:rPr>
              <a:t>Annexures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72" y="240233"/>
            <a:ext cx="246316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 i="1">
                <a:solidFill>
                  <a:srgbClr val="FFFFFF"/>
                </a:solidFill>
                <a:latin typeface="Trebuchet MS"/>
                <a:cs typeface="Trebuchet MS"/>
              </a:rPr>
              <a:t>Awa</a:t>
            </a:r>
            <a:r>
              <a:rPr dirty="0" spc="-45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dirty="0" spc="-20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10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pc="-80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603" y="3732788"/>
            <a:ext cx="1514856" cy="8825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9261" y="2228088"/>
            <a:ext cx="1601794" cy="11214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4488" y="3769528"/>
            <a:ext cx="1482667" cy="10766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6847" y="3649979"/>
            <a:ext cx="1085958" cy="11893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14527" y="2121407"/>
            <a:ext cx="7980680" cy="0"/>
          </a:xfrm>
          <a:custGeom>
            <a:avLst/>
            <a:gdLst/>
            <a:ahLst/>
            <a:cxnLst/>
            <a:rect l="l" t="t" r="r" b="b"/>
            <a:pathLst>
              <a:path w="7980680" h="0">
                <a:moveTo>
                  <a:pt x="0" y="0"/>
                </a:moveTo>
                <a:lnTo>
                  <a:pt x="7980553" y="0"/>
                </a:lnTo>
              </a:path>
            </a:pathLst>
          </a:custGeom>
          <a:ln w="12700">
            <a:solidFill>
              <a:srgbClr val="243383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14527" y="2194560"/>
            <a:ext cx="7981315" cy="1296035"/>
            <a:chOff x="414527" y="2194560"/>
            <a:chExt cx="7981315" cy="1296035"/>
          </a:xfrm>
        </p:grpSpPr>
        <p:sp>
          <p:nvSpPr>
            <p:cNvPr id="9" name="object 9"/>
            <p:cNvSpPr/>
            <p:nvPr/>
          </p:nvSpPr>
          <p:spPr>
            <a:xfrm>
              <a:off x="414527" y="3483863"/>
              <a:ext cx="7980680" cy="0"/>
            </a:xfrm>
            <a:custGeom>
              <a:avLst/>
              <a:gdLst/>
              <a:ahLst/>
              <a:cxnLst/>
              <a:rect l="l" t="t" r="r" b="b"/>
              <a:pathLst>
                <a:path w="7980680" h="0">
                  <a:moveTo>
                    <a:pt x="0" y="0"/>
                  </a:moveTo>
                  <a:lnTo>
                    <a:pt x="7980553" y="0"/>
                  </a:lnTo>
                </a:path>
              </a:pathLst>
            </a:custGeom>
            <a:ln w="12700">
              <a:solidFill>
                <a:srgbClr val="24338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6120" y="2194560"/>
              <a:ext cx="897635" cy="11978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88251" y="2898648"/>
              <a:ext cx="1807845" cy="554990"/>
            </a:xfrm>
            <a:custGeom>
              <a:avLst/>
              <a:gdLst/>
              <a:ahLst/>
              <a:cxnLst/>
              <a:rect l="l" t="t" r="r" b="b"/>
              <a:pathLst>
                <a:path w="1807845" h="554989">
                  <a:moveTo>
                    <a:pt x="1807463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807463" y="554736"/>
                  </a:lnTo>
                  <a:lnTo>
                    <a:pt x="1807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8447" y="2206751"/>
            <a:ext cx="897636" cy="11978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47744" y="720851"/>
            <a:ext cx="899160" cy="87172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06697" y="1585975"/>
            <a:ext cx="138112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3A3838"/>
                </a:solidFill>
                <a:latin typeface="Tahoma"/>
                <a:cs typeface="Tahoma"/>
              </a:rPr>
              <a:t>No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rth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75" b="1">
                <a:solidFill>
                  <a:srgbClr val="3A3838"/>
                </a:solidFill>
                <a:latin typeface="Tahoma"/>
                <a:cs typeface="Tahoma"/>
              </a:rPr>
              <a:t>rn</a:t>
            </a:r>
            <a:r>
              <a:rPr dirty="0" sz="1000" spc="-3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95" b="1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gio</a:t>
            </a:r>
            <a:r>
              <a:rPr dirty="0" sz="1000" spc="-80" b="1">
                <a:solidFill>
                  <a:srgbClr val="3A3838"/>
                </a:solidFill>
                <a:latin typeface="Tahoma"/>
                <a:cs typeface="Tahoma"/>
              </a:rPr>
              <a:t>n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4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x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port  </a:t>
            </a:r>
            <a:r>
              <a:rPr dirty="0" sz="1000" spc="-4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x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c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ll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nce</a:t>
            </a:r>
            <a:r>
              <a:rPr dirty="0" sz="1000" spc="-1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5" b="1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dirty="0" sz="1000" spc="-95" b="1">
                <a:solidFill>
                  <a:srgbClr val="3A3838"/>
                </a:solidFill>
                <a:latin typeface="Tahoma"/>
                <a:cs typeface="Tahoma"/>
              </a:rPr>
              <a:t>w</a:t>
            </a:r>
            <a:r>
              <a:rPr dirty="0" sz="1000" spc="-75" b="1">
                <a:solidFill>
                  <a:srgbClr val="3A3838"/>
                </a:solidFill>
                <a:latin typeface="Tahoma"/>
                <a:cs typeface="Tahoma"/>
              </a:rPr>
              <a:t>ard</a:t>
            </a:r>
            <a:endParaRPr sz="1000">
              <a:latin typeface="Tahoma"/>
              <a:cs typeface="Tahoma"/>
            </a:endParaRPr>
          </a:p>
          <a:p>
            <a:pPr algn="ctr" marL="31115">
              <a:lnSpc>
                <a:spcPct val="100000"/>
              </a:lnSpc>
            </a:pP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2023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4918" y="2931109"/>
            <a:ext cx="12966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1</a:t>
            </a:r>
            <a:r>
              <a:rPr dirty="0" baseline="25641" sz="975" spc="-44" b="1">
                <a:solidFill>
                  <a:srgbClr val="3A3838"/>
                </a:solidFill>
                <a:latin typeface="Tahoma"/>
                <a:cs typeface="Tahoma"/>
              </a:rPr>
              <a:t>st</a:t>
            </a:r>
            <a:r>
              <a:rPr dirty="0" baseline="25641" sz="975" spc="37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P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l</a:t>
            </a:r>
            <a:r>
              <a:rPr dirty="0" sz="1000" spc="-100" b="1">
                <a:solidFill>
                  <a:srgbClr val="3A3838"/>
                </a:solidFill>
                <a:latin typeface="Tahoma"/>
                <a:cs typeface="Tahoma"/>
              </a:rPr>
              <a:t>a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ce</a:t>
            </a:r>
            <a:r>
              <a:rPr dirty="0" sz="1000" spc="-2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35" b="1">
                <a:solidFill>
                  <a:srgbClr val="3A3838"/>
                </a:solidFill>
                <a:latin typeface="Tahoma"/>
                <a:cs typeface="Tahoma"/>
              </a:rPr>
              <a:t>fo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x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c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ll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nt  </a:t>
            </a:r>
            <a:r>
              <a:rPr dirty="0" sz="1000" spc="-4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x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port</a:t>
            </a:r>
            <a:r>
              <a:rPr dirty="0" sz="1000" spc="-4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P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40" b="1">
                <a:solidFill>
                  <a:srgbClr val="3A3838"/>
                </a:solidFill>
                <a:latin typeface="Tahoma"/>
                <a:cs typeface="Tahoma"/>
              </a:rPr>
              <a:t>rf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dirty="0" sz="1000" spc="-120" b="1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ance  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2019-20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8072" y="766572"/>
            <a:ext cx="894525" cy="7010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43025" y="1554861"/>
            <a:ext cx="147383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74295">
              <a:lnSpc>
                <a:spcPct val="100000"/>
              </a:lnSpc>
              <a:spcBef>
                <a:spcPts val="95"/>
              </a:spcBef>
            </a:pP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2</a:t>
            </a:r>
            <a:r>
              <a:rPr dirty="0" baseline="25641" sz="975" spc="-44" b="1">
                <a:solidFill>
                  <a:srgbClr val="3A3838"/>
                </a:solidFill>
                <a:latin typeface="Tahoma"/>
                <a:cs typeface="Tahoma"/>
              </a:rPr>
              <a:t>n</a:t>
            </a:r>
            <a:r>
              <a:rPr dirty="0" baseline="25641" sz="975" spc="-52" b="1">
                <a:solidFill>
                  <a:srgbClr val="3A3838"/>
                </a:solidFill>
                <a:latin typeface="Tahoma"/>
                <a:cs typeface="Tahoma"/>
              </a:rPr>
              <a:t>d</a:t>
            </a:r>
            <a:r>
              <a:rPr dirty="0" baseline="25641" sz="975" spc="37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P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l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ace</a:t>
            </a:r>
            <a:r>
              <a:rPr dirty="0" sz="1000" spc="-2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30" b="1">
                <a:solidFill>
                  <a:srgbClr val="3A3838"/>
                </a:solidFill>
                <a:latin typeface="Tahoma"/>
                <a:cs typeface="Tahoma"/>
              </a:rPr>
              <a:t>f</a:t>
            </a:r>
            <a:r>
              <a:rPr dirty="0" sz="1000" spc="-40" b="1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Exc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ll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nt  </a:t>
            </a:r>
            <a:r>
              <a:rPr dirty="0" sz="1000" spc="40" b="1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anuf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acturin</a:t>
            </a:r>
            <a:r>
              <a:rPr dirty="0" sz="1000" spc="-105" b="1">
                <a:solidFill>
                  <a:srgbClr val="3A3838"/>
                </a:solidFill>
                <a:latin typeface="Tahoma"/>
                <a:cs typeface="Tahoma"/>
              </a:rPr>
              <a:t>g</a:t>
            </a:r>
            <a:r>
              <a:rPr dirty="0" sz="1000" spc="-2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&amp;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4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x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port  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P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40" b="1">
                <a:solidFill>
                  <a:srgbClr val="3A3838"/>
                </a:solidFill>
                <a:latin typeface="Tahoma"/>
                <a:cs typeface="Tahoma"/>
              </a:rPr>
              <a:t>rf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dirty="0" sz="1000" spc="-120" b="1">
                <a:solidFill>
                  <a:srgbClr val="3A3838"/>
                </a:solidFill>
                <a:latin typeface="Tahoma"/>
                <a:cs typeface="Tahoma"/>
              </a:rPr>
              <a:t>m</a:t>
            </a:r>
            <a:r>
              <a:rPr dirty="0" sz="1000" spc="-75" b="1">
                <a:solidFill>
                  <a:srgbClr val="3A3838"/>
                </a:solidFill>
                <a:latin typeface="Tahoma"/>
                <a:cs typeface="Tahoma"/>
              </a:rPr>
              <a:t>ance</a:t>
            </a:r>
            <a:r>
              <a:rPr dirty="0" sz="1000" spc="-1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2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0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22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-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2023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02271" y="1563750"/>
            <a:ext cx="115252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dirty="0" sz="1000" spc="-70" b="1">
                <a:solidFill>
                  <a:srgbClr val="3A3838"/>
                </a:solidFill>
                <a:latin typeface="Tahoma"/>
                <a:cs typeface="Tahoma"/>
              </a:rPr>
              <a:t>tatu</a:t>
            </a:r>
            <a:r>
              <a:rPr dirty="0" sz="1000" spc="-80" b="1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45" b="1">
                <a:solidFill>
                  <a:srgbClr val="3A3838"/>
                </a:solidFill>
                <a:latin typeface="Tahoma"/>
                <a:cs typeface="Tahoma"/>
              </a:rPr>
              <a:t>o</a:t>
            </a:r>
            <a:r>
              <a:rPr dirty="0" sz="1000" spc="-30" b="1">
                <a:solidFill>
                  <a:srgbClr val="3A3838"/>
                </a:solidFill>
                <a:latin typeface="Tahoma"/>
                <a:cs typeface="Tahoma"/>
              </a:rPr>
              <a:t>f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50" b="1">
                <a:solidFill>
                  <a:srgbClr val="3A3838"/>
                </a:solidFill>
                <a:latin typeface="Tahoma"/>
                <a:cs typeface="Tahoma"/>
              </a:rPr>
              <a:t>Th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r</a:t>
            </a:r>
            <a:r>
              <a:rPr dirty="0" sz="1000" spc="-80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35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dirty="0" sz="1000" spc="-60" b="1">
                <a:solidFill>
                  <a:srgbClr val="3A3838"/>
                </a:solidFill>
                <a:latin typeface="Tahoma"/>
                <a:cs typeface="Tahoma"/>
              </a:rPr>
              <a:t>tar  </a:t>
            </a:r>
            <a:r>
              <a:rPr dirty="0" sz="1000" spc="-4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x</a:t>
            </a:r>
            <a:r>
              <a:rPr dirty="0" sz="1000" spc="-55" b="1">
                <a:solidFill>
                  <a:srgbClr val="3A3838"/>
                </a:solidFill>
                <a:latin typeface="Tahoma"/>
                <a:cs typeface="Tahoma"/>
              </a:rPr>
              <a:t>port</a:t>
            </a:r>
            <a:r>
              <a:rPr dirty="0" sz="1000" spc="-40" b="1">
                <a:solidFill>
                  <a:srgbClr val="3A3838"/>
                </a:solidFill>
                <a:latin typeface="Tahoma"/>
                <a:cs typeface="Tahoma"/>
              </a:rPr>
              <a:t> </a:t>
            </a:r>
            <a:r>
              <a:rPr dirty="0" sz="1000" spc="-25" b="1">
                <a:solidFill>
                  <a:srgbClr val="3A3838"/>
                </a:solidFill>
                <a:latin typeface="Tahoma"/>
                <a:cs typeface="Tahoma"/>
              </a:rPr>
              <a:t>Ho</a:t>
            </a:r>
            <a:r>
              <a:rPr dirty="0" sz="1000" spc="-90" b="1">
                <a:solidFill>
                  <a:srgbClr val="3A3838"/>
                </a:solidFill>
                <a:latin typeface="Tahoma"/>
                <a:cs typeface="Tahoma"/>
              </a:rPr>
              <a:t>u</a:t>
            </a:r>
            <a:r>
              <a:rPr dirty="0" sz="1000" spc="-75" b="1">
                <a:solidFill>
                  <a:srgbClr val="3A3838"/>
                </a:solidFill>
                <a:latin typeface="Tahoma"/>
                <a:cs typeface="Tahoma"/>
              </a:rPr>
              <a:t>s</a:t>
            </a: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</a:pPr>
            <a:r>
              <a:rPr dirty="0" sz="1000" spc="-65" b="1">
                <a:solidFill>
                  <a:srgbClr val="3A3838"/>
                </a:solidFill>
                <a:latin typeface="Tahoma"/>
                <a:cs typeface="Tahoma"/>
              </a:rPr>
              <a:t>2023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42404" y="786383"/>
            <a:ext cx="954009" cy="77264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29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In</a:t>
            </a:r>
            <a:r>
              <a:rPr dirty="0" spc="-125"/>
              <a:t>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7866" y="1752345"/>
            <a:ext cx="636270" cy="199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95" b="1">
                <a:solidFill>
                  <a:srgbClr val="364790"/>
                </a:solidFill>
                <a:latin typeface="Tahoma"/>
                <a:cs typeface="Tahoma"/>
              </a:rPr>
              <a:t>Pag</a:t>
            </a:r>
            <a:r>
              <a:rPr dirty="0" sz="1200" spc="-75" b="1">
                <a:solidFill>
                  <a:srgbClr val="364790"/>
                </a:solidFill>
                <a:latin typeface="Tahoma"/>
                <a:cs typeface="Tahoma"/>
              </a:rPr>
              <a:t>e</a:t>
            </a:r>
            <a:r>
              <a:rPr dirty="0" sz="1200" spc="-70" b="1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30" b="1">
                <a:solidFill>
                  <a:srgbClr val="364790"/>
                </a:solidFill>
                <a:latin typeface="Tahoma"/>
                <a:cs typeface="Tahoma"/>
              </a:rPr>
              <a:t>N</a:t>
            </a:r>
            <a:r>
              <a:rPr dirty="0" sz="1200" spc="-35" b="1">
                <a:solidFill>
                  <a:srgbClr val="364790"/>
                </a:solidFill>
                <a:latin typeface="Tahoma"/>
                <a:cs typeface="Tahoma"/>
              </a:rPr>
              <a:t>o</a:t>
            </a:r>
            <a:r>
              <a:rPr dirty="0" sz="1200" spc="-90" b="1">
                <a:solidFill>
                  <a:srgbClr val="364790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900"/>
              </a:spcBef>
            </a:pPr>
            <a:r>
              <a:rPr dirty="0" sz="1200" spc="40">
                <a:solidFill>
                  <a:srgbClr val="364790"/>
                </a:solidFill>
                <a:latin typeface="Tahoma"/>
                <a:cs typeface="Tahoma"/>
              </a:rPr>
              <a:t>04</a:t>
            </a:r>
            <a:endParaRPr sz="12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900"/>
              </a:spcBef>
            </a:pPr>
            <a:r>
              <a:rPr dirty="0" sz="1200" spc="40">
                <a:solidFill>
                  <a:srgbClr val="364790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900"/>
              </a:spcBef>
            </a:pPr>
            <a:r>
              <a:rPr dirty="0" sz="1200" spc="40">
                <a:solidFill>
                  <a:srgbClr val="364790"/>
                </a:solidFill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900"/>
              </a:spcBef>
            </a:pPr>
            <a:r>
              <a:rPr dirty="0" sz="1200" spc="40">
                <a:solidFill>
                  <a:srgbClr val="364790"/>
                </a:solidFill>
                <a:latin typeface="Tahoma"/>
                <a:cs typeface="Tahoma"/>
              </a:rPr>
              <a:t>23</a:t>
            </a:r>
            <a:endParaRPr sz="12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900"/>
              </a:spcBef>
            </a:pPr>
            <a:r>
              <a:rPr dirty="0" sz="1200" spc="40">
                <a:solidFill>
                  <a:srgbClr val="364790"/>
                </a:solidFill>
                <a:latin typeface="Tahoma"/>
                <a:cs typeface="Tahoma"/>
              </a:rPr>
              <a:t>25</a:t>
            </a:r>
            <a:endParaRPr sz="1200">
              <a:latin typeface="Tahoma"/>
              <a:cs typeface="Tahoma"/>
            </a:endParaRPr>
          </a:p>
          <a:p>
            <a:pPr algn="r" marR="6985">
              <a:lnSpc>
                <a:spcPct val="100000"/>
              </a:lnSpc>
              <a:spcBef>
                <a:spcPts val="900"/>
              </a:spcBef>
            </a:pPr>
            <a:r>
              <a:rPr dirty="0" sz="1200" spc="35">
                <a:solidFill>
                  <a:srgbClr val="364790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5853" y="2049526"/>
            <a:ext cx="2704465" cy="1694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AAE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50">
                <a:solidFill>
                  <a:srgbClr val="364790"/>
                </a:solidFill>
                <a:latin typeface="Tahoma"/>
                <a:cs typeface="Tahoma"/>
              </a:rPr>
              <a:t>Co</a:t>
            </a:r>
            <a:r>
              <a:rPr dirty="0" sz="1200" spc="-30">
                <a:solidFill>
                  <a:srgbClr val="364790"/>
                </a:solidFill>
                <a:latin typeface="Tahoma"/>
                <a:cs typeface="Tahoma"/>
              </a:rPr>
              <a:t>m</a:t>
            </a:r>
            <a:r>
              <a:rPr dirty="0" sz="1200" spc="-10">
                <a:solidFill>
                  <a:srgbClr val="364790"/>
                </a:solidFill>
                <a:latin typeface="Tahoma"/>
                <a:cs typeface="Tahoma"/>
              </a:rPr>
              <a:t>pan</a:t>
            </a:r>
            <a:r>
              <a:rPr dirty="0" sz="1200" spc="20">
                <a:solidFill>
                  <a:srgbClr val="364790"/>
                </a:solidFill>
                <a:latin typeface="Tahoma"/>
                <a:cs typeface="Tahoma"/>
              </a:rPr>
              <a:t>y</a:t>
            </a:r>
            <a:r>
              <a:rPr dirty="0" sz="1200" spc="-75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65">
                <a:solidFill>
                  <a:srgbClr val="364790"/>
                </a:solidFill>
                <a:latin typeface="Tahoma"/>
                <a:cs typeface="Tahoma"/>
              </a:rPr>
              <a:t>Ov</a:t>
            </a:r>
            <a:r>
              <a:rPr dirty="0" sz="1200" spc="5">
                <a:solidFill>
                  <a:srgbClr val="364790"/>
                </a:solidFill>
                <a:latin typeface="Tahoma"/>
                <a:cs typeface="Tahoma"/>
              </a:rPr>
              <a:t>ervie</a:t>
            </a:r>
            <a:r>
              <a:rPr dirty="0" sz="1200" spc="50">
                <a:solidFill>
                  <a:srgbClr val="364790"/>
                </a:solidFill>
                <a:latin typeface="Tahoma"/>
                <a:cs typeface="Tahoma"/>
              </a:rPr>
              <a:t>w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AAE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25">
                <a:solidFill>
                  <a:srgbClr val="364790"/>
                </a:solidFill>
                <a:latin typeface="Tahoma"/>
                <a:cs typeface="Tahoma"/>
              </a:rPr>
              <a:t>Qua</a:t>
            </a:r>
            <a:r>
              <a:rPr dirty="0" sz="1200" spc="-5">
                <a:solidFill>
                  <a:srgbClr val="364790"/>
                </a:solidFill>
                <a:latin typeface="Tahoma"/>
                <a:cs typeface="Tahoma"/>
              </a:rPr>
              <a:t>r</a:t>
            </a:r>
            <a:r>
              <a:rPr dirty="0" sz="1200" spc="15">
                <a:solidFill>
                  <a:srgbClr val="364790"/>
                </a:solidFill>
                <a:latin typeface="Tahoma"/>
                <a:cs typeface="Tahoma"/>
              </a:rPr>
              <a:t>te</a:t>
            </a:r>
            <a:r>
              <a:rPr dirty="0" sz="1200" spc="-5">
                <a:solidFill>
                  <a:srgbClr val="364790"/>
                </a:solidFill>
                <a:latin typeface="Tahoma"/>
                <a:cs typeface="Tahoma"/>
              </a:rPr>
              <a:t>r</a:t>
            </a:r>
            <a:r>
              <a:rPr dirty="0" sz="1200" spc="5">
                <a:solidFill>
                  <a:srgbClr val="364790"/>
                </a:solidFill>
                <a:latin typeface="Tahoma"/>
                <a:cs typeface="Tahoma"/>
              </a:rPr>
              <a:t>l</a:t>
            </a:r>
            <a:r>
              <a:rPr dirty="0" sz="1200" spc="20">
                <a:solidFill>
                  <a:srgbClr val="364790"/>
                </a:solidFill>
                <a:latin typeface="Tahoma"/>
                <a:cs typeface="Tahoma"/>
              </a:rPr>
              <a:t>y</a:t>
            </a:r>
            <a:r>
              <a:rPr dirty="0" sz="1200" spc="-60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64790"/>
                </a:solidFill>
                <a:latin typeface="Tahoma"/>
                <a:cs typeface="Tahoma"/>
              </a:rPr>
              <a:t>Per</a:t>
            </a:r>
            <a:r>
              <a:rPr dirty="0" sz="1200" spc="10">
                <a:solidFill>
                  <a:srgbClr val="364790"/>
                </a:solidFill>
                <a:latin typeface="Tahoma"/>
                <a:cs typeface="Tahoma"/>
              </a:rPr>
              <a:t>f</a:t>
            </a:r>
            <a:r>
              <a:rPr dirty="0" sz="1200" spc="25">
                <a:solidFill>
                  <a:srgbClr val="364790"/>
                </a:solidFill>
                <a:latin typeface="Tahoma"/>
                <a:cs typeface="Tahoma"/>
              </a:rPr>
              <a:t>o</a:t>
            </a:r>
            <a:r>
              <a:rPr dirty="0" sz="1200" spc="-5">
                <a:solidFill>
                  <a:srgbClr val="364790"/>
                </a:solidFill>
                <a:latin typeface="Tahoma"/>
                <a:cs typeface="Tahoma"/>
              </a:rPr>
              <a:t>r</a:t>
            </a:r>
            <a:r>
              <a:rPr dirty="0" sz="1200" spc="-30">
                <a:solidFill>
                  <a:srgbClr val="364790"/>
                </a:solidFill>
                <a:latin typeface="Tahoma"/>
                <a:cs typeface="Tahoma"/>
              </a:rPr>
              <a:t>m</a:t>
            </a:r>
            <a:r>
              <a:rPr dirty="0" sz="1200" spc="-20">
                <a:solidFill>
                  <a:srgbClr val="364790"/>
                </a:solidFill>
                <a:latin typeface="Tahoma"/>
                <a:cs typeface="Tahoma"/>
              </a:rPr>
              <a:t>an</a:t>
            </a:r>
            <a:r>
              <a:rPr dirty="0" sz="1200" spc="10">
                <a:solidFill>
                  <a:srgbClr val="364790"/>
                </a:solidFill>
                <a:latin typeface="Tahoma"/>
                <a:cs typeface="Tahoma"/>
              </a:rPr>
              <a:t>ce</a:t>
            </a:r>
            <a:r>
              <a:rPr dirty="0" sz="1200" spc="-40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64790"/>
                </a:solidFill>
                <a:latin typeface="Tahoma"/>
                <a:cs typeface="Tahoma"/>
              </a:rPr>
              <a:t>at</a:t>
            </a:r>
            <a:r>
              <a:rPr dirty="0" sz="1200" spc="-75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364790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364790"/>
                </a:solidFill>
                <a:latin typeface="Tahoma"/>
                <a:cs typeface="Tahoma"/>
              </a:rPr>
              <a:t>Gl</a:t>
            </a:r>
            <a:r>
              <a:rPr dirty="0" sz="1200" spc="-20">
                <a:solidFill>
                  <a:srgbClr val="364790"/>
                </a:solidFill>
                <a:latin typeface="Tahoma"/>
                <a:cs typeface="Tahoma"/>
              </a:rPr>
              <a:t>an</a:t>
            </a:r>
            <a:r>
              <a:rPr dirty="0" sz="1200" spc="10">
                <a:solidFill>
                  <a:srgbClr val="364790"/>
                </a:solidFill>
                <a:latin typeface="Tahoma"/>
                <a:cs typeface="Tahoma"/>
              </a:rPr>
              <a:t>ce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AAE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10">
                <a:solidFill>
                  <a:srgbClr val="364790"/>
                </a:solidFill>
                <a:latin typeface="Tahoma"/>
                <a:cs typeface="Tahoma"/>
              </a:rPr>
              <a:t>Annual</a:t>
            </a:r>
            <a:r>
              <a:rPr dirty="0" sz="1200" spc="-70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64790"/>
                </a:solidFill>
                <a:latin typeface="Tahoma"/>
                <a:cs typeface="Tahoma"/>
              </a:rPr>
              <a:t>Financial</a:t>
            </a:r>
            <a:r>
              <a:rPr dirty="0" sz="1200" spc="-70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5">
                <a:solidFill>
                  <a:srgbClr val="364790"/>
                </a:solidFill>
                <a:latin typeface="Tahoma"/>
                <a:cs typeface="Tahoma"/>
              </a:rPr>
              <a:t>Highlights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AAE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-10">
                <a:solidFill>
                  <a:srgbClr val="364790"/>
                </a:solidFill>
                <a:latin typeface="Tahoma"/>
                <a:cs typeface="Tahoma"/>
              </a:rPr>
              <a:t>Industry</a:t>
            </a:r>
            <a:r>
              <a:rPr dirty="0" sz="1200" spc="-80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364790"/>
                </a:solidFill>
                <a:latin typeface="Tahoma"/>
                <a:cs typeface="Tahoma"/>
              </a:rPr>
              <a:t>Overview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AAE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35">
                <a:solidFill>
                  <a:srgbClr val="364790"/>
                </a:solidFill>
                <a:latin typeface="Tahoma"/>
                <a:cs typeface="Tahoma"/>
              </a:rPr>
              <a:t>Key</a:t>
            </a:r>
            <a:r>
              <a:rPr dirty="0" sz="1200" spc="-95">
                <a:solidFill>
                  <a:srgbClr val="36479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64790"/>
                </a:solidFill>
                <a:latin typeface="Tahoma"/>
                <a:cs typeface="Tahoma"/>
              </a:rPr>
              <a:t>Strengths</a:t>
            </a:r>
            <a:endParaRPr sz="1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AAE17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200" spc="10">
                <a:solidFill>
                  <a:srgbClr val="364790"/>
                </a:solidFill>
                <a:latin typeface="Tahoma"/>
                <a:cs typeface="Tahoma"/>
              </a:rPr>
              <a:t>Annexures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2290" y="1040638"/>
            <a:ext cx="3248025" cy="3564890"/>
            <a:chOff x="542290" y="1040638"/>
            <a:chExt cx="3248025" cy="3564890"/>
          </a:xfrm>
        </p:grpSpPr>
        <p:sp>
          <p:nvSpPr>
            <p:cNvPr id="6" name="object 6"/>
            <p:cNvSpPr/>
            <p:nvPr/>
          </p:nvSpPr>
          <p:spPr>
            <a:xfrm>
              <a:off x="548640" y="1046988"/>
              <a:ext cx="1920239" cy="3183890"/>
            </a:xfrm>
            <a:custGeom>
              <a:avLst/>
              <a:gdLst/>
              <a:ahLst/>
              <a:cxnLst/>
              <a:rect l="l" t="t" r="r" b="b"/>
              <a:pathLst>
                <a:path w="1920239" h="3183890">
                  <a:moveTo>
                    <a:pt x="1920239" y="0"/>
                  </a:moveTo>
                  <a:lnTo>
                    <a:pt x="0" y="0"/>
                  </a:lnTo>
                  <a:lnTo>
                    <a:pt x="0" y="3183636"/>
                  </a:lnTo>
                  <a:lnTo>
                    <a:pt x="1920239" y="3183636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3647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48640" y="1046988"/>
              <a:ext cx="1920239" cy="3183890"/>
            </a:xfrm>
            <a:custGeom>
              <a:avLst/>
              <a:gdLst/>
              <a:ahLst/>
              <a:cxnLst/>
              <a:rect l="l" t="t" r="r" b="b"/>
              <a:pathLst>
                <a:path w="1920239" h="3183890">
                  <a:moveTo>
                    <a:pt x="0" y="3183636"/>
                  </a:moveTo>
                  <a:lnTo>
                    <a:pt x="1920239" y="3183636"/>
                  </a:lnTo>
                  <a:lnTo>
                    <a:pt x="1920239" y="0"/>
                  </a:lnTo>
                  <a:lnTo>
                    <a:pt x="0" y="0"/>
                  </a:lnTo>
                  <a:lnTo>
                    <a:pt x="0" y="3183636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812" y="1255776"/>
              <a:ext cx="3008376" cy="334975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326" y="4939201"/>
            <a:ext cx="760730" cy="1778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Sl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000" spc="5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000" spc="-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fld id="{81D60167-4931-47E6-BA6A-407CBD079E47}" type="slidenum"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r>
              <a:rPr dirty="0" sz="10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53081"/>
            <a:ext cx="4870450" cy="412940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100" b="1">
                <a:solidFill>
                  <a:srgbClr val="243383"/>
                </a:solidFill>
                <a:latin typeface="Tahoma"/>
                <a:cs typeface="Tahoma"/>
              </a:rPr>
              <a:t>Education</a:t>
            </a:r>
            <a:endParaRPr sz="1600">
              <a:latin typeface="Tahoma"/>
              <a:cs typeface="Tahoma"/>
            </a:endParaRPr>
          </a:p>
          <a:p>
            <a:pPr algn="just" marL="144145" marR="6350">
              <a:lnSpc>
                <a:spcPct val="100000"/>
              </a:lnSpc>
              <a:spcBef>
                <a:spcPts val="204"/>
              </a:spcBef>
            </a:pPr>
            <a:r>
              <a:rPr dirty="0" sz="1100" spc="-75" b="1">
                <a:latin typeface="Tahoma"/>
                <a:cs typeface="Tahoma"/>
              </a:rPr>
              <a:t>Parivartan </a:t>
            </a:r>
            <a:r>
              <a:rPr dirty="0" sz="1100" spc="-65" b="1">
                <a:latin typeface="Tahoma"/>
                <a:cs typeface="Tahoma"/>
              </a:rPr>
              <a:t>- </a:t>
            </a:r>
            <a:r>
              <a:rPr dirty="0" sz="1100" spc="-35" b="1">
                <a:latin typeface="Tahoma"/>
                <a:cs typeface="Tahoma"/>
              </a:rPr>
              <a:t>Model </a:t>
            </a:r>
            <a:r>
              <a:rPr dirty="0" sz="1100" spc="-65" b="1">
                <a:latin typeface="Tahoma"/>
                <a:cs typeface="Tahoma"/>
              </a:rPr>
              <a:t>School Project - </a:t>
            </a:r>
            <a:r>
              <a:rPr dirty="0" sz="1100" spc="10">
                <a:latin typeface="Tahoma"/>
                <a:cs typeface="Tahoma"/>
              </a:rPr>
              <a:t>Developing </a:t>
            </a:r>
            <a:r>
              <a:rPr dirty="0" sz="1100" spc="30">
                <a:latin typeface="Tahoma"/>
                <a:cs typeface="Tahoma"/>
              </a:rPr>
              <a:t>Govt </a:t>
            </a:r>
            <a:r>
              <a:rPr dirty="0" sz="1100" spc="5">
                <a:latin typeface="Tahoma"/>
                <a:cs typeface="Tahoma"/>
              </a:rPr>
              <a:t>schools in </a:t>
            </a:r>
            <a:r>
              <a:rPr dirty="0" sz="1100" spc="10">
                <a:latin typeface="Tahoma"/>
                <a:cs typeface="Tahoma"/>
              </a:rPr>
              <a:t>Haridwar </a:t>
            </a:r>
            <a:r>
              <a:rPr dirty="0" sz="1100" spc="15">
                <a:latin typeface="Tahoma"/>
                <a:cs typeface="Tahoma"/>
              </a:rPr>
              <a:t> into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model</a:t>
            </a:r>
            <a:r>
              <a:rPr dirty="0" sz="1100" spc="5">
                <a:latin typeface="Tahoma"/>
                <a:cs typeface="Tahoma"/>
              </a:rPr>
              <a:t> schools</a:t>
            </a:r>
            <a:r>
              <a:rPr dirty="0" sz="1100" spc="10">
                <a:latin typeface="Tahoma"/>
                <a:cs typeface="Tahoma"/>
              </a:rPr>
              <a:t> by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providing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appropriate</a:t>
            </a:r>
            <a:r>
              <a:rPr dirty="0" sz="1100" spc="5">
                <a:latin typeface="Tahoma"/>
                <a:cs typeface="Tahoma"/>
              </a:rPr>
              <a:t> infrastructure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facilities, </a:t>
            </a:r>
            <a:r>
              <a:rPr dirty="0" sz="1100">
                <a:latin typeface="Tahoma"/>
                <a:cs typeface="Tahoma"/>
              </a:rPr>
              <a:t> developing </a:t>
            </a:r>
            <a:r>
              <a:rPr dirty="0" sz="1100" spc="15">
                <a:latin typeface="Tahoma"/>
                <a:cs typeface="Tahoma"/>
              </a:rPr>
              <a:t>soft </a:t>
            </a:r>
            <a:r>
              <a:rPr dirty="0" sz="1100" spc="-15">
                <a:latin typeface="Tahoma"/>
                <a:cs typeface="Tahoma"/>
              </a:rPr>
              <a:t>skills, </a:t>
            </a: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>
                <a:latin typeface="Tahoma"/>
                <a:cs typeface="Tahoma"/>
              </a:rPr>
              <a:t>capacity building </a:t>
            </a:r>
            <a:r>
              <a:rPr dirty="0" sz="1100" spc="20">
                <a:latin typeface="Tahoma"/>
                <a:cs typeface="Tahoma"/>
              </a:rPr>
              <a:t>for </a:t>
            </a:r>
            <a:r>
              <a:rPr dirty="0" sz="1100" spc="-5">
                <a:latin typeface="Tahoma"/>
                <a:cs typeface="Tahoma"/>
              </a:rPr>
              <a:t>teachers </a:t>
            </a:r>
            <a:r>
              <a:rPr dirty="0" sz="1100" spc="5">
                <a:latin typeface="Tahoma"/>
                <a:cs typeface="Tahoma"/>
              </a:rPr>
              <a:t>in </a:t>
            </a:r>
            <a:r>
              <a:rPr dirty="0" sz="1100" spc="35">
                <a:latin typeface="Tahoma"/>
                <a:cs typeface="Tahoma"/>
              </a:rPr>
              <a:t>104 </a:t>
            </a:r>
            <a:r>
              <a:rPr dirty="0" sz="1100" spc="-5">
                <a:latin typeface="Tahoma"/>
                <a:cs typeface="Tahoma"/>
              </a:rPr>
              <a:t>schools,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b</a:t>
            </a:r>
            <a:r>
              <a:rPr dirty="0" sz="1100">
                <a:latin typeface="Tahoma"/>
                <a:cs typeface="Tahoma"/>
              </a:rPr>
              <a:t>e</a:t>
            </a:r>
            <a:r>
              <a:rPr dirty="0" sz="1100" spc="-5">
                <a:latin typeface="Tahoma"/>
                <a:cs typeface="Tahoma"/>
              </a:rPr>
              <a:t>n</a:t>
            </a:r>
            <a:r>
              <a:rPr dirty="0" sz="1100">
                <a:latin typeface="Tahoma"/>
                <a:cs typeface="Tahoma"/>
              </a:rPr>
              <a:t>e</a:t>
            </a:r>
            <a:r>
              <a:rPr dirty="0" sz="1100" spc="30">
                <a:latin typeface="Tahoma"/>
                <a:cs typeface="Tahoma"/>
              </a:rPr>
              <a:t>f</a:t>
            </a:r>
            <a:r>
              <a:rPr dirty="0" sz="1100" spc="10">
                <a:latin typeface="Tahoma"/>
                <a:cs typeface="Tahoma"/>
              </a:rPr>
              <a:t>itti</a:t>
            </a:r>
            <a:r>
              <a:rPr dirty="0" sz="1100" spc="15">
                <a:latin typeface="Tahoma"/>
                <a:cs typeface="Tahoma"/>
              </a:rPr>
              <a:t>n</a:t>
            </a:r>
            <a:r>
              <a:rPr dirty="0" sz="1100" spc="-35">
                <a:latin typeface="Tahoma"/>
                <a:cs typeface="Tahoma"/>
              </a:rPr>
              <a:t>g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</a:t>
            </a:r>
            <a:r>
              <a:rPr dirty="0" sz="1100" spc="-5">
                <a:latin typeface="Tahoma"/>
                <a:cs typeface="Tahoma"/>
              </a:rPr>
              <a:t>p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ox</a:t>
            </a:r>
            <a:r>
              <a:rPr dirty="0" sz="1100" spc="-75">
                <a:latin typeface="Tahoma"/>
                <a:cs typeface="Tahoma"/>
              </a:rPr>
              <a:t>.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10</a:t>
            </a:r>
            <a:r>
              <a:rPr dirty="0" sz="1100" spc="-85">
                <a:latin typeface="Tahoma"/>
                <a:cs typeface="Tahoma"/>
              </a:rPr>
              <a:t>,</a:t>
            </a:r>
            <a:r>
              <a:rPr dirty="0" sz="1100" spc="30">
                <a:latin typeface="Tahoma"/>
                <a:cs typeface="Tahoma"/>
              </a:rPr>
              <a:t>00</a:t>
            </a:r>
            <a:r>
              <a:rPr dirty="0" sz="1100" spc="35">
                <a:latin typeface="Tahoma"/>
                <a:cs typeface="Tahoma"/>
              </a:rPr>
              <a:t>0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stud</a:t>
            </a:r>
            <a:r>
              <a:rPr dirty="0" sz="1100">
                <a:latin typeface="Tahoma"/>
                <a:cs typeface="Tahoma"/>
              </a:rPr>
              <a:t>e</a:t>
            </a:r>
            <a:r>
              <a:rPr dirty="0" sz="1100" spc="-5">
                <a:latin typeface="Tahoma"/>
                <a:cs typeface="Tahoma"/>
              </a:rPr>
              <a:t>n</a:t>
            </a:r>
            <a:r>
              <a:rPr dirty="0" sz="1100" spc="5">
                <a:latin typeface="Tahoma"/>
                <a:cs typeface="Tahoma"/>
              </a:rPr>
              <a:t>ts</a:t>
            </a:r>
            <a:endParaRPr sz="1100">
              <a:latin typeface="Tahoma"/>
              <a:cs typeface="Tahoma"/>
            </a:endParaRPr>
          </a:p>
          <a:p>
            <a:pPr algn="just" marL="144145" marR="8890">
              <a:lnSpc>
                <a:spcPct val="100000"/>
              </a:lnSpc>
            </a:pPr>
            <a:r>
              <a:rPr dirty="0" sz="1100" spc="-80" b="1">
                <a:latin typeface="Tahoma"/>
                <a:cs typeface="Tahoma"/>
              </a:rPr>
              <a:t>Remedial </a:t>
            </a:r>
            <a:r>
              <a:rPr dirty="0" sz="1100" spc="-65" b="1">
                <a:latin typeface="Tahoma"/>
                <a:cs typeface="Tahoma"/>
              </a:rPr>
              <a:t>Education </a:t>
            </a:r>
            <a:r>
              <a:rPr dirty="0" sz="1100" spc="-80" b="1">
                <a:latin typeface="Tahoma"/>
                <a:cs typeface="Tahoma"/>
              </a:rPr>
              <a:t>Program </a:t>
            </a:r>
            <a:r>
              <a:rPr dirty="0" sz="1100" spc="-65" b="1">
                <a:latin typeface="Tahoma"/>
                <a:cs typeface="Tahoma"/>
              </a:rPr>
              <a:t>- </a:t>
            </a:r>
            <a:r>
              <a:rPr dirty="0" sz="1100">
                <a:latin typeface="Tahoma"/>
                <a:cs typeface="Tahoma"/>
              </a:rPr>
              <a:t>Supporting </a:t>
            </a:r>
            <a:r>
              <a:rPr dirty="0" sz="1100" spc="35">
                <a:latin typeface="Tahoma"/>
                <a:cs typeface="Tahoma"/>
              </a:rPr>
              <a:t>150 </a:t>
            </a:r>
            <a:r>
              <a:rPr dirty="0" sz="1100">
                <a:latin typeface="Tahoma"/>
                <a:cs typeface="Tahoma"/>
              </a:rPr>
              <a:t>students </a:t>
            </a:r>
            <a:r>
              <a:rPr dirty="0" sz="1100" spc="5">
                <a:latin typeface="Tahoma"/>
                <a:cs typeface="Tahoma"/>
              </a:rPr>
              <a:t>from the </a:t>
            </a:r>
            <a:r>
              <a:rPr dirty="0" sz="1100" spc="-5">
                <a:latin typeface="Tahoma"/>
                <a:cs typeface="Tahoma"/>
              </a:rPr>
              <a:t>Bawana 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slum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area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since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2017</a:t>
            </a:r>
            <a:endParaRPr sz="1100">
              <a:latin typeface="Tahoma"/>
              <a:cs typeface="Tahoma"/>
            </a:endParaRPr>
          </a:p>
          <a:p>
            <a:pPr algn="just" marL="144145" marR="5080">
              <a:lnSpc>
                <a:spcPct val="100000"/>
              </a:lnSpc>
              <a:spcBef>
                <a:spcPts val="5"/>
              </a:spcBef>
            </a:pPr>
            <a:r>
              <a:rPr dirty="0" sz="1100" spc="-75" b="1">
                <a:latin typeface="Tahoma"/>
                <a:cs typeface="Tahoma"/>
              </a:rPr>
              <a:t>Skill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Development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-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Supporting </a:t>
            </a:r>
            <a:r>
              <a:rPr dirty="0" sz="1100" spc="10">
                <a:latin typeface="Tahoma"/>
                <a:cs typeface="Tahoma"/>
              </a:rPr>
              <a:t>youth from </a:t>
            </a:r>
            <a:r>
              <a:rPr dirty="0" sz="1100">
                <a:latin typeface="Tahoma"/>
                <a:cs typeface="Tahoma"/>
              </a:rPr>
              <a:t>remote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areas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 </a:t>
            </a:r>
            <a:r>
              <a:rPr dirty="0" sz="1100" spc="10">
                <a:latin typeface="Tahoma"/>
                <a:cs typeface="Tahoma"/>
              </a:rPr>
              <a:t>Customer 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Support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Associate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and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Front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Desk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Executive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course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90" b="1">
                <a:solidFill>
                  <a:srgbClr val="F6871F"/>
                </a:solidFill>
                <a:latin typeface="Tahoma"/>
                <a:cs typeface="Tahoma"/>
              </a:rPr>
              <a:t>Health</a:t>
            </a:r>
            <a:endParaRPr sz="1600">
              <a:latin typeface="Tahoma"/>
              <a:cs typeface="Tahoma"/>
            </a:endParaRPr>
          </a:p>
          <a:p>
            <a:pPr algn="just" marL="183515" marR="59055">
              <a:lnSpc>
                <a:spcPct val="100000"/>
              </a:lnSpc>
              <a:spcBef>
                <a:spcPts val="275"/>
              </a:spcBef>
            </a:pPr>
            <a:r>
              <a:rPr dirty="0" sz="1100" spc="-70" b="1">
                <a:latin typeface="Tahoma"/>
                <a:cs typeface="Tahoma"/>
              </a:rPr>
              <a:t>Nayan</a:t>
            </a:r>
            <a:r>
              <a:rPr dirty="0" sz="1100" spc="-65" b="1">
                <a:latin typeface="Tahoma"/>
                <a:cs typeface="Tahoma"/>
              </a:rPr>
              <a:t> -</a:t>
            </a:r>
            <a:r>
              <a:rPr dirty="0" sz="1100" spc="-60" b="1">
                <a:latin typeface="Tahoma"/>
                <a:cs typeface="Tahoma"/>
              </a:rPr>
              <a:t> Avoidable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Blindness</a:t>
            </a:r>
            <a:r>
              <a:rPr dirty="0" sz="1100" spc="-65" b="1">
                <a:latin typeface="Tahoma"/>
                <a:cs typeface="Tahoma"/>
              </a:rPr>
              <a:t> Project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-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Providing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advanced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eye</a:t>
            </a:r>
            <a:r>
              <a:rPr dirty="0" sz="1100" spc="3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care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facilities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residents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35">
                <a:latin typeface="Tahoma"/>
                <a:cs typeface="Tahoma"/>
              </a:rPr>
              <a:t>194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villages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Tijara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block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30">
                <a:latin typeface="Tahoma"/>
                <a:cs typeface="Tahoma"/>
              </a:rPr>
              <a:t>of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Khairthal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district, </a:t>
            </a:r>
            <a:r>
              <a:rPr dirty="0" sz="1100" spc="-3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Rajasthan</a:t>
            </a:r>
            <a:endParaRPr sz="1100">
              <a:latin typeface="Tahoma"/>
              <a:cs typeface="Tahoma"/>
            </a:endParaRPr>
          </a:p>
          <a:p>
            <a:pPr algn="just" marL="183515" marR="59055">
              <a:lnSpc>
                <a:spcPct val="100000"/>
              </a:lnSpc>
            </a:pPr>
            <a:r>
              <a:rPr dirty="0" sz="1100" spc="-40" b="1">
                <a:latin typeface="Tahoma"/>
                <a:cs typeface="Tahoma"/>
              </a:rPr>
              <a:t>Mobile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Health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Unit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Project</a:t>
            </a:r>
            <a:r>
              <a:rPr dirty="0" sz="1100" spc="-65" b="1">
                <a:latin typeface="Tahoma"/>
                <a:cs typeface="Tahoma"/>
              </a:rPr>
              <a:t> -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A </a:t>
            </a:r>
            <a:r>
              <a:rPr dirty="0" sz="1100" spc="5">
                <a:latin typeface="Tahoma"/>
                <a:cs typeface="Tahoma"/>
              </a:rPr>
              <a:t>community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healthcare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initiative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 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provides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free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diagnosis,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medicines,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medical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tests,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85">
                <a:latin typeface="Tahoma"/>
                <a:cs typeface="Tahoma"/>
              </a:rPr>
              <a:t>ANC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&amp;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75">
                <a:latin typeface="Tahoma"/>
                <a:cs typeface="Tahoma"/>
              </a:rPr>
              <a:t>PNC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services,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health-related </a:t>
            </a:r>
            <a:r>
              <a:rPr dirty="0" sz="1100" spc="-10">
                <a:latin typeface="Tahoma"/>
                <a:cs typeface="Tahoma"/>
              </a:rPr>
              <a:t>awareness </a:t>
            </a:r>
            <a:r>
              <a:rPr dirty="0" sz="1100" spc="-5">
                <a:latin typeface="Tahoma"/>
                <a:cs typeface="Tahoma"/>
              </a:rPr>
              <a:t>sessions </a:t>
            </a:r>
            <a:r>
              <a:rPr dirty="0" sz="1100" spc="5">
                <a:latin typeface="Tahoma"/>
                <a:cs typeface="Tahoma"/>
              </a:rPr>
              <a:t>in </a:t>
            </a:r>
            <a:r>
              <a:rPr dirty="0" sz="1100" spc="35">
                <a:latin typeface="Tahoma"/>
                <a:cs typeface="Tahoma"/>
              </a:rPr>
              <a:t>11 </a:t>
            </a:r>
            <a:r>
              <a:rPr dirty="0" sz="1100" spc="-10">
                <a:latin typeface="Tahoma"/>
                <a:cs typeface="Tahoma"/>
              </a:rPr>
              <a:t>villages </a:t>
            </a:r>
            <a:r>
              <a:rPr dirty="0" sz="1100" spc="30">
                <a:latin typeface="Tahoma"/>
                <a:cs typeface="Tahoma"/>
              </a:rPr>
              <a:t>of </a:t>
            </a:r>
            <a:r>
              <a:rPr dirty="0" sz="1100" spc="5">
                <a:latin typeface="Tahoma"/>
                <a:cs typeface="Tahoma"/>
              </a:rPr>
              <a:t>the </a:t>
            </a:r>
            <a:r>
              <a:rPr dirty="0" sz="1100" spc="15">
                <a:latin typeface="Tahoma"/>
                <a:cs typeface="Tahoma"/>
              </a:rPr>
              <a:t>Bhiwadi </a:t>
            </a:r>
            <a:r>
              <a:rPr dirty="0" sz="1100" spc="-15">
                <a:latin typeface="Tahoma"/>
                <a:cs typeface="Tahoma"/>
              </a:rPr>
              <a:t>area </a:t>
            </a:r>
            <a:r>
              <a:rPr dirty="0" sz="1100" spc="-10">
                <a:latin typeface="Tahoma"/>
                <a:cs typeface="Tahoma"/>
              </a:rPr>
              <a:t>in 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Rajasthan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5" b="1">
                <a:solidFill>
                  <a:srgbClr val="243383"/>
                </a:solidFill>
                <a:latin typeface="Tahoma"/>
                <a:cs typeface="Tahoma"/>
              </a:rPr>
              <a:t>Environment</a:t>
            </a:r>
            <a:endParaRPr sz="1600">
              <a:latin typeface="Tahoma"/>
              <a:cs typeface="Tahoma"/>
            </a:endParaRPr>
          </a:p>
          <a:p>
            <a:pPr algn="just" marL="107950" marR="80645">
              <a:lnSpc>
                <a:spcPct val="100000"/>
              </a:lnSpc>
              <a:spcBef>
                <a:spcPts val="235"/>
              </a:spcBef>
            </a:pPr>
            <a:r>
              <a:rPr dirty="0" sz="1100" spc="-50" b="1">
                <a:latin typeface="Tahoma"/>
                <a:cs typeface="Tahoma"/>
              </a:rPr>
              <a:t>Water </a:t>
            </a:r>
            <a:r>
              <a:rPr dirty="0" sz="1100" spc="-65" b="1">
                <a:latin typeface="Tahoma"/>
                <a:cs typeface="Tahoma"/>
              </a:rPr>
              <a:t>Conservation </a:t>
            </a:r>
            <a:r>
              <a:rPr dirty="0" sz="1100" spc="-70" b="1">
                <a:latin typeface="Tahoma"/>
                <a:cs typeface="Tahoma"/>
              </a:rPr>
              <a:t>Project </a:t>
            </a:r>
            <a:r>
              <a:rPr dirty="0" sz="1100" spc="-65" b="1">
                <a:latin typeface="Tahoma"/>
                <a:cs typeface="Tahoma"/>
              </a:rPr>
              <a:t>- </a:t>
            </a:r>
            <a:r>
              <a:rPr dirty="0" sz="1100" spc="10">
                <a:latin typeface="Tahoma"/>
                <a:cs typeface="Tahoma"/>
              </a:rPr>
              <a:t>Constructing </a:t>
            </a:r>
            <a:r>
              <a:rPr dirty="0" sz="1100" spc="-10">
                <a:latin typeface="Tahoma"/>
                <a:cs typeface="Tahoma"/>
              </a:rPr>
              <a:t>and </a:t>
            </a:r>
            <a:r>
              <a:rPr dirty="0" sz="1100">
                <a:latin typeface="Tahoma"/>
                <a:cs typeface="Tahoma"/>
              </a:rPr>
              <a:t>renovating </a:t>
            </a:r>
            <a:r>
              <a:rPr dirty="0" sz="1100" spc="35">
                <a:latin typeface="Tahoma"/>
                <a:cs typeface="Tahoma"/>
              </a:rPr>
              <a:t>5 </a:t>
            </a:r>
            <a:r>
              <a:rPr dirty="0" sz="1100" spc="5">
                <a:latin typeface="Tahoma"/>
                <a:cs typeface="Tahoma"/>
              </a:rPr>
              <a:t>water </a:t>
            </a:r>
            <a:r>
              <a:rPr dirty="0" sz="1100" spc="-5">
                <a:latin typeface="Tahoma"/>
                <a:cs typeface="Tahoma"/>
              </a:rPr>
              <a:t>holding </a:t>
            </a:r>
            <a:r>
              <a:rPr dirty="0" sz="1100">
                <a:latin typeface="Tahoma"/>
                <a:cs typeface="Tahoma"/>
              </a:rPr>
              <a:t> structures </a:t>
            </a:r>
            <a:r>
              <a:rPr dirty="0" sz="1100" spc="20">
                <a:latin typeface="Tahoma"/>
                <a:cs typeface="Tahoma"/>
              </a:rPr>
              <a:t>with </a:t>
            </a:r>
            <a:r>
              <a:rPr dirty="0" sz="1100" spc="-30">
                <a:latin typeface="Tahoma"/>
                <a:cs typeface="Tahoma"/>
              </a:rPr>
              <a:t>a </a:t>
            </a:r>
            <a:r>
              <a:rPr dirty="0" sz="1100">
                <a:latin typeface="Tahoma"/>
                <a:cs typeface="Tahoma"/>
              </a:rPr>
              <a:t>cumulative holding </a:t>
            </a:r>
            <a:r>
              <a:rPr dirty="0" sz="1100" spc="5">
                <a:latin typeface="Tahoma"/>
                <a:cs typeface="Tahoma"/>
              </a:rPr>
              <a:t>capacity </a:t>
            </a:r>
            <a:r>
              <a:rPr dirty="0" sz="1100" spc="30">
                <a:latin typeface="Tahoma"/>
                <a:cs typeface="Tahoma"/>
              </a:rPr>
              <a:t>of </a:t>
            </a:r>
            <a:r>
              <a:rPr dirty="0" sz="1100" spc="10">
                <a:latin typeface="Tahoma"/>
                <a:cs typeface="Tahoma"/>
              </a:rPr>
              <a:t>83,000 cubic </a:t>
            </a:r>
            <a:r>
              <a:rPr dirty="0" sz="1100" spc="-5">
                <a:latin typeface="Tahoma"/>
                <a:cs typeface="Tahoma"/>
              </a:rPr>
              <a:t>meters </a:t>
            </a:r>
            <a:r>
              <a:rPr dirty="0" sz="1100" spc="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a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single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filling</a:t>
            </a:r>
            <a:endParaRPr sz="1100">
              <a:latin typeface="Tahoma"/>
              <a:cs typeface="Tahoma"/>
            </a:endParaRPr>
          </a:p>
          <a:p>
            <a:pPr algn="just" marL="107950">
              <a:lnSpc>
                <a:spcPct val="100000"/>
              </a:lnSpc>
              <a:spcBef>
                <a:spcPts val="5"/>
              </a:spcBef>
            </a:pPr>
            <a:r>
              <a:rPr dirty="0" sz="1100" spc="-70" b="1">
                <a:latin typeface="Tahoma"/>
                <a:cs typeface="Tahoma"/>
              </a:rPr>
              <a:t>Plantation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Drive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–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Bhiwadi,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Rajasthan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72" y="240233"/>
            <a:ext cx="341884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 i="1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0" i="1">
                <a:solidFill>
                  <a:srgbClr val="FFFFFF"/>
                </a:solidFill>
                <a:latin typeface="Trebuchet MS"/>
                <a:cs typeface="Trebuchet MS"/>
              </a:rPr>
              <a:t>Good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Corporate</a:t>
            </a:r>
            <a:r>
              <a:rPr dirty="0" spc="-2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10" i="1">
                <a:solidFill>
                  <a:srgbClr val="FFFFFF"/>
                </a:solidFill>
                <a:latin typeface="Trebuchet MS"/>
                <a:cs typeface="Trebuchet MS"/>
              </a:rPr>
              <a:t>Citizen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3876" y="2241804"/>
            <a:ext cx="1898903" cy="1182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3843" y="2223516"/>
            <a:ext cx="1898903" cy="1181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1684" y="790955"/>
            <a:ext cx="1898904" cy="1182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33843" y="790955"/>
            <a:ext cx="1898903" cy="1182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33843" y="3654552"/>
            <a:ext cx="1898903" cy="10728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1684" y="3654552"/>
            <a:ext cx="1898904" cy="10728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46597" y="1967229"/>
            <a:ext cx="1048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Tahoma"/>
                <a:cs typeface="Tahoma"/>
              </a:rPr>
              <a:t>P</a:t>
            </a:r>
            <a:r>
              <a:rPr dirty="0" sz="1000" spc="-55" b="1">
                <a:latin typeface="Tahoma"/>
                <a:cs typeface="Tahoma"/>
              </a:rPr>
              <a:t>ro</a:t>
            </a:r>
            <a:r>
              <a:rPr dirty="0" sz="1000" spc="-70" b="1">
                <a:latin typeface="Tahoma"/>
                <a:cs typeface="Tahoma"/>
              </a:rPr>
              <a:t>j</a:t>
            </a:r>
            <a:r>
              <a:rPr dirty="0" sz="1000" spc="-114" b="1">
                <a:latin typeface="Tahoma"/>
                <a:cs typeface="Tahoma"/>
              </a:rPr>
              <a:t>e</a:t>
            </a:r>
            <a:r>
              <a:rPr dirty="0" sz="1000" spc="-50" b="1">
                <a:latin typeface="Tahoma"/>
                <a:cs typeface="Tahoma"/>
              </a:rPr>
              <a:t>ct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spc="-50" b="1">
                <a:latin typeface="Tahoma"/>
                <a:cs typeface="Tahoma"/>
              </a:rPr>
              <a:t>P</a:t>
            </a:r>
            <a:r>
              <a:rPr dirty="0" sz="1000" spc="-70" b="1">
                <a:latin typeface="Tahoma"/>
                <a:cs typeface="Tahoma"/>
              </a:rPr>
              <a:t>arivartan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29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11288" y="1967229"/>
            <a:ext cx="1074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 b="1">
                <a:latin typeface="Tahoma"/>
                <a:cs typeface="Tahoma"/>
              </a:rPr>
              <a:t>B</a:t>
            </a:r>
            <a:r>
              <a:rPr dirty="0" sz="1000" spc="-75" b="1">
                <a:latin typeface="Tahoma"/>
                <a:cs typeface="Tahoma"/>
              </a:rPr>
              <a:t>al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45" b="1">
                <a:latin typeface="Tahoma"/>
                <a:cs typeface="Tahoma"/>
              </a:rPr>
              <a:t>Mant</a:t>
            </a:r>
            <a:r>
              <a:rPr dirty="0" sz="1000" spc="-60" b="1">
                <a:latin typeface="Tahoma"/>
                <a:cs typeface="Tahoma"/>
              </a:rPr>
              <a:t>ri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spc="-60" b="1">
                <a:latin typeface="Tahoma"/>
                <a:cs typeface="Tahoma"/>
              </a:rPr>
              <a:t>Manda</a:t>
            </a:r>
            <a:r>
              <a:rPr dirty="0" sz="1000" spc="-55" b="1">
                <a:latin typeface="Tahoma"/>
                <a:cs typeface="Tahoma"/>
              </a:rPr>
              <a:t>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1421" y="3421760"/>
            <a:ext cx="15443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latin typeface="Tahoma"/>
                <a:cs typeface="Tahoma"/>
              </a:rPr>
              <a:t>M</a:t>
            </a:r>
            <a:r>
              <a:rPr dirty="0" sz="1000" spc="-45" b="1">
                <a:latin typeface="Tahoma"/>
                <a:cs typeface="Tahoma"/>
              </a:rPr>
              <a:t>o</a:t>
            </a:r>
            <a:r>
              <a:rPr dirty="0" sz="1000" spc="-60" b="1">
                <a:latin typeface="Tahoma"/>
                <a:cs typeface="Tahoma"/>
              </a:rPr>
              <a:t>bile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spc="-35" b="1">
                <a:latin typeface="Tahoma"/>
                <a:cs typeface="Tahoma"/>
              </a:rPr>
              <a:t>H</a:t>
            </a:r>
            <a:r>
              <a:rPr dirty="0" sz="1000" spc="-35" b="1">
                <a:latin typeface="Tahoma"/>
                <a:cs typeface="Tahoma"/>
              </a:rPr>
              <a:t>e</a:t>
            </a:r>
            <a:r>
              <a:rPr dirty="0" sz="1000" spc="-65" b="1">
                <a:latin typeface="Tahoma"/>
                <a:cs typeface="Tahoma"/>
              </a:rPr>
              <a:t>alt</a:t>
            </a:r>
            <a:r>
              <a:rPr dirty="0" sz="1000" spc="-80" b="1">
                <a:latin typeface="Tahoma"/>
                <a:cs typeface="Tahoma"/>
              </a:rPr>
              <a:t>h</a:t>
            </a:r>
            <a:r>
              <a:rPr dirty="0" sz="1000" spc="-30" b="1">
                <a:latin typeface="Tahoma"/>
                <a:cs typeface="Tahoma"/>
              </a:rPr>
              <a:t> </a:t>
            </a:r>
            <a:r>
              <a:rPr dirty="0" sz="1000" b="1">
                <a:latin typeface="Tahoma"/>
                <a:cs typeface="Tahoma"/>
              </a:rPr>
              <a:t>U</a:t>
            </a:r>
            <a:r>
              <a:rPr dirty="0" sz="1000" spc="-60" b="1">
                <a:latin typeface="Tahoma"/>
                <a:cs typeface="Tahoma"/>
              </a:rPr>
              <a:t>nit</a:t>
            </a:r>
            <a:r>
              <a:rPr dirty="0" sz="1000" spc="-65" b="1">
                <a:latin typeface="Tahoma"/>
                <a:cs typeface="Tahoma"/>
              </a:rPr>
              <a:t> </a:t>
            </a:r>
            <a:r>
              <a:rPr dirty="0" sz="1000" spc="-50" b="1">
                <a:latin typeface="Tahoma"/>
                <a:cs typeface="Tahoma"/>
              </a:rPr>
              <a:t>P</a:t>
            </a:r>
            <a:r>
              <a:rPr dirty="0" sz="1000" spc="-55" b="1">
                <a:latin typeface="Tahoma"/>
                <a:cs typeface="Tahoma"/>
              </a:rPr>
              <a:t>ro</a:t>
            </a:r>
            <a:r>
              <a:rPr dirty="0" sz="1000" spc="-70" b="1">
                <a:latin typeface="Tahoma"/>
                <a:cs typeface="Tahoma"/>
              </a:rPr>
              <a:t>j</a:t>
            </a:r>
            <a:r>
              <a:rPr dirty="0" sz="1000" spc="-114" b="1">
                <a:latin typeface="Tahoma"/>
                <a:cs typeface="Tahoma"/>
              </a:rPr>
              <a:t>e</a:t>
            </a:r>
            <a:r>
              <a:rPr dirty="0" sz="1000" spc="-50" b="1">
                <a:latin typeface="Tahoma"/>
                <a:cs typeface="Tahoma"/>
              </a:rPr>
              <a:t>ct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7657" y="3404742"/>
            <a:ext cx="830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Tahoma"/>
                <a:cs typeface="Tahoma"/>
              </a:rPr>
              <a:t>Pro</a:t>
            </a:r>
            <a:r>
              <a:rPr dirty="0" sz="1000" spc="-70" b="1">
                <a:latin typeface="Tahoma"/>
                <a:cs typeface="Tahoma"/>
              </a:rPr>
              <a:t>ject</a:t>
            </a:r>
            <a:r>
              <a:rPr dirty="0" sz="1000" spc="-25" b="1">
                <a:latin typeface="Tahoma"/>
                <a:cs typeface="Tahoma"/>
              </a:rPr>
              <a:t> </a:t>
            </a:r>
            <a:r>
              <a:rPr dirty="0" sz="1000" spc="-65" b="1">
                <a:latin typeface="Tahoma"/>
                <a:cs typeface="Tahoma"/>
              </a:rPr>
              <a:t>Nayan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8602" y="4721758"/>
            <a:ext cx="949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Tahoma"/>
                <a:cs typeface="Tahoma"/>
              </a:rPr>
              <a:t>P</a:t>
            </a:r>
            <a:r>
              <a:rPr dirty="0" sz="1000" spc="-55" b="1">
                <a:latin typeface="Tahoma"/>
                <a:cs typeface="Tahoma"/>
              </a:rPr>
              <a:t>l</a:t>
            </a:r>
            <a:r>
              <a:rPr dirty="0" sz="1000" spc="-65" b="1">
                <a:latin typeface="Tahoma"/>
                <a:cs typeface="Tahoma"/>
              </a:rPr>
              <a:t>antatio</a:t>
            </a:r>
            <a:r>
              <a:rPr dirty="0" sz="1000" spc="-80" b="1">
                <a:latin typeface="Tahoma"/>
                <a:cs typeface="Tahoma"/>
              </a:rPr>
              <a:t>n</a:t>
            </a:r>
            <a:r>
              <a:rPr dirty="0" sz="1000" spc="-30" b="1">
                <a:latin typeface="Tahoma"/>
                <a:cs typeface="Tahoma"/>
              </a:rPr>
              <a:t> </a:t>
            </a:r>
            <a:r>
              <a:rPr dirty="0" sz="1000" spc="-50" b="1">
                <a:latin typeface="Tahoma"/>
                <a:cs typeface="Tahoma"/>
              </a:rPr>
              <a:t>Drive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3985" y="4721758"/>
            <a:ext cx="16078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Tahoma"/>
                <a:cs typeface="Tahoma"/>
              </a:rPr>
              <a:t>W</a:t>
            </a:r>
            <a:r>
              <a:rPr dirty="0" sz="1000" spc="-35" b="1">
                <a:latin typeface="Tahoma"/>
                <a:cs typeface="Tahoma"/>
              </a:rPr>
              <a:t>a</a:t>
            </a:r>
            <a:r>
              <a:rPr dirty="0" sz="1000" spc="-60" b="1">
                <a:latin typeface="Tahoma"/>
                <a:cs typeface="Tahoma"/>
              </a:rPr>
              <a:t>ter</a:t>
            </a:r>
            <a:r>
              <a:rPr dirty="0" sz="1000" spc="-35" b="1">
                <a:latin typeface="Tahoma"/>
                <a:cs typeface="Tahoma"/>
              </a:rPr>
              <a:t> </a:t>
            </a:r>
            <a:r>
              <a:rPr dirty="0" sz="1000" spc="-30" b="1">
                <a:latin typeface="Tahoma"/>
                <a:cs typeface="Tahoma"/>
              </a:rPr>
              <a:t>Co</a:t>
            </a:r>
            <a:r>
              <a:rPr dirty="0" sz="1000" spc="-90" b="1">
                <a:latin typeface="Tahoma"/>
                <a:cs typeface="Tahoma"/>
              </a:rPr>
              <a:t>n</a:t>
            </a:r>
            <a:r>
              <a:rPr dirty="0" sz="1000" spc="-75" b="1">
                <a:latin typeface="Tahoma"/>
                <a:cs typeface="Tahoma"/>
              </a:rPr>
              <a:t>s</a:t>
            </a:r>
            <a:r>
              <a:rPr dirty="0" sz="1000" spc="-70" b="1">
                <a:latin typeface="Tahoma"/>
                <a:cs typeface="Tahoma"/>
              </a:rPr>
              <a:t>e</a:t>
            </a:r>
            <a:r>
              <a:rPr dirty="0" sz="1000" spc="-60" b="1">
                <a:latin typeface="Tahoma"/>
                <a:cs typeface="Tahoma"/>
              </a:rPr>
              <a:t>rvatio</a:t>
            </a:r>
            <a:r>
              <a:rPr dirty="0" sz="1000" spc="-80" b="1">
                <a:latin typeface="Tahoma"/>
                <a:cs typeface="Tahoma"/>
              </a:rPr>
              <a:t>n</a:t>
            </a:r>
            <a:r>
              <a:rPr dirty="0" sz="1000" spc="-30" b="1">
                <a:latin typeface="Tahoma"/>
                <a:cs typeface="Tahoma"/>
              </a:rPr>
              <a:t> </a:t>
            </a:r>
            <a:r>
              <a:rPr dirty="0" sz="1000" spc="-50" b="1">
                <a:latin typeface="Tahoma"/>
                <a:cs typeface="Tahoma"/>
              </a:rPr>
              <a:t>P</a:t>
            </a:r>
            <a:r>
              <a:rPr dirty="0" sz="1000" spc="-55" b="1">
                <a:latin typeface="Tahoma"/>
                <a:cs typeface="Tahoma"/>
              </a:rPr>
              <a:t>ro</a:t>
            </a:r>
            <a:r>
              <a:rPr dirty="0" sz="1000" spc="-70" b="1">
                <a:latin typeface="Tahoma"/>
                <a:cs typeface="Tahoma"/>
              </a:rPr>
              <a:t>j</a:t>
            </a:r>
            <a:r>
              <a:rPr dirty="0" sz="1000" spc="-114" b="1">
                <a:latin typeface="Tahoma"/>
                <a:cs typeface="Tahoma"/>
              </a:rPr>
              <a:t>e</a:t>
            </a:r>
            <a:r>
              <a:rPr dirty="0" sz="1000" spc="-50" b="1">
                <a:latin typeface="Tahoma"/>
                <a:cs typeface="Tahoma"/>
              </a:rPr>
              <a:t>ct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66" y="256997"/>
            <a:ext cx="232791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 i="1">
                <a:solidFill>
                  <a:srgbClr val="FFFFFF"/>
                </a:solidFill>
                <a:latin typeface="Trebuchet MS"/>
                <a:cs typeface="Trebuchet MS"/>
              </a:rPr>
              <a:t>Shareh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45" i="1">
                <a:solidFill>
                  <a:srgbClr val="FFFFFF"/>
                </a:solidFill>
                <a:latin typeface="Trebuchet MS"/>
                <a:cs typeface="Trebuchet MS"/>
              </a:rPr>
              <a:t>ld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40" i="1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Patt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28" y="787273"/>
            <a:ext cx="3351796" cy="19875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2145" y="2059051"/>
            <a:ext cx="6121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r>
              <a:rPr dirty="0" sz="800" spc="-95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Tahoma"/>
                <a:cs typeface="Tahoma"/>
              </a:rPr>
              <a:t>(71</a:t>
            </a:r>
            <a:r>
              <a:rPr dirty="0" sz="800" spc="-15">
                <a:solidFill>
                  <a:srgbClr val="FFFFFF"/>
                </a:solidFill>
                <a:latin typeface="Tahoma"/>
                <a:cs typeface="Tahoma"/>
              </a:rPr>
              <a:t>.2</a:t>
            </a:r>
            <a:r>
              <a:rPr dirty="0" sz="800" spc="-55">
                <a:solidFill>
                  <a:srgbClr val="FFFFFF"/>
                </a:solidFill>
                <a:latin typeface="Tahoma"/>
                <a:cs typeface="Tahoma"/>
              </a:rPr>
              <a:t>7%</a:t>
            </a:r>
            <a:r>
              <a:rPr dirty="0" sz="800" spc="-95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13" y="1708531"/>
            <a:ext cx="5524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dirty="0" sz="800" spc="-95">
                <a:solidFill>
                  <a:srgbClr val="FFFFFF"/>
                </a:solidFill>
                <a:latin typeface="Tahoma"/>
                <a:cs typeface="Tahoma"/>
              </a:rPr>
              <a:t>*</a:t>
            </a:r>
            <a:r>
              <a:rPr dirty="0" sz="8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00" spc="-40">
                <a:solidFill>
                  <a:srgbClr val="FFFFFF"/>
                </a:solidFill>
                <a:latin typeface="Tahoma"/>
                <a:cs typeface="Tahoma"/>
              </a:rPr>
              <a:t>(9.</a:t>
            </a:r>
            <a:r>
              <a:rPr dirty="0" sz="800" spc="25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r>
              <a:rPr dirty="0" sz="800" spc="-140">
                <a:solidFill>
                  <a:srgbClr val="FFFFFF"/>
                </a:solidFill>
                <a:latin typeface="Tahoma"/>
                <a:cs typeface="Tahoma"/>
              </a:rPr>
              <a:t>%</a:t>
            </a:r>
            <a:r>
              <a:rPr dirty="0" sz="800" spc="-95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101" y="1239723"/>
            <a:ext cx="42481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35">
                <a:solidFill>
                  <a:srgbClr val="FFFFFF"/>
                </a:solidFill>
                <a:latin typeface="Tahoma"/>
                <a:cs typeface="Tahoma"/>
              </a:rPr>
              <a:t>(16.12%)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541" y="773429"/>
            <a:ext cx="3328670" cy="4927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21435" marR="17780" indent="-189230">
              <a:lnSpc>
                <a:spcPct val="100000"/>
              </a:lnSpc>
              <a:spcBef>
                <a:spcPts val="105"/>
              </a:spcBef>
            </a:pP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S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h</a:t>
            </a: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1050" spc="-65" b="1">
                <a:solidFill>
                  <a:srgbClr val="3E5679"/>
                </a:solidFill>
                <a:latin typeface="Tahoma"/>
                <a:cs typeface="Tahoma"/>
              </a:rPr>
              <a:t>re</a:t>
            </a:r>
            <a:r>
              <a:rPr dirty="0" sz="1050" spc="-75" b="1">
                <a:solidFill>
                  <a:srgbClr val="3E5679"/>
                </a:solidFill>
                <a:latin typeface="Tahoma"/>
                <a:cs typeface="Tahoma"/>
              </a:rPr>
              <a:t>h</a:t>
            </a:r>
            <a:r>
              <a:rPr dirty="0" sz="1050" spc="-45" b="1">
                <a:solidFill>
                  <a:srgbClr val="3E5679"/>
                </a:solidFill>
                <a:latin typeface="Tahoma"/>
                <a:cs typeface="Tahoma"/>
              </a:rPr>
              <a:t>o</a:t>
            </a:r>
            <a:r>
              <a:rPr dirty="0" sz="1050" spc="-65" b="1">
                <a:solidFill>
                  <a:srgbClr val="3E5679"/>
                </a:solidFill>
                <a:latin typeface="Tahoma"/>
                <a:cs typeface="Tahoma"/>
              </a:rPr>
              <a:t>l</a:t>
            </a:r>
            <a:r>
              <a:rPr dirty="0" sz="1050" spc="-75" b="1">
                <a:solidFill>
                  <a:srgbClr val="3E5679"/>
                </a:solidFill>
                <a:latin typeface="Tahoma"/>
                <a:cs typeface="Tahoma"/>
              </a:rPr>
              <a:t>d</a:t>
            </a:r>
            <a:r>
              <a:rPr dirty="0" sz="1050" spc="-45" b="1">
                <a:solidFill>
                  <a:srgbClr val="3E5679"/>
                </a:solidFill>
                <a:latin typeface="Tahoma"/>
                <a:cs typeface="Tahoma"/>
              </a:rPr>
              <a:t>i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n</a:t>
            </a:r>
            <a:r>
              <a:rPr dirty="0" sz="1050" spc="-105" b="1">
                <a:solidFill>
                  <a:srgbClr val="3E5679"/>
                </a:solidFill>
                <a:latin typeface="Tahoma"/>
                <a:cs typeface="Tahoma"/>
              </a:rPr>
              <a:t>g</a:t>
            </a:r>
            <a:r>
              <a:rPr dirty="0" sz="1050" spc="-100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s</a:t>
            </a:r>
            <a:r>
              <a:rPr dirty="0" sz="1050" spc="-70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45" b="1">
                <a:solidFill>
                  <a:srgbClr val="3E5679"/>
                </a:solidFill>
                <a:latin typeface="Tahoma"/>
                <a:cs typeface="Tahoma"/>
              </a:rPr>
              <a:t>o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n</a:t>
            </a:r>
            <a:r>
              <a:rPr dirty="0" sz="1050" spc="-65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60" b="1">
                <a:solidFill>
                  <a:srgbClr val="3E5679"/>
                </a:solidFill>
                <a:latin typeface="Tahoma"/>
                <a:cs typeface="Tahoma"/>
              </a:rPr>
              <a:t>3</a:t>
            </a:r>
            <a:r>
              <a:rPr dirty="0" sz="1050" spc="-55" b="1">
                <a:solidFill>
                  <a:srgbClr val="3E5679"/>
                </a:solidFill>
                <a:latin typeface="Tahoma"/>
                <a:cs typeface="Tahoma"/>
              </a:rPr>
              <a:t>1</a:t>
            </a:r>
            <a:r>
              <a:rPr dirty="0" baseline="23809" sz="1050" spc="-89" b="1">
                <a:solidFill>
                  <a:srgbClr val="3E5679"/>
                </a:solidFill>
                <a:latin typeface="Tahoma"/>
                <a:cs typeface="Tahoma"/>
              </a:rPr>
              <a:t>s</a:t>
            </a:r>
            <a:r>
              <a:rPr dirty="0" baseline="23809" sz="1050" spc="-60" b="1">
                <a:solidFill>
                  <a:srgbClr val="3E5679"/>
                </a:solidFill>
                <a:latin typeface="Tahoma"/>
                <a:cs typeface="Tahoma"/>
              </a:rPr>
              <a:t>t</a:t>
            </a:r>
            <a:r>
              <a:rPr dirty="0" baseline="23809" sz="1050" spc="75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20" b="1">
                <a:solidFill>
                  <a:srgbClr val="3E5679"/>
                </a:solidFill>
                <a:latin typeface="Tahoma"/>
                <a:cs typeface="Tahoma"/>
              </a:rPr>
              <a:t>M</a:t>
            </a:r>
            <a:r>
              <a:rPr dirty="0" sz="1050" spc="-10" b="1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1050" spc="-55" b="1">
                <a:solidFill>
                  <a:srgbClr val="3E5679"/>
                </a:solidFill>
                <a:latin typeface="Tahoma"/>
                <a:cs typeface="Tahoma"/>
              </a:rPr>
              <a:t>rc</a:t>
            </a:r>
            <a:r>
              <a:rPr dirty="0" sz="1050" spc="-70" b="1">
                <a:solidFill>
                  <a:srgbClr val="3E5679"/>
                </a:solidFill>
                <a:latin typeface="Tahoma"/>
                <a:cs typeface="Tahoma"/>
              </a:rPr>
              <a:t>h</a:t>
            </a:r>
            <a:r>
              <a:rPr dirty="0" sz="1050" spc="-85" b="1">
                <a:solidFill>
                  <a:srgbClr val="3E5679"/>
                </a:solidFill>
                <a:latin typeface="Tahoma"/>
                <a:cs typeface="Tahoma"/>
              </a:rPr>
              <a:t>,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50" b="1">
                <a:solidFill>
                  <a:srgbClr val="3E5679"/>
                </a:solidFill>
                <a:latin typeface="Tahoma"/>
                <a:cs typeface="Tahoma"/>
              </a:rPr>
              <a:t>2024  </a:t>
            </a:r>
            <a:r>
              <a:rPr dirty="0" sz="1050" spc="-30" b="1">
                <a:solidFill>
                  <a:srgbClr val="3E5679"/>
                </a:solidFill>
                <a:latin typeface="Tahoma"/>
                <a:cs typeface="Tahoma"/>
              </a:rPr>
              <a:t>T</a:t>
            </a:r>
            <a:r>
              <a:rPr dirty="0" sz="1050" spc="-25" b="1">
                <a:solidFill>
                  <a:srgbClr val="3E5679"/>
                </a:solidFill>
                <a:latin typeface="Tahoma"/>
                <a:cs typeface="Tahoma"/>
              </a:rPr>
              <a:t>o</a:t>
            </a:r>
            <a:r>
              <a:rPr dirty="0" sz="1050" spc="-45" b="1">
                <a:solidFill>
                  <a:srgbClr val="3E5679"/>
                </a:solidFill>
                <a:latin typeface="Tahoma"/>
                <a:cs typeface="Tahoma"/>
              </a:rPr>
              <a:t>t</a:t>
            </a: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1050" spc="-55" b="1">
                <a:solidFill>
                  <a:srgbClr val="3E5679"/>
                </a:solidFill>
                <a:latin typeface="Tahoma"/>
                <a:cs typeface="Tahoma"/>
              </a:rPr>
              <a:t>l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S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h</a:t>
            </a: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a</a:t>
            </a:r>
            <a:r>
              <a:rPr dirty="0" sz="1050" spc="-65" b="1">
                <a:solidFill>
                  <a:srgbClr val="3E5679"/>
                </a:solidFill>
                <a:latin typeface="Tahoma"/>
                <a:cs typeface="Tahoma"/>
              </a:rPr>
              <a:t>re</a:t>
            </a:r>
            <a:r>
              <a:rPr dirty="0" sz="1050" spc="-75" b="1">
                <a:solidFill>
                  <a:srgbClr val="3E5679"/>
                </a:solidFill>
                <a:latin typeface="Tahoma"/>
                <a:cs typeface="Tahoma"/>
              </a:rPr>
              <a:t>h</a:t>
            </a:r>
            <a:r>
              <a:rPr dirty="0" sz="1050" spc="-55" b="1">
                <a:solidFill>
                  <a:srgbClr val="3E5679"/>
                </a:solidFill>
                <a:latin typeface="Tahoma"/>
                <a:cs typeface="Tahoma"/>
              </a:rPr>
              <a:t>o</a:t>
            </a:r>
            <a:r>
              <a:rPr dirty="0" sz="1050" spc="-55" b="1">
                <a:solidFill>
                  <a:srgbClr val="3E5679"/>
                </a:solidFill>
                <a:latin typeface="Tahoma"/>
                <a:cs typeface="Tahoma"/>
              </a:rPr>
              <a:t>ld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e</a:t>
            </a:r>
            <a:r>
              <a:rPr dirty="0" sz="1050" spc="-70" b="1">
                <a:solidFill>
                  <a:srgbClr val="3E5679"/>
                </a:solidFill>
                <a:latin typeface="Tahoma"/>
                <a:cs typeface="Tahoma"/>
              </a:rPr>
              <a:t>rs</a:t>
            </a:r>
            <a:r>
              <a:rPr dirty="0" sz="1050" spc="-80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60" b="1">
                <a:solidFill>
                  <a:srgbClr val="3E5679"/>
                </a:solidFill>
                <a:latin typeface="Tahoma"/>
                <a:cs typeface="Tahoma"/>
              </a:rPr>
              <a:t>–</a:t>
            </a:r>
            <a:r>
              <a:rPr dirty="0" sz="1050" spc="-60" b="1">
                <a:solidFill>
                  <a:srgbClr val="3E5679"/>
                </a:solidFill>
                <a:latin typeface="Tahoma"/>
                <a:cs typeface="Tahoma"/>
              </a:rPr>
              <a:t> </a:t>
            </a:r>
            <a:r>
              <a:rPr dirty="0" sz="1050" spc="-95" b="1">
                <a:solidFill>
                  <a:srgbClr val="3E5679"/>
                </a:solidFill>
                <a:latin typeface="Tahoma"/>
                <a:cs typeface="Tahoma"/>
              </a:rPr>
              <a:t>2</a:t>
            </a:r>
            <a:r>
              <a:rPr dirty="0" sz="1050" spc="-45" b="1">
                <a:solidFill>
                  <a:srgbClr val="3E5679"/>
                </a:solidFill>
                <a:latin typeface="Tahoma"/>
                <a:cs typeface="Tahoma"/>
              </a:rPr>
              <a:t>,</a:t>
            </a:r>
            <a:r>
              <a:rPr dirty="0" sz="1050" spc="-60" b="1">
                <a:solidFill>
                  <a:srgbClr val="3E5679"/>
                </a:solidFill>
                <a:latin typeface="Tahoma"/>
                <a:cs typeface="Tahoma"/>
              </a:rPr>
              <a:t>69</a:t>
            </a:r>
            <a:r>
              <a:rPr dirty="0" sz="1050" spc="-85" b="1">
                <a:solidFill>
                  <a:srgbClr val="3E5679"/>
                </a:solidFill>
                <a:latin typeface="Tahoma"/>
                <a:cs typeface="Tahoma"/>
              </a:rPr>
              <a:t>,</a:t>
            </a:r>
            <a:r>
              <a:rPr dirty="0" sz="1050" spc="-60" b="1">
                <a:solidFill>
                  <a:srgbClr val="3E5679"/>
                </a:solidFill>
                <a:latin typeface="Tahoma"/>
                <a:cs typeface="Tahoma"/>
              </a:rPr>
              <a:t>388</a:t>
            </a:r>
            <a:endParaRPr sz="10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90"/>
              </a:spcBef>
            </a:pPr>
            <a:r>
              <a:rPr dirty="0" sz="800" spc="-5">
                <a:solidFill>
                  <a:srgbClr val="FFFFFF"/>
                </a:solidFill>
                <a:latin typeface="Tahoma"/>
                <a:cs typeface="Tahoma"/>
              </a:rPr>
              <a:t>2,69,244*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1701" y="1293367"/>
            <a:ext cx="1625600" cy="956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0">
                <a:solidFill>
                  <a:srgbClr val="748FB6"/>
                </a:solidFill>
                <a:latin typeface="Tahoma"/>
                <a:cs typeface="Tahoma"/>
              </a:rPr>
              <a:t>Promoter</a:t>
            </a:r>
            <a:r>
              <a:rPr dirty="0" sz="1000" spc="-65">
                <a:solidFill>
                  <a:srgbClr val="748FB6"/>
                </a:solidFill>
                <a:latin typeface="Tahoma"/>
                <a:cs typeface="Tahoma"/>
              </a:rPr>
              <a:t> </a:t>
            </a:r>
            <a:r>
              <a:rPr dirty="0" sz="1000" spc="35">
                <a:solidFill>
                  <a:srgbClr val="748FB6"/>
                </a:solidFill>
                <a:latin typeface="Tahoma"/>
                <a:cs typeface="Tahoma"/>
              </a:rPr>
              <a:t>&amp;</a:t>
            </a:r>
            <a:r>
              <a:rPr dirty="0" sz="1000" spc="-70">
                <a:solidFill>
                  <a:srgbClr val="748FB6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748FB6"/>
                </a:solidFill>
                <a:latin typeface="Tahoma"/>
                <a:cs typeface="Tahoma"/>
              </a:rPr>
              <a:t>Promoter</a:t>
            </a:r>
            <a:r>
              <a:rPr dirty="0" sz="1000" spc="-70">
                <a:solidFill>
                  <a:srgbClr val="748FB6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748FB6"/>
                </a:solidFill>
                <a:latin typeface="Tahoma"/>
                <a:cs typeface="Tahoma"/>
              </a:rPr>
              <a:t>Group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000" spc="85">
                <a:solidFill>
                  <a:srgbClr val="748FB6"/>
                </a:solidFill>
                <a:latin typeface="Tahoma"/>
                <a:cs typeface="Tahoma"/>
              </a:rPr>
              <a:t>M</a:t>
            </a:r>
            <a:r>
              <a:rPr dirty="0" sz="1000" spc="65">
                <a:solidFill>
                  <a:srgbClr val="748FB6"/>
                </a:solidFill>
                <a:latin typeface="Tahoma"/>
                <a:cs typeface="Tahoma"/>
              </a:rPr>
              <a:t>u</a:t>
            </a:r>
            <a:r>
              <a:rPr dirty="0" sz="1000" spc="-5">
                <a:solidFill>
                  <a:srgbClr val="748FB6"/>
                </a:solidFill>
                <a:latin typeface="Tahoma"/>
                <a:cs typeface="Tahoma"/>
              </a:rPr>
              <a:t>tu</a:t>
            </a:r>
            <a:r>
              <a:rPr dirty="0" sz="1000">
                <a:solidFill>
                  <a:srgbClr val="748FB6"/>
                </a:solidFill>
                <a:latin typeface="Tahoma"/>
                <a:cs typeface="Tahoma"/>
              </a:rPr>
              <a:t>a</a:t>
            </a:r>
            <a:r>
              <a:rPr dirty="0" sz="1000" spc="5">
                <a:solidFill>
                  <a:srgbClr val="748FB6"/>
                </a:solidFill>
                <a:latin typeface="Tahoma"/>
                <a:cs typeface="Tahoma"/>
              </a:rPr>
              <a:t>l</a:t>
            </a:r>
            <a:r>
              <a:rPr dirty="0" sz="1000" spc="-60">
                <a:solidFill>
                  <a:srgbClr val="748FB6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748FB6"/>
                </a:solidFill>
                <a:latin typeface="Tahoma"/>
                <a:cs typeface="Tahoma"/>
              </a:rPr>
              <a:t>F</a:t>
            </a:r>
            <a:r>
              <a:rPr dirty="0" sz="1000" spc="15">
                <a:solidFill>
                  <a:srgbClr val="748FB6"/>
                </a:solidFill>
                <a:latin typeface="Tahoma"/>
                <a:cs typeface="Tahoma"/>
              </a:rPr>
              <a:t>u</a:t>
            </a:r>
            <a:r>
              <a:rPr dirty="0" sz="1000">
                <a:solidFill>
                  <a:srgbClr val="748FB6"/>
                </a:solidFill>
                <a:latin typeface="Tahoma"/>
                <a:cs typeface="Tahoma"/>
              </a:rPr>
              <a:t>n</a:t>
            </a:r>
            <a:r>
              <a:rPr dirty="0" sz="1000" spc="-5">
                <a:solidFill>
                  <a:srgbClr val="748FB6"/>
                </a:solidFill>
                <a:latin typeface="Tahoma"/>
                <a:cs typeface="Tahoma"/>
              </a:rPr>
              <a:t>d</a:t>
            </a:r>
            <a:r>
              <a:rPr dirty="0" sz="1000" spc="-15">
                <a:solidFill>
                  <a:srgbClr val="748FB6"/>
                </a:solidFill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000" spc="20">
                <a:solidFill>
                  <a:srgbClr val="748FB6"/>
                </a:solidFill>
                <a:latin typeface="Tahoma"/>
                <a:cs typeface="Tahoma"/>
              </a:rPr>
              <a:t>Fo</a:t>
            </a:r>
            <a:r>
              <a:rPr dirty="0" sz="1000" spc="20">
                <a:solidFill>
                  <a:srgbClr val="748FB6"/>
                </a:solidFill>
                <a:latin typeface="Tahoma"/>
                <a:cs typeface="Tahoma"/>
              </a:rPr>
              <a:t>r</a:t>
            </a:r>
            <a:r>
              <a:rPr dirty="0" sz="1000" spc="5">
                <a:solidFill>
                  <a:srgbClr val="748FB6"/>
                </a:solidFill>
                <a:latin typeface="Tahoma"/>
                <a:cs typeface="Tahoma"/>
              </a:rPr>
              <a:t>ei</a:t>
            </a:r>
            <a:r>
              <a:rPr dirty="0" sz="1000" spc="-20">
                <a:solidFill>
                  <a:srgbClr val="748FB6"/>
                </a:solidFill>
                <a:latin typeface="Tahoma"/>
                <a:cs typeface="Tahoma"/>
              </a:rPr>
              <a:t>gn</a:t>
            </a:r>
            <a:r>
              <a:rPr dirty="0" sz="1000" spc="-55">
                <a:solidFill>
                  <a:srgbClr val="748FB6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748FB6"/>
                </a:solidFill>
                <a:latin typeface="Tahoma"/>
                <a:cs typeface="Tahoma"/>
              </a:rPr>
              <a:t>Po</a:t>
            </a:r>
            <a:r>
              <a:rPr dirty="0" sz="1000" spc="20">
                <a:solidFill>
                  <a:srgbClr val="748FB6"/>
                </a:solidFill>
                <a:latin typeface="Tahoma"/>
                <a:cs typeface="Tahoma"/>
              </a:rPr>
              <a:t>r</a:t>
            </a:r>
            <a:r>
              <a:rPr dirty="0" sz="1000" spc="10">
                <a:solidFill>
                  <a:srgbClr val="748FB6"/>
                </a:solidFill>
                <a:latin typeface="Tahoma"/>
                <a:cs typeface="Tahoma"/>
              </a:rPr>
              <a:t>t</a:t>
            </a:r>
            <a:r>
              <a:rPr dirty="0" sz="1000" spc="35">
                <a:solidFill>
                  <a:srgbClr val="748FB6"/>
                </a:solidFill>
                <a:latin typeface="Tahoma"/>
                <a:cs typeface="Tahoma"/>
              </a:rPr>
              <a:t>f</a:t>
            </a:r>
            <a:r>
              <a:rPr dirty="0" sz="1000" spc="10">
                <a:solidFill>
                  <a:srgbClr val="748FB6"/>
                </a:solidFill>
                <a:latin typeface="Tahoma"/>
                <a:cs typeface="Tahoma"/>
              </a:rPr>
              <a:t>ol</a:t>
            </a:r>
            <a:r>
              <a:rPr dirty="0" sz="1000" spc="15">
                <a:solidFill>
                  <a:srgbClr val="748FB6"/>
                </a:solidFill>
                <a:latin typeface="Tahoma"/>
                <a:cs typeface="Tahoma"/>
              </a:rPr>
              <a:t>io</a:t>
            </a:r>
            <a:r>
              <a:rPr dirty="0" sz="1000" spc="-60">
                <a:solidFill>
                  <a:srgbClr val="748FB6"/>
                </a:solidFill>
                <a:latin typeface="Tahoma"/>
                <a:cs typeface="Tahoma"/>
              </a:rPr>
              <a:t> </a:t>
            </a:r>
            <a:r>
              <a:rPr dirty="0" sz="1000" spc="-105">
                <a:solidFill>
                  <a:srgbClr val="748FB6"/>
                </a:solidFill>
                <a:latin typeface="Tahoma"/>
                <a:cs typeface="Tahoma"/>
              </a:rPr>
              <a:t>I</a:t>
            </a:r>
            <a:r>
              <a:rPr dirty="0" sz="1000">
                <a:solidFill>
                  <a:srgbClr val="748FB6"/>
                </a:solidFill>
                <a:latin typeface="Tahoma"/>
                <a:cs typeface="Tahoma"/>
              </a:rPr>
              <a:t>n</a:t>
            </a:r>
            <a:r>
              <a:rPr dirty="0" sz="1000" spc="5">
                <a:solidFill>
                  <a:srgbClr val="748FB6"/>
                </a:solidFill>
                <a:latin typeface="Tahoma"/>
                <a:cs typeface="Tahoma"/>
              </a:rPr>
              <a:t>ve</a:t>
            </a:r>
            <a:r>
              <a:rPr dirty="0" sz="1000">
                <a:solidFill>
                  <a:srgbClr val="748FB6"/>
                </a:solidFill>
                <a:latin typeface="Tahoma"/>
                <a:cs typeface="Tahoma"/>
              </a:rPr>
              <a:t>st</a:t>
            </a:r>
            <a:r>
              <a:rPr dirty="0" sz="1000" spc="10">
                <a:solidFill>
                  <a:srgbClr val="748FB6"/>
                </a:solidFill>
                <a:latin typeface="Tahoma"/>
                <a:cs typeface="Tahoma"/>
              </a:rPr>
              <a:t>o</a:t>
            </a:r>
            <a:r>
              <a:rPr dirty="0" sz="1000">
                <a:solidFill>
                  <a:srgbClr val="748FB6"/>
                </a:solidFill>
                <a:latin typeface="Tahoma"/>
                <a:cs typeface="Tahoma"/>
              </a:rPr>
              <a:t>r</a:t>
            </a:r>
            <a:r>
              <a:rPr dirty="0" sz="1000" spc="-15">
                <a:solidFill>
                  <a:srgbClr val="748FB6"/>
                </a:solidFill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000" spc="15">
                <a:solidFill>
                  <a:srgbClr val="748FB6"/>
                </a:solidFill>
                <a:latin typeface="Tahoma"/>
                <a:cs typeface="Tahoma"/>
              </a:rPr>
              <a:t>Others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51880" y="1081532"/>
          <a:ext cx="3322320" cy="296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489"/>
                <a:gridCol w="1414780"/>
              </a:tblGrid>
              <a:tr h="4174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har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nf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0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ation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000">
                        <a:latin typeface="Tahoma"/>
                        <a:cs typeface="Tahoma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31</a:t>
                      </a:r>
                      <a:r>
                        <a:rPr dirty="0" baseline="25641" sz="97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baseline="25641" sz="97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25641" sz="97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25641" sz="975" spc="-97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rch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202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338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33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Tic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000" spc="3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530517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2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Tic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RELAXO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et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(₹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20,346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%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Free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000" spc="-6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fl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28.73%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dirty="0" sz="1000" spc="-4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tsta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000" spc="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(in</a:t>
                      </a:r>
                      <a:r>
                        <a:rPr dirty="0" sz="1000" spc="-7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24.89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2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3M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TV</a:t>
                      </a:r>
                      <a:r>
                        <a:rPr dirty="0" sz="1000" spc="-5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(S</a:t>
                      </a:r>
                      <a:r>
                        <a:rPr dirty="0" sz="1000" spc="-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1,21,997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36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rprise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000" spc="-5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(₹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20,324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52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igh</a:t>
                      </a:r>
                      <a:r>
                        <a:rPr dirty="0" sz="1000" spc="-4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(₹)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000" spc="1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974.00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23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52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ow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1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(₹)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000" spc="1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762.45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  <a:tr h="25337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52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Week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TV</a:t>
                      </a:r>
                      <a:r>
                        <a:rPr dirty="0" sz="1000" spc="-5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(₹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000" spc="-6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00" spc="-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00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r)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495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000" spc="1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10.13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AE17"/>
                    </a:solidFill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51878" y="2895600"/>
            <a:ext cx="4687570" cy="1173480"/>
            <a:chOff x="551878" y="2895600"/>
            <a:chExt cx="4687570" cy="1173480"/>
          </a:xfrm>
        </p:grpSpPr>
        <p:sp>
          <p:nvSpPr>
            <p:cNvPr id="11" name="object 11"/>
            <p:cNvSpPr/>
            <p:nvPr/>
          </p:nvSpPr>
          <p:spPr>
            <a:xfrm>
              <a:off x="565404" y="2982467"/>
              <a:ext cx="1362710" cy="1053465"/>
            </a:xfrm>
            <a:custGeom>
              <a:avLst/>
              <a:gdLst/>
              <a:ahLst/>
              <a:cxnLst/>
              <a:rect l="l" t="t" r="r" b="b"/>
              <a:pathLst>
                <a:path w="1362710" h="1053464">
                  <a:moveTo>
                    <a:pt x="3048" y="935736"/>
                  </a:moveTo>
                  <a:lnTo>
                    <a:pt x="0" y="935736"/>
                  </a:lnTo>
                  <a:lnTo>
                    <a:pt x="0" y="1053084"/>
                  </a:lnTo>
                  <a:lnTo>
                    <a:pt x="3048" y="1053084"/>
                  </a:lnTo>
                  <a:lnTo>
                    <a:pt x="3048" y="935736"/>
                  </a:lnTo>
                  <a:close/>
                </a:path>
                <a:path w="1362710" h="1053464">
                  <a:moveTo>
                    <a:pt x="28956" y="978408"/>
                  </a:moveTo>
                  <a:lnTo>
                    <a:pt x="25908" y="978408"/>
                  </a:lnTo>
                  <a:lnTo>
                    <a:pt x="25908" y="1053084"/>
                  </a:lnTo>
                  <a:lnTo>
                    <a:pt x="28956" y="1053084"/>
                  </a:lnTo>
                  <a:lnTo>
                    <a:pt x="28956" y="978408"/>
                  </a:lnTo>
                  <a:close/>
                </a:path>
                <a:path w="1362710" h="1053464">
                  <a:moveTo>
                    <a:pt x="42672" y="969264"/>
                  </a:moveTo>
                  <a:lnTo>
                    <a:pt x="38100" y="969264"/>
                  </a:lnTo>
                  <a:lnTo>
                    <a:pt x="38100" y="1053084"/>
                  </a:lnTo>
                  <a:lnTo>
                    <a:pt x="42672" y="1053084"/>
                  </a:lnTo>
                  <a:lnTo>
                    <a:pt x="42672" y="969264"/>
                  </a:lnTo>
                  <a:close/>
                </a:path>
                <a:path w="1362710" h="1053464">
                  <a:moveTo>
                    <a:pt x="94488" y="990600"/>
                  </a:moveTo>
                  <a:lnTo>
                    <a:pt x="89916" y="990600"/>
                  </a:lnTo>
                  <a:lnTo>
                    <a:pt x="89916" y="1053084"/>
                  </a:lnTo>
                  <a:lnTo>
                    <a:pt x="94488" y="1053084"/>
                  </a:lnTo>
                  <a:lnTo>
                    <a:pt x="94488" y="990600"/>
                  </a:lnTo>
                  <a:close/>
                </a:path>
                <a:path w="1362710" h="1053464">
                  <a:moveTo>
                    <a:pt x="106680" y="986028"/>
                  </a:moveTo>
                  <a:lnTo>
                    <a:pt x="102108" y="986028"/>
                  </a:lnTo>
                  <a:lnTo>
                    <a:pt x="102108" y="1053084"/>
                  </a:lnTo>
                  <a:lnTo>
                    <a:pt x="106680" y="1053084"/>
                  </a:lnTo>
                  <a:lnTo>
                    <a:pt x="106680" y="986028"/>
                  </a:lnTo>
                  <a:close/>
                </a:path>
                <a:path w="1362710" h="1053464">
                  <a:moveTo>
                    <a:pt x="120396" y="970788"/>
                  </a:moveTo>
                  <a:lnTo>
                    <a:pt x="115824" y="970788"/>
                  </a:lnTo>
                  <a:lnTo>
                    <a:pt x="115824" y="1053084"/>
                  </a:lnTo>
                  <a:lnTo>
                    <a:pt x="120396" y="1053084"/>
                  </a:lnTo>
                  <a:lnTo>
                    <a:pt x="120396" y="970788"/>
                  </a:lnTo>
                  <a:close/>
                </a:path>
                <a:path w="1362710" h="1053464">
                  <a:moveTo>
                    <a:pt x="132588" y="999744"/>
                  </a:moveTo>
                  <a:lnTo>
                    <a:pt x="128016" y="999744"/>
                  </a:lnTo>
                  <a:lnTo>
                    <a:pt x="128016" y="1053084"/>
                  </a:lnTo>
                  <a:lnTo>
                    <a:pt x="132588" y="1053084"/>
                  </a:lnTo>
                  <a:lnTo>
                    <a:pt x="132588" y="999744"/>
                  </a:lnTo>
                  <a:close/>
                </a:path>
                <a:path w="1362710" h="1053464">
                  <a:moveTo>
                    <a:pt x="184404" y="960120"/>
                  </a:moveTo>
                  <a:lnTo>
                    <a:pt x="179832" y="960120"/>
                  </a:lnTo>
                  <a:lnTo>
                    <a:pt x="179832" y="1053084"/>
                  </a:lnTo>
                  <a:lnTo>
                    <a:pt x="184404" y="1053084"/>
                  </a:lnTo>
                  <a:lnTo>
                    <a:pt x="184404" y="960120"/>
                  </a:lnTo>
                  <a:close/>
                </a:path>
                <a:path w="1362710" h="1053464">
                  <a:moveTo>
                    <a:pt x="198120" y="979932"/>
                  </a:moveTo>
                  <a:lnTo>
                    <a:pt x="193548" y="979932"/>
                  </a:lnTo>
                  <a:lnTo>
                    <a:pt x="193548" y="1053084"/>
                  </a:lnTo>
                  <a:lnTo>
                    <a:pt x="198120" y="1053084"/>
                  </a:lnTo>
                  <a:lnTo>
                    <a:pt x="198120" y="979932"/>
                  </a:lnTo>
                  <a:close/>
                </a:path>
                <a:path w="1362710" h="1053464">
                  <a:moveTo>
                    <a:pt x="210312" y="0"/>
                  </a:moveTo>
                  <a:lnTo>
                    <a:pt x="205740" y="0"/>
                  </a:lnTo>
                  <a:lnTo>
                    <a:pt x="205740" y="1053084"/>
                  </a:lnTo>
                  <a:lnTo>
                    <a:pt x="210312" y="1053084"/>
                  </a:lnTo>
                  <a:lnTo>
                    <a:pt x="210312" y="0"/>
                  </a:lnTo>
                  <a:close/>
                </a:path>
                <a:path w="1362710" h="1053464">
                  <a:moveTo>
                    <a:pt x="224028" y="673608"/>
                  </a:moveTo>
                  <a:lnTo>
                    <a:pt x="219456" y="673608"/>
                  </a:lnTo>
                  <a:lnTo>
                    <a:pt x="219456" y="1053084"/>
                  </a:lnTo>
                  <a:lnTo>
                    <a:pt x="224028" y="1053084"/>
                  </a:lnTo>
                  <a:lnTo>
                    <a:pt x="224028" y="673608"/>
                  </a:lnTo>
                  <a:close/>
                </a:path>
                <a:path w="1362710" h="1053464">
                  <a:moveTo>
                    <a:pt x="236220" y="618744"/>
                  </a:moveTo>
                  <a:lnTo>
                    <a:pt x="231648" y="618744"/>
                  </a:lnTo>
                  <a:lnTo>
                    <a:pt x="231648" y="1053084"/>
                  </a:lnTo>
                  <a:lnTo>
                    <a:pt x="236220" y="1053084"/>
                  </a:lnTo>
                  <a:lnTo>
                    <a:pt x="236220" y="618744"/>
                  </a:lnTo>
                  <a:close/>
                </a:path>
                <a:path w="1362710" h="1053464">
                  <a:moveTo>
                    <a:pt x="274320" y="993648"/>
                  </a:moveTo>
                  <a:lnTo>
                    <a:pt x="271272" y="993648"/>
                  </a:lnTo>
                  <a:lnTo>
                    <a:pt x="271272" y="1053084"/>
                  </a:lnTo>
                  <a:lnTo>
                    <a:pt x="274320" y="1053084"/>
                  </a:lnTo>
                  <a:lnTo>
                    <a:pt x="274320" y="993648"/>
                  </a:lnTo>
                  <a:close/>
                </a:path>
                <a:path w="1362710" h="1053464">
                  <a:moveTo>
                    <a:pt x="288036" y="964692"/>
                  </a:moveTo>
                  <a:lnTo>
                    <a:pt x="283464" y="964692"/>
                  </a:lnTo>
                  <a:lnTo>
                    <a:pt x="283464" y="1053084"/>
                  </a:lnTo>
                  <a:lnTo>
                    <a:pt x="288036" y="1053084"/>
                  </a:lnTo>
                  <a:lnTo>
                    <a:pt x="288036" y="964692"/>
                  </a:lnTo>
                  <a:close/>
                </a:path>
                <a:path w="1362710" h="1053464">
                  <a:moveTo>
                    <a:pt x="300228" y="976884"/>
                  </a:moveTo>
                  <a:lnTo>
                    <a:pt x="297180" y="976884"/>
                  </a:lnTo>
                  <a:lnTo>
                    <a:pt x="297180" y="1053084"/>
                  </a:lnTo>
                  <a:lnTo>
                    <a:pt x="300228" y="1053084"/>
                  </a:lnTo>
                  <a:lnTo>
                    <a:pt x="300228" y="976884"/>
                  </a:lnTo>
                  <a:close/>
                </a:path>
                <a:path w="1362710" h="1053464">
                  <a:moveTo>
                    <a:pt x="313944" y="897636"/>
                  </a:moveTo>
                  <a:lnTo>
                    <a:pt x="309372" y="897636"/>
                  </a:lnTo>
                  <a:lnTo>
                    <a:pt x="309372" y="1053084"/>
                  </a:lnTo>
                  <a:lnTo>
                    <a:pt x="313944" y="1053084"/>
                  </a:lnTo>
                  <a:lnTo>
                    <a:pt x="313944" y="897636"/>
                  </a:lnTo>
                  <a:close/>
                </a:path>
                <a:path w="1362710" h="1053464">
                  <a:moveTo>
                    <a:pt x="326136" y="957072"/>
                  </a:moveTo>
                  <a:lnTo>
                    <a:pt x="323088" y="957072"/>
                  </a:lnTo>
                  <a:lnTo>
                    <a:pt x="323088" y="1053084"/>
                  </a:lnTo>
                  <a:lnTo>
                    <a:pt x="326136" y="1053084"/>
                  </a:lnTo>
                  <a:lnTo>
                    <a:pt x="326136" y="957072"/>
                  </a:lnTo>
                  <a:close/>
                </a:path>
                <a:path w="1362710" h="1053464">
                  <a:moveTo>
                    <a:pt x="377952" y="960120"/>
                  </a:moveTo>
                  <a:lnTo>
                    <a:pt x="374904" y="960120"/>
                  </a:lnTo>
                  <a:lnTo>
                    <a:pt x="374904" y="1053084"/>
                  </a:lnTo>
                  <a:lnTo>
                    <a:pt x="377952" y="1053084"/>
                  </a:lnTo>
                  <a:lnTo>
                    <a:pt x="377952" y="960120"/>
                  </a:lnTo>
                  <a:close/>
                </a:path>
                <a:path w="1362710" h="1053464">
                  <a:moveTo>
                    <a:pt x="391668" y="982980"/>
                  </a:moveTo>
                  <a:lnTo>
                    <a:pt x="387096" y="982980"/>
                  </a:lnTo>
                  <a:lnTo>
                    <a:pt x="387096" y="1053084"/>
                  </a:lnTo>
                  <a:lnTo>
                    <a:pt x="391668" y="1053084"/>
                  </a:lnTo>
                  <a:lnTo>
                    <a:pt x="391668" y="982980"/>
                  </a:lnTo>
                  <a:close/>
                </a:path>
                <a:path w="1362710" h="1053464">
                  <a:moveTo>
                    <a:pt x="403860" y="970788"/>
                  </a:moveTo>
                  <a:lnTo>
                    <a:pt x="400812" y="970788"/>
                  </a:lnTo>
                  <a:lnTo>
                    <a:pt x="400812" y="1053084"/>
                  </a:lnTo>
                  <a:lnTo>
                    <a:pt x="403860" y="1053084"/>
                  </a:lnTo>
                  <a:lnTo>
                    <a:pt x="403860" y="970788"/>
                  </a:lnTo>
                  <a:close/>
                </a:path>
                <a:path w="1362710" h="1053464">
                  <a:moveTo>
                    <a:pt x="417576" y="969264"/>
                  </a:moveTo>
                  <a:lnTo>
                    <a:pt x="413004" y="969264"/>
                  </a:lnTo>
                  <a:lnTo>
                    <a:pt x="413004" y="1053084"/>
                  </a:lnTo>
                  <a:lnTo>
                    <a:pt x="417576" y="1053084"/>
                  </a:lnTo>
                  <a:lnTo>
                    <a:pt x="417576" y="969264"/>
                  </a:lnTo>
                  <a:close/>
                </a:path>
                <a:path w="1362710" h="1053464">
                  <a:moveTo>
                    <a:pt x="455676" y="1001268"/>
                  </a:moveTo>
                  <a:lnTo>
                    <a:pt x="452628" y="1001268"/>
                  </a:lnTo>
                  <a:lnTo>
                    <a:pt x="452628" y="1053084"/>
                  </a:lnTo>
                  <a:lnTo>
                    <a:pt x="455676" y="1053084"/>
                  </a:lnTo>
                  <a:lnTo>
                    <a:pt x="455676" y="1001268"/>
                  </a:lnTo>
                  <a:close/>
                </a:path>
                <a:path w="1362710" h="1053464">
                  <a:moveTo>
                    <a:pt x="469392" y="964692"/>
                  </a:moveTo>
                  <a:lnTo>
                    <a:pt x="464820" y="964692"/>
                  </a:lnTo>
                  <a:lnTo>
                    <a:pt x="464820" y="1053084"/>
                  </a:lnTo>
                  <a:lnTo>
                    <a:pt x="469392" y="1053084"/>
                  </a:lnTo>
                  <a:lnTo>
                    <a:pt x="469392" y="964692"/>
                  </a:lnTo>
                  <a:close/>
                </a:path>
                <a:path w="1362710" h="1053464">
                  <a:moveTo>
                    <a:pt x="481584" y="737616"/>
                  </a:moveTo>
                  <a:lnTo>
                    <a:pt x="478536" y="737616"/>
                  </a:lnTo>
                  <a:lnTo>
                    <a:pt x="478536" y="1053084"/>
                  </a:lnTo>
                  <a:lnTo>
                    <a:pt x="481584" y="1053084"/>
                  </a:lnTo>
                  <a:lnTo>
                    <a:pt x="481584" y="737616"/>
                  </a:lnTo>
                  <a:close/>
                </a:path>
                <a:path w="1362710" h="1053464">
                  <a:moveTo>
                    <a:pt x="495300" y="338328"/>
                  </a:moveTo>
                  <a:lnTo>
                    <a:pt x="490728" y="338328"/>
                  </a:lnTo>
                  <a:lnTo>
                    <a:pt x="490728" y="1053084"/>
                  </a:lnTo>
                  <a:lnTo>
                    <a:pt x="495300" y="1053084"/>
                  </a:lnTo>
                  <a:lnTo>
                    <a:pt x="495300" y="338328"/>
                  </a:lnTo>
                  <a:close/>
                </a:path>
                <a:path w="1362710" h="1053464">
                  <a:moveTo>
                    <a:pt x="507492" y="848868"/>
                  </a:moveTo>
                  <a:lnTo>
                    <a:pt x="504444" y="848868"/>
                  </a:lnTo>
                  <a:lnTo>
                    <a:pt x="504444" y="1053084"/>
                  </a:lnTo>
                  <a:lnTo>
                    <a:pt x="507492" y="1053084"/>
                  </a:lnTo>
                  <a:lnTo>
                    <a:pt x="507492" y="848868"/>
                  </a:lnTo>
                  <a:close/>
                </a:path>
                <a:path w="1362710" h="1053464">
                  <a:moveTo>
                    <a:pt x="547116" y="914400"/>
                  </a:moveTo>
                  <a:lnTo>
                    <a:pt x="542544" y="914400"/>
                  </a:lnTo>
                  <a:lnTo>
                    <a:pt x="542544" y="1053084"/>
                  </a:lnTo>
                  <a:lnTo>
                    <a:pt x="547116" y="1053084"/>
                  </a:lnTo>
                  <a:lnTo>
                    <a:pt x="547116" y="914400"/>
                  </a:lnTo>
                  <a:close/>
                </a:path>
                <a:path w="1362710" h="1053464">
                  <a:moveTo>
                    <a:pt x="559308" y="973836"/>
                  </a:moveTo>
                  <a:lnTo>
                    <a:pt x="556260" y="973836"/>
                  </a:lnTo>
                  <a:lnTo>
                    <a:pt x="556260" y="1053084"/>
                  </a:lnTo>
                  <a:lnTo>
                    <a:pt x="559308" y="1053084"/>
                  </a:lnTo>
                  <a:lnTo>
                    <a:pt x="559308" y="973836"/>
                  </a:lnTo>
                  <a:close/>
                </a:path>
                <a:path w="1362710" h="1053464">
                  <a:moveTo>
                    <a:pt x="573024" y="952500"/>
                  </a:moveTo>
                  <a:lnTo>
                    <a:pt x="568452" y="952500"/>
                  </a:lnTo>
                  <a:lnTo>
                    <a:pt x="568452" y="1053084"/>
                  </a:lnTo>
                  <a:lnTo>
                    <a:pt x="573024" y="1053084"/>
                  </a:lnTo>
                  <a:lnTo>
                    <a:pt x="573024" y="952500"/>
                  </a:lnTo>
                  <a:close/>
                </a:path>
                <a:path w="1362710" h="1053464">
                  <a:moveTo>
                    <a:pt x="585216" y="989076"/>
                  </a:moveTo>
                  <a:lnTo>
                    <a:pt x="582168" y="989076"/>
                  </a:lnTo>
                  <a:lnTo>
                    <a:pt x="582168" y="1053084"/>
                  </a:lnTo>
                  <a:lnTo>
                    <a:pt x="585216" y="1053084"/>
                  </a:lnTo>
                  <a:lnTo>
                    <a:pt x="585216" y="989076"/>
                  </a:lnTo>
                  <a:close/>
                </a:path>
                <a:path w="1362710" h="1053464">
                  <a:moveTo>
                    <a:pt x="598932" y="999744"/>
                  </a:moveTo>
                  <a:lnTo>
                    <a:pt x="594360" y="999744"/>
                  </a:lnTo>
                  <a:lnTo>
                    <a:pt x="594360" y="1053084"/>
                  </a:lnTo>
                  <a:lnTo>
                    <a:pt x="598932" y="1053084"/>
                  </a:lnTo>
                  <a:lnTo>
                    <a:pt x="598932" y="999744"/>
                  </a:lnTo>
                  <a:close/>
                </a:path>
                <a:path w="1362710" h="1053464">
                  <a:moveTo>
                    <a:pt x="637032" y="970788"/>
                  </a:moveTo>
                  <a:lnTo>
                    <a:pt x="633984" y="970788"/>
                  </a:lnTo>
                  <a:lnTo>
                    <a:pt x="633984" y="1053084"/>
                  </a:lnTo>
                  <a:lnTo>
                    <a:pt x="637032" y="1053084"/>
                  </a:lnTo>
                  <a:lnTo>
                    <a:pt x="637032" y="970788"/>
                  </a:lnTo>
                  <a:close/>
                </a:path>
                <a:path w="1362710" h="1053464">
                  <a:moveTo>
                    <a:pt x="650748" y="978408"/>
                  </a:moveTo>
                  <a:lnTo>
                    <a:pt x="646176" y="978408"/>
                  </a:lnTo>
                  <a:lnTo>
                    <a:pt x="646176" y="1053084"/>
                  </a:lnTo>
                  <a:lnTo>
                    <a:pt x="650748" y="1053084"/>
                  </a:lnTo>
                  <a:lnTo>
                    <a:pt x="650748" y="978408"/>
                  </a:lnTo>
                  <a:close/>
                </a:path>
                <a:path w="1362710" h="1053464">
                  <a:moveTo>
                    <a:pt x="662940" y="963168"/>
                  </a:moveTo>
                  <a:lnTo>
                    <a:pt x="659892" y="963168"/>
                  </a:lnTo>
                  <a:lnTo>
                    <a:pt x="659892" y="1053084"/>
                  </a:lnTo>
                  <a:lnTo>
                    <a:pt x="662940" y="1053084"/>
                  </a:lnTo>
                  <a:lnTo>
                    <a:pt x="662940" y="963168"/>
                  </a:lnTo>
                  <a:close/>
                </a:path>
                <a:path w="1362710" h="1053464">
                  <a:moveTo>
                    <a:pt x="676656" y="970788"/>
                  </a:moveTo>
                  <a:lnTo>
                    <a:pt x="672084" y="970788"/>
                  </a:lnTo>
                  <a:lnTo>
                    <a:pt x="672084" y="1053084"/>
                  </a:lnTo>
                  <a:lnTo>
                    <a:pt x="676656" y="1053084"/>
                  </a:lnTo>
                  <a:lnTo>
                    <a:pt x="676656" y="970788"/>
                  </a:lnTo>
                  <a:close/>
                </a:path>
                <a:path w="1362710" h="1053464">
                  <a:moveTo>
                    <a:pt x="688848" y="943356"/>
                  </a:moveTo>
                  <a:lnTo>
                    <a:pt x="685800" y="943356"/>
                  </a:lnTo>
                  <a:lnTo>
                    <a:pt x="685800" y="1053084"/>
                  </a:lnTo>
                  <a:lnTo>
                    <a:pt x="688848" y="1053084"/>
                  </a:lnTo>
                  <a:lnTo>
                    <a:pt x="688848" y="943356"/>
                  </a:lnTo>
                  <a:close/>
                </a:path>
                <a:path w="1362710" h="1053464">
                  <a:moveTo>
                    <a:pt x="728472" y="972312"/>
                  </a:moveTo>
                  <a:lnTo>
                    <a:pt x="723900" y="972312"/>
                  </a:lnTo>
                  <a:lnTo>
                    <a:pt x="723900" y="1053084"/>
                  </a:lnTo>
                  <a:lnTo>
                    <a:pt x="728472" y="1053084"/>
                  </a:lnTo>
                  <a:lnTo>
                    <a:pt x="728472" y="972312"/>
                  </a:lnTo>
                  <a:close/>
                </a:path>
                <a:path w="1362710" h="1053464">
                  <a:moveTo>
                    <a:pt x="740664" y="861060"/>
                  </a:moveTo>
                  <a:lnTo>
                    <a:pt x="736092" y="861060"/>
                  </a:lnTo>
                  <a:lnTo>
                    <a:pt x="736092" y="1053084"/>
                  </a:lnTo>
                  <a:lnTo>
                    <a:pt x="740664" y="1053084"/>
                  </a:lnTo>
                  <a:lnTo>
                    <a:pt x="740664" y="861060"/>
                  </a:lnTo>
                  <a:close/>
                </a:path>
                <a:path w="1362710" h="1053464">
                  <a:moveTo>
                    <a:pt x="754380" y="891540"/>
                  </a:moveTo>
                  <a:lnTo>
                    <a:pt x="749808" y="891540"/>
                  </a:lnTo>
                  <a:lnTo>
                    <a:pt x="749808" y="1053084"/>
                  </a:lnTo>
                  <a:lnTo>
                    <a:pt x="754380" y="1053084"/>
                  </a:lnTo>
                  <a:lnTo>
                    <a:pt x="754380" y="891540"/>
                  </a:lnTo>
                  <a:close/>
                </a:path>
                <a:path w="1362710" h="1053464">
                  <a:moveTo>
                    <a:pt x="766572" y="984504"/>
                  </a:moveTo>
                  <a:lnTo>
                    <a:pt x="762000" y="984504"/>
                  </a:lnTo>
                  <a:lnTo>
                    <a:pt x="762000" y="1053084"/>
                  </a:lnTo>
                  <a:lnTo>
                    <a:pt x="766572" y="1053084"/>
                  </a:lnTo>
                  <a:lnTo>
                    <a:pt x="766572" y="984504"/>
                  </a:lnTo>
                  <a:close/>
                </a:path>
                <a:path w="1362710" h="1053464">
                  <a:moveTo>
                    <a:pt x="780288" y="966216"/>
                  </a:moveTo>
                  <a:lnTo>
                    <a:pt x="775716" y="966216"/>
                  </a:lnTo>
                  <a:lnTo>
                    <a:pt x="775716" y="1053084"/>
                  </a:lnTo>
                  <a:lnTo>
                    <a:pt x="780288" y="1053084"/>
                  </a:lnTo>
                  <a:lnTo>
                    <a:pt x="780288" y="966216"/>
                  </a:lnTo>
                  <a:close/>
                </a:path>
                <a:path w="1362710" h="1053464">
                  <a:moveTo>
                    <a:pt x="818388" y="772668"/>
                  </a:moveTo>
                  <a:lnTo>
                    <a:pt x="813816" y="772668"/>
                  </a:lnTo>
                  <a:lnTo>
                    <a:pt x="813816" y="1053084"/>
                  </a:lnTo>
                  <a:lnTo>
                    <a:pt x="818388" y="1053084"/>
                  </a:lnTo>
                  <a:lnTo>
                    <a:pt x="818388" y="772668"/>
                  </a:lnTo>
                  <a:close/>
                </a:path>
                <a:path w="1362710" h="1053464">
                  <a:moveTo>
                    <a:pt x="832104" y="984504"/>
                  </a:moveTo>
                  <a:lnTo>
                    <a:pt x="827532" y="984504"/>
                  </a:lnTo>
                  <a:lnTo>
                    <a:pt x="827532" y="1053084"/>
                  </a:lnTo>
                  <a:lnTo>
                    <a:pt x="832104" y="1053084"/>
                  </a:lnTo>
                  <a:lnTo>
                    <a:pt x="832104" y="984504"/>
                  </a:lnTo>
                  <a:close/>
                </a:path>
                <a:path w="1362710" h="1053464">
                  <a:moveTo>
                    <a:pt x="844296" y="954024"/>
                  </a:moveTo>
                  <a:lnTo>
                    <a:pt x="839724" y="954024"/>
                  </a:lnTo>
                  <a:lnTo>
                    <a:pt x="839724" y="1053084"/>
                  </a:lnTo>
                  <a:lnTo>
                    <a:pt x="844296" y="1053084"/>
                  </a:lnTo>
                  <a:lnTo>
                    <a:pt x="844296" y="954024"/>
                  </a:lnTo>
                  <a:close/>
                </a:path>
                <a:path w="1362710" h="1053464">
                  <a:moveTo>
                    <a:pt x="858012" y="970788"/>
                  </a:moveTo>
                  <a:lnTo>
                    <a:pt x="853440" y="970788"/>
                  </a:lnTo>
                  <a:lnTo>
                    <a:pt x="853440" y="1053084"/>
                  </a:lnTo>
                  <a:lnTo>
                    <a:pt x="858012" y="1053084"/>
                  </a:lnTo>
                  <a:lnTo>
                    <a:pt x="858012" y="970788"/>
                  </a:lnTo>
                  <a:close/>
                </a:path>
                <a:path w="1362710" h="1053464">
                  <a:moveTo>
                    <a:pt x="870204" y="972312"/>
                  </a:moveTo>
                  <a:lnTo>
                    <a:pt x="865632" y="972312"/>
                  </a:lnTo>
                  <a:lnTo>
                    <a:pt x="865632" y="1053084"/>
                  </a:lnTo>
                  <a:lnTo>
                    <a:pt x="870204" y="1053084"/>
                  </a:lnTo>
                  <a:lnTo>
                    <a:pt x="870204" y="972312"/>
                  </a:lnTo>
                  <a:close/>
                </a:path>
                <a:path w="1362710" h="1053464">
                  <a:moveTo>
                    <a:pt x="909828" y="952500"/>
                  </a:moveTo>
                  <a:lnTo>
                    <a:pt x="905256" y="952500"/>
                  </a:lnTo>
                  <a:lnTo>
                    <a:pt x="905256" y="1053084"/>
                  </a:lnTo>
                  <a:lnTo>
                    <a:pt x="909828" y="1053084"/>
                  </a:lnTo>
                  <a:lnTo>
                    <a:pt x="909828" y="952500"/>
                  </a:lnTo>
                  <a:close/>
                </a:path>
                <a:path w="1362710" h="1053464">
                  <a:moveTo>
                    <a:pt x="922020" y="944880"/>
                  </a:moveTo>
                  <a:lnTo>
                    <a:pt x="917448" y="944880"/>
                  </a:lnTo>
                  <a:lnTo>
                    <a:pt x="917448" y="1053084"/>
                  </a:lnTo>
                  <a:lnTo>
                    <a:pt x="922020" y="1053084"/>
                  </a:lnTo>
                  <a:lnTo>
                    <a:pt x="922020" y="944880"/>
                  </a:lnTo>
                  <a:close/>
                </a:path>
                <a:path w="1362710" h="1053464">
                  <a:moveTo>
                    <a:pt x="934212" y="844296"/>
                  </a:moveTo>
                  <a:lnTo>
                    <a:pt x="931164" y="844296"/>
                  </a:lnTo>
                  <a:lnTo>
                    <a:pt x="931164" y="1053084"/>
                  </a:lnTo>
                  <a:lnTo>
                    <a:pt x="934212" y="1053084"/>
                  </a:lnTo>
                  <a:lnTo>
                    <a:pt x="934212" y="844296"/>
                  </a:lnTo>
                  <a:close/>
                </a:path>
                <a:path w="1362710" h="1053464">
                  <a:moveTo>
                    <a:pt x="947928" y="944880"/>
                  </a:moveTo>
                  <a:lnTo>
                    <a:pt x="943356" y="944880"/>
                  </a:lnTo>
                  <a:lnTo>
                    <a:pt x="943356" y="1053084"/>
                  </a:lnTo>
                  <a:lnTo>
                    <a:pt x="947928" y="1053084"/>
                  </a:lnTo>
                  <a:lnTo>
                    <a:pt x="947928" y="944880"/>
                  </a:lnTo>
                  <a:close/>
                </a:path>
                <a:path w="1362710" h="1053464">
                  <a:moveTo>
                    <a:pt x="960120" y="908304"/>
                  </a:moveTo>
                  <a:lnTo>
                    <a:pt x="957072" y="908304"/>
                  </a:lnTo>
                  <a:lnTo>
                    <a:pt x="957072" y="1053084"/>
                  </a:lnTo>
                  <a:lnTo>
                    <a:pt x="960120" y="1053084"/>
                  </a:lnTo>
                  <a:lnTo>
                    <a:pt x="960120" y="908304"/>
                  </a:lnTo>
                  <a:close/>
                </a:path>
                <a:path w="1362710" h="1053464">
                  <a:moveTo>
                    <a:pt x="999744" y="935736"/>
                  </a:moveTo>
                  <a:lnTo>
                    <a:pt x="995172" y="935736"/>
                  </a:lnTo>
                  <a:lnTo>
                    <a:pt x="995172" y="1053084"/>
                  </a:lnTo>
                  <a:lnTo>
                    <a:pt x="999744" y="1053084"/>
                  </a:lnTo>
                  <a:lnTo>
                    <a:pt x="999744" y="935736"/>
                  </a:lnTo>
                  <a:close/>
                </a:path>
                <a:path w="1362710" h="1053464">
                  <a:moveTo>
                    <a:pt x="1011936" y="940308"/>
                  </a:moveTo>
                  <a:lnTo>
                    <a:pt x="1008888" y="940308"/>
                  </a:lnTo>
                  <a:lnTo>
                    <a:pt x="1008888" y="1053084"/>
                  </a:lnTo>
                  <a:lnTo>
                    <a:pt x="1011936" y="1053084"/>
                  </a:lnTo>
                  <a:lnTo>
                    <a:pt x="1011936" y="940308"/>
                  </a:lnTo>
                  <a:close/>
                </a:path>
                <a:path w="1362710" h="1053464">
                  <a:moveTo>
                    <a:pt x="1025652" y="989076"/>
                  </a:moveTo>
                  <a:lnTo>
                    <a:pt x="1021080" y="989076"/>
                  </a:lnTo>
                  <a:lnTo>
                    <a:pt x="1021080" y="1053084"/>
                  </a:lnTo>
                  <a:lnTo>
                    <a:pt x="1025652" y="1053084"/>
                  </a:lnTo>
                  <a:lnTo>
                    <a:pt x="1025652" y="989076"/>
                  </a:lnTo>
                  <a:close/>
                </a:path>
                <a:path w="1362710" h="1053464">
                  <a:moveTo>
                    <a:pt x="1037844" y="960120"/>
                  </a:moveTo>
                  <a:lnTo>
                    <a:pt x="1034796" y="960120"/>
                  </a:lnTo>
                  <a:lnTo>
                    <a:pt x="1034796" y="1053084"/>
                  </a:lnTo>
                  <a:lnTo>
                    <a:pt x="1037844" y="1053084"/>
                  </a:lnTo>
                  <a:lnTo>
                    <a:pt x="1037844" y="960120"/>
                  </a:lnTo>
                  <a:close/>
                </a:path>
                <a:path w="1362710" h="1053464">
                  <a:moveTo>
                    <a:pt x="1051560" y="981456"/>
                  </a:moveTo>
                  <a:lnTo>
                    <a:pt x="1046988" y="981456"/>
                  </a:lnTo>
                  <a:lnTo>
                    <a:pt x="1046988" y="1053084"/>
                  </a:lnTo>
                  <a:lnTo>
                    <a:pt x="1051560" y="1053084"/>
                  </a:lnTo>
                  <a:lnTo>
                    <a:pt x="1051560" y="981456"/>
                  </a:lnTo>
                  <a:close/>
                </a:path>
                <a:path w="1362710" h="1053464">
                  <a:moveTo>
                    <a:pt x="1089660" y="967740"/>
                  </a:moveTo>
                  <a:lnTo>
                    <a:pt x="1086612" y="967740"/>
                  </a:lnTo>
                  <a:lnTo>
                    <a:pt x="1086612" y="1053084"/>
                  </a:lnTo>
                  <a:lnTo>
                    <a:pt x="1089660" y="1053084"/>
                  </a:lnTo>
                  <a:lnTo>
                    <a:pt x="1089660" y="967740"/>
                  </a:lnTo>
                  <a:close/>
                </a:path>
                <a:path w="1362710" h="1053464">
                  <a:moveTo>
                    <a:pt x="1103376" y="978408"/>
                  </a:moveTo>
                  <a:lnTo>
                    <a:pt x="1098791" y="978408"/>
                  </a:lnTo>
                  <a:lnTo>
                    <a:pt x="1098791" y="1053084"/>
                  </a:lnTo>
                  <a:lnTo>
                    <a:pt x="1103376" y="1053084"/>
                  </a:lnTo>
                  <a:lnTo>
                    <a:pt x="1103376" y="978408"/>
                  </a:lnTo>
                  <a:close/>
                </a:path>
                <a:path w="1362710" h="1053464">
                  <a:moveTo>
                    <a:pt x="1115568" y="963168"/>
                  </a:moveTo>
                  <a:lnTo>
                    <a:pt x="1112520" y="963168"/>
                  </a:lnTo>
                  <a:lnTo>
                    <a:pt x="1112520" y="1053084"/>
                  </a:lnTo>
                  <a:lnTo>
                    <a:pt x="1115568" y="1053084"/>
                  </a:lnTo>
                  <a:lnTo>
                    <a:pt x="1115568" y="963168"/>
                  </a:lnTo>
                  <a:close/>
                </a:path>
                <a:path w="1362710" h="1053464">
                  <a:moveTo>
                    <a:pt x="1141476" y="891540"/>
                  </a:moveTo>
                  <a:lnTo>
                    <a:pt x="1138428" y="891540"/>
                  </a:lnTo>
                  <a:lnTo>
                    <a:pt x="1138428" y="1053084"/>
                  </a:lnTo>
                  <a:lnTo>
                    <a:pt x="1141476" y="1053084"/>
                  </a:lnTo>
                  <a:lnTo>
                    <a:pt x="1141476" y="891540"/>
                  </a:lnTo>
                  <a:close/>
                </a:path>
                <a:path w="1362710" h="1053464">
                  <a:moveTo>
                    <a:pt x="1181100" y="963168"/>
                  </a:moveTo>
                  <a:lnTo>
                    <a:pt x="1176528" y="963168"/>
                  </a:lnTo>
                  <a:lnTo>
                    <a:pt x="1176528" y="1053084"/>
                  </a:lnTo>
                  <a:lnTo>
                    <a:pt x="1181100" y="1053084"/>
                  </a:lnTo>
                  <a:lnTo>
                    <a:pt x="1181100" y="963168"/>
                  </a:lnTo>
                  <a:close/>
                </a:path>
                <a:path w="1362710" h="1053464">
                  <a:moveTo>
                    <a:pt x="1193292" y="976884"/>
                  </a:moveTo>
                  <a:lnTo>
                    <a:pt x="1190244" y="976884"/>
                  </a:lnTo>
                  <a:lnTo>
                    <a:pt x="1190244" y="1053084"/>
                  </a:lnTo>
                  <a:lnTo>
                    <a:pt x="1193292" y="1053084"/>
                  </a:lnTo>
                  <a:lnTo>
                    <a:pt x="1193292" y="976884"/>
                  </a:lnTo>
                  <a:close/>
                </a:path>
                <a:path w="1362710" h="1053464">
                  <a:moveTo>
                    <a:pt x="1207008" y="737616"/>
                  </a:moveTo>
                  <a:lnTo>
                    <a:pt x="1202436" y="737616"/>
                  </a:lnTo>
                  <a:lnTo>
                    <a:pt x="1202436" y="1053084"/>
                  </a:lnTo>
                  <a:lnTo>
                    <a:pt x="1207008" y="1053084"/>
                  </a:lnTo>
                  <a:lnTo>
                    <a:pt x="1207008" y="737616"/>
                  </a:lnTo>
                  <a:close/>
                </a:path>
                <a:path w="1362710" h="1053464">
                  <a:moveTo>
                    <a:pt x="1219200" y="742188"/>
                  </a:moveTo>
                  <a:lnTo>
                    <a:pt x="1216152" y="742188"/>
                  </a:lnTo>
                  <a:lnTo>
                    <a:pt x="1216152" y="1053084"/>
                  </a:lnTo>
                  <a:lnTo>
                    <a:pt x="1219200" y="1053084"/>
                  </a:lnTo>
                  <a:lnTo>
                    <a:pt x="1219200" y="742188"/>
                  </a:lnTo>
                  <a:close/>
                </a:path>
                <a:path w="1362710" h="1053464">
                  <a:moveTo>
                    <a:pt x="1232916" y="931164"/>
                  </a:moveTo>
                  <a:lnTo>
                    <a:pt x="1228344" y="931164"/>
                  </a:lnTo>
                  <a:lnTo>
                    <a:pt x="1228344" y="1053084"/>
                  </a:lnTo>
                  <a:lnTo>
                    <a:pt x="1232916" y="1053084"/>
                  </a:lnTo>
                  <a:lnTo>
                    <a:pt x="1232916" y="931164"/>
                  </a:lnTo>
                  <a:close/>
                </a:path>
                <a:path w="1362710" h="1053464">
                  <a:moveTo>
                    <a:pt x="1271016" y="949452"/>
                  </a:moveTo>
                  <a:lnTo>
                    <a:pt x="1267968" y="949452"/>
                  </a:lnTo>
                  <a:lnTo>
                    <a:pt x="1267968" y="1053084"/>
                  </a:lnTo>
                  <a:lnTo>
                    <a:pt x="1271016" y="1053084"/>
                  </a:lnTo>
                  <a:lnTo>
                    <a:pt x="1271016" y="949452"/>
                  </a:lnTo>
                  <a:close/>
                </a:path>
                <a:path w="1362710" h="1053464">
                  <a:moveTo>
                    <a:pt x="1284732" y="967740"/>
                  </a:moveTo>
                  <a:lnTo>
                    <a:pt x="1280160" y="967740"/>
                  </a:lnTo>
                  <a:lnTo>
                    <a:pt x="1280160" y="1053084"/>
                  </a:lnTo>
                  <a:lnTo>
                    <a:pt x="1284732" y="1053084"/>
                  </a:lnTo>
                  <a:lnTo>
                    <a:pt x="1284732" y="967740"/>
                  </a:lnTo>
                  <a:close/>
                </a:path>
                <a:path w="1362710" h="1053464">
                  <a:moveTo>
                    <a:pt x="1296924" y="883920"/>
                  </a:moveTo>
                  <a:lnTo>
                    <a:pt x="1293876" y="883920"/>
                  </a:lnTo>
                  <a:lnTo>
                    <a:pt x="1293876" y="1053084"/>
                  </a:lnTo>
                  <a:lnTo>
                    <a:pt x="1296924" y="1053084"/>
                  </a:lnTo>
                  <a:lnTo>
                    <a:pt x="1296924" y="883920"/>
                  </a:lnTo>
                  <a:close/>
                </a:path>
                <a:path w="1362710" h="1053464">
                  <a:moveTo>
                    <a:pt x="1310640" y="870204"/>
                  </a:moveTo>
                  <a:lnTo>
                    <a:pt x="1306068" y="870204"/>
                  </a:lnTo>
                  <a:lnTo>
                    <a:pt x="1306068" y="1053084"/>
                  </a:lnTo>
                  <a:lnTo>
                    <a:pt x="1310640" y="1053084"/>
                  </a:lnTo>
                  <a:lnTo>
                    <a:pt x="1310640" y="870204"/>
                  </a:lnTo>
                  <a:close/>
                </a:path>
                <a:path w="1362710" h="1053464">
                  <a:moveTo>
                    <a:pt x="1322832" y="975360"/>
                  </a:moveTo>
                  <a:lnTo>
                    <a:pt x="1319784" y="975360"/>
                  </a:lnTo>
                  <a:lnTo>
                    <a:pt x="1319784" y="1053084"/>
                  </a:lnTo>
                  <a:lnTo>
                    <a:pt x="1322832" y="1053084"/>
                  </a:lnTo>
                  <a:lnTo>
                    <a:pt x="1322832" y="975360"/>
                  </a:lnTo>
                  <a:close/>
                </a:path>
                <a:path w="1362710" h="1053464">
                  <a:moveTo>
                    <a:pt x="1362456" y="888492"/>
                  </a:moveTo>
                  <a:lnTo>
                    <a:pt x="1357884" y="888492"/>
                  </a:lnTo>
                  <a:lnTo>
                    <a:pt x="1357884" y="1053084"/>
                  </a:lnTo>
                  <a:lnTo>
                    <a:pt x="1362456" y="1053084"/>
                  </a:lnTo>
                  <a:lnTo>
                    <a:pt x="1362456" y="88849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23288" y="2895599"/>
              <a:ext cx="1324610" cy="1140460"/>
            </a:xfrm>
            <a:custGeom>
              <a:avLst/>
              <a:gdLst/>
              <a:ahLst/>
              <a:cxnLst/>
              <a:rect l="l" t="t" r="r" b="b"/>
              <a:pathLst>
                <a:path w="1324610" h="1140460">
                  <a:moveTo>
                    <a:pt x="4572" y="975360"/>
                  </a:moveTo>
                  <a:lnTo>
                    <a:pt x="0" y="975360"/>
                  </a:lnTo>
                  <a:lnTo>
                    <a:pt x="0" y="1139952"/>
                  </a:lnTo>
                  <a:lnTo>
                    <a:pt x="4572" y="1139952"/>
                  </a:lnTo>
                  <a:lnTo>
                    <a:pt x="4572" y="975360"/>
                  </a:lnTo>
                  <a:close/>
                </a:path>
                <a:path w="1324610" h="1140460">
                  <a:moveTo>
                    <a:pt x="16764" y="583704"/>
                  </a:moveTo>
                  <a:lnTo>
                    <a:pt x="13716" y="583704"/>
                  </a:lnTo>
                  <a:lnTo>
                    <a:pt x="13716" y="1139952"/>
                  </a:lnTo>
                  <a:lnTo>
                    <a:pt x="16764" y="1139952"/>
                  </a:lnTo>
                  <a:lnTo>
                    <a:pt x="16764" y="583704"/>
                  </a:lnTo>
                  <a:close/>
                </a:path>
                <a:path w="1324610" h="1140460">
                  <a:moveTo>
                    <a:pt x="30480" y="789432"/>
                  </a:moveTo>
                  <a:lnTo>
                    <a:pt x="25908" y="789432"/>
                  </a:lnTo>
                  <a:lnTo>
                    <a:pt x="25908" y="1139952"/>
                  </a:lnTo>
                  <a:lnTo>
                    <a:pt x="30480" y="1139952"/>
                  </a:lnTo>
                  <a:lnTo>
                    <a:pt x="30480" y="789432"/>
                  </a:lnTo>
                  <a:close/>
                </a:path>
                <a:path w="1324610" h="1140460">
                  <a:moveTo>
                    <a:pt x="42672" y="1010412"/>
                  </a:moveTo>
                  <a:lnTo>
                    <a:pt x="38100" y="1010412"/>
                  </a:lnTo>
                  <a:lnTo>
                    <a:pt x="38100" y="1139952"/>
                  </a:lnTo>
                  <a:lnTo>
                    <a:pt x="42672" y="1139952"/>
                  </a:lnTo>
                  <a:lnTo>
                    <a:pt x="42672" y="1010412"/>
                  </a:lnTo>
                  <a:close/>
                </a:path>
                <a:path w="1324610" h="1140460">
                  <a:moveTo>
                    <a:pt x="56388" y="1022604"/>
                  </a:moveTo>
                  <a:lnTo>
                    <a:pt x="51816" y="1022604"/>
                  </a:lnTo>
                  <a:lnTo>
                    <a:pt x="51816" y="1139952"/>
                  </a:lnTo>
                  <a:lnTo>
                    <a:pt x="56388" y="1139952"/>
                  </a:lnTo>
                  <a:lnTo>
                    <a:pt x="56388" y="1022604"/>
                  </a:lnTo>
                  <a:close/>
                </a:path>
                <a:path w="1324610" h="1140460">
                  <a:moveTo>
                    <a:pt x="94488" y="685800"/>
                  </a:moveTo>
                  <a:lnTo>
                    <a:pt x="89916" y="685800"/>
                  </a:lnTo>
                  <a:lnTo>
                    <a:pt x="89916" y="1139952"/>
                  </a:lnTo>
                  <a:lnTo>
                    <a:pt x="94488" y="1139952"/>
                  </a:lnTo>
                  <a:lnTo>
                    <a:pt x="94488" y="685800"/>
                  </a:lnTo>
                  <a:close/>
                </a:path>
                <a:path w="1324610" h="1140460">
                  <a:moveTo>
                    <a:pt x="108204" y="728472"/>
                  </a:moveTo>
                  <a:lnTo>
                    <a:pt x="103632" y="728472"/>
                  </a:lnTo>
                  <a:lnTo>
                    <a:pt x="103632" y="1139952"/>
                  </a:lnTo>
                  <a:lnTo>
                    <a:pt x="108204" y="1139952"/>
                  </a:lnTo>
                  <a:lnTo>
                    <a:pt x="108204" y="728472"/>
                  </a:lnTo>
                  <a:close/>
                </a:path>
                <a:path w="1324610" h="1140460">
                  <a:moveTo>
                    <a:pt x="120396" y="906780"/>
                  </a:moveTo>
                  <a:lnTo>
                    <a:pt x="115824" y="906780"/>
                  </a:lnTo>
                  <a:lnTo>
                    <a:pt x="115824" y="1139952"/>
                  </a:lnTo>
                  <a:lnTo>
                    <a:pt x="120396" y="1139952"/>
                  </a:lnTo>
                  <a:lnTo>
                    <a:pt x="120396" y="906780"/>
                  </a:lnTo>
                  <a:close/>
                </a:path>
                <a:path w="1324610" h="1140460">
                  <a:moveTo>
                    <a:pt x="134112" y="952500"/>
                  </a:moveTo>
                  <a:lnTo>
                    <a:pt x="129540" y="952500"/>
                  </a:lnTo>
                  <a:lnTo>
                    <a:pt x="129540" y="1139952"/>
                  </a:lnTo>
                  <a:lnTo>
                    <a:pt x="134112" y="1139952"/>
                  </a:lnTo>
                  <a:lnTo>
                    <a:pt x="134112" y="952500"/>
                  </a:lnTo>
                  <a:close/>
                </a:path>
                <a:path w="1324610" h="1140460">
                  <a:moveTo>
                    <a:pt x="146304" y="1027176"/>
                  </a:moveTo>
                  <a:lnTo>
                    <a:pt x="141732" y="1027176"/>
                  </a:lnTo>
                  <a:lnTo>
                    <a:pt x="141732" y="1139952"/>
                  </a:lnTo>
                  <a:lnTo>
                    <a:pt x="146304" y="1139952"/>
                  </a:lnTo>
                  <a:lnTo>
                    <a:pt x="146304" y="1027176"/>
                  </a:lnTo>
                  <a:close/>
                </a:path>
                <a:path w="1324610" h="1140460">
                  <a:moveTo>
                    <a:pt x="185928" y="955548"/>
                  </a:moveTo>
                  <a:lnTo>
                    <a:pt x="181356" y="955548"/>
                  </a:lnTo>
                  <a:lnTo>
                    <a:pt x="181356" y="1139952"/>
                  </a:lnTo>
                  <a:lnTo>
                    <a:pt x="185928" y="1139952"/>
                  </a:lnTo>
                  <a:lnTo>
                    <a:pt x="185928" y="955548"/>
                  </a:lnTo>
                  <a:close/>
                </a:path>
                <a:path w="1324610" h="1140460">
                  <a:moveTo>
                    <a:pt x="198120" y="947928"/>
                  </a:moveTo>
                  <a:lnTo>
                    <a:pt x="193548" y="947928"/>
                  </a:lnTo>
                  <a:lnTo>
                    <a:pt x="193548" y="1139952"/>
                  </a:lnTo>
                  <a:lnTo>
                    <a:pt x="198120" y="1139952"/>
                  </a:lnTo>
                  <a:lnTo>
                    <a:pt x="198120" y="947928"/>
                  </a:lnTo>
                  <a:close/>
                </a:path>
                <a:path w="1324610" h="1140460">
                  <a:moveTo>
                    <a:pt x="211836" y="1007364"/>
                  </a:moveTo>
                  <a:lnTo>
                    <a:pt x="207264" y="1007364"/>
                  </a:lnTo>
                  <a:lnTo>
                    <a:pt x="207264" y="1139952"/>
                  </a:lnTo>
                  <a:lnTo>
                    <a:pt x="211836" y="1139952"/>
                  </a:lnTo>
                  <a:lnTo>
                    <a:pt x="211836" y="1007364"/>
                  </a:lnTo>
                  <a:close/>
                </a:path>
                <a:path w="1324610" h="1140460">
                  <a:moveTo>
                    <a:pt x="224028" y="999744"/>
                  </a:moveTo>
                  <a:lnTo>
                    <a:pt x="219456" y="999744"/>
                  </a:lnTo>
                  <a:lnTo>
                    <a:pt x="219456" y="1139952"/>
                  </a:lnTo>
                  <a:lnTo>
                    <a:pt x="224028" y="1139952"/>
                  </a:lnTo>
                  <a:lnTo>
                    <a:pt x="224028" y="999744"/>
                  </a:lnTo>
                  <a:close/>
                </a:path>
                <a:path w="1324610" h="1140460">
                  <a:moveTo>
                    <a:pt x="236220" y="1057656"/>
                  </a:moveTo>
                  <a:lnTo>
                    <a:pt x="233172" y="1057656"/>
                  </a:lnTo>
                  <a:lnTo>
                    <a:pt x="233172" y="1139952"/>
                  </a:lnTo>
                  <a:lnTo>
                    <a:pt x="236220" y="1139952"/>
                  </a:lnTo>
                  <a:lnTo>
                    <a:pt x="236220" y="1057656"/>
                  </a:lnTo>
                  <a:close/>
                </a:path>
                <a:path w="1324610" h="1140460">
                  <a:moveTo>
                    <a:pt x="275844" y="996696"/>
                  </a:moveTo>
                  <a:lnTo>
                    <a:pt x="271272" y="996696"/>
                  </a:lnTo>
                  <a:lnTo>
                    <a:pt x="271272" y="1139952"/>
                  </a:lnTo>
                  <a:lnTo>
                    <a:pt x="275844" y="1139952"/>
                  </a:lnTo>
                  <a:lnTo>
                    <a:pt x="275844" y="996696"/>
                  </a:lnTo>
                  <a:close/>
                </a:path>
                <a:path w="1324610" h="1140460">
                  <a:moveTo>
                    <a:pt x="288036" y="1048512"/>
                  </a:moveTo>
                  <a:lnTo>
                    <a:pt x="284988" y="1048512"/>
                  </a:lnTo>
                  <a:lnTo>
                    <a:pt x="284988" y="1139952"/>
                  </a:lnTo>
                  <a:lnTo>
                    <a:pt x="288036" y="1139952"/>
                  </a:lnTo>
                  <a:lnTo>
                    <a:pt x="288036" y="1048512"/>
                  </a:lnTo>
                  <a:close/>
                </a:path>
                <a:path w="1324610" h="1140460">
                  <a:moveTo>
                    <a:pt x="301752" y="999744"/>
                  </a:moveTo>
                  <a:lnTo>
                    <a:pt x="297180" y="999744"/>
                  </a:lnTo>
                  <a:lnTo>
                    <a:pt x="297180" y="1139952"/>
                  </a:lnTo>
                  <a:lnTo>
                    <a:pt x="301752" y="1139952"/>
                  </a:lnTo>
                  <a:lnTo>
                    <a:pt x="301752" y="999744"/>
                  </a:lnTo>
                  <a:close/>
                </a:path>
                <a:path w="1324610" h="1140460">
                  <a:moveTo>
                    <a:pt x="313944" y="877824"/>
                  </a:moveTo>
                  <a:lnTo>
                    <a:pt x="310896" y="877824"/>
                  </a:lnTo>
                  <a:lnTo>
                    <a:pt x="310896" y="1139952"/>
                  </a:lnTo>
                  <a:lnTo>
                    <a:pt x="313944" y="1139952"/>
                  </a:lnTo>
                  <a:lnTo>
                    <a:pt x="313944" y="877824"/>
                  </a:lnTo>
                  <a:close/>
                </a:path>
                <a:path w="1324610" h="1140460">
                  <a:moveTo>
                    <a:pt x="327660" y="0"/>
                  </a:moveTo>
                  <a:lnTo>
                    <a:pt x="323088" y="0"/>
                  </a:lnTo>
                  <a:lnTo>
                    <a:pt x="323088" y="1139952"/>
                  </a:lnTo>
                  <a:lnTo>
                    <a:pt x="327660" y="1139952"/>
                  </a:lnTo>
                  <a:lnTo>
                    <a:pt x="327660" y="0"/>
                  </a:lnTo>
                  <a:close/>
                </a:path>
                <a:path w="1324610" h="1140460">
                  <a:moveTo>
                    <a:pt x="365760" y="940308"/>
                  </a:moveTo>
                  <a:lnTo>
                    <a:pt x="362712" y="940308"/>
                  </a:lnTo>
                  <a:lnTo>
                    <a:pt x="362712" y="1139952"/>
                  </a:lnTo>
                  <a:lnTo>
                    <a:pt x="365760" y="1139952"/>
                  </a:lnTo>
                  <a:lnTo>
                    <a:pt x="365760" y="940308"/>
                  </a:lnTo>
                  <a:close/>
                </a:path>
                <a:path w="1324610" h="1140460">
                  <a:moveTo>
                    <a:pt x="391668" y="949452"/>
                  </a:moveTo>
                  <a:lnTo>
                    <a:pt x="388620" y="949452"/>
                  </a:lnTo>
                  <a:lnTo>
                    <a:pt x="388620" y="1139952"/>
                  </a:lnTo>
                  <a:lnTo>
                    <a:pt x="391668" y="1139952"/>
                  </a:lnTo>
                  <a:lnTo>
                    <a:pt x="391668" y="949452"/>
                  </a:lnTo>
                  <a:close/>
                </a:path>
                <a:path w="1324610" h="1140460">
                  <a:moveTo>
                    <a:pt x="405384" y="987552"/>
                  </a:moveTo>
                  <a:lnTo>
                    <a:pt x="400812" y="987552"/>
                  </a:lnTo>
                  <a:lnTo>
                    <a:pt x="400812" y="1139952"/>
                  </a:lnTo>
                  <a:lnTo>
                    <a:pt x="405384" y="1139952"/>
                  </a:lnTo>
                  <a:lnTo>
                    <a:pt x="405384" y="987552"/>
                  </a:lnTo>
                  <a:close/>
                </a:path>
                <a:path w="1324610" h="1140460">
                  <a:moveTo>
                    <a:pt x="417576" y="982980"/>
                  </a:moveTo>
                  <a:lnTo>
                    <a:pt x="414528" y="982980"/>
                  </a:lnTo>
                  <a:lnTo>
                    <a:pt x="414528" y="1139952"/>
                  </a:lnTo>
                  <a:lnTo>
                    <a:pt x="417576" y="1139952"/>
                  </a:lnTo>
                  <a:lnTo>
                    <a:pt x="417576" y="982980"/>
                  </a:lnTo>
                  <a:close/>
                </a:path>
                <a:path w="1324610" h="1140460">
                  <a:moveTo>
                    <a:pt x="457200" y="1011936"/>
                  </a:moveTo>
                  <a:lnTo>
                    <a:pt x="452628" y="1011936"/>
                  </a:lnTo>
                  <a:lnTo>
                    <a:pt x="452628" y="1139952"/>
                  </a:lnTo>
                  <a:lnTo>
                    <a:pt x="457200" y="1139952"/>
                  </a:lnTo>
                  <a:lnTo>
                    <a:pt x="457200" y="1011936"/>
                  </a:lnTo>
                  <a:close/>
                </a:path>
                <a:path w="1324610" h="1140460">
                  <a:moveTo>
                    <a:pt x="469392" y="1018032"/>
                  </a:moveTo>
                  <a:lnTo>
                    <a:pt x="466344" y="1018032"/>
                  </a:lnTo>
                  <a:lnTo>
                    <a:pt x="466344" y="1139952"/>
                  </a:lnTo>
                  <a:lnTo>
                    <a:pt x="469392" y="1139952"/>
                  </a:lnTo>
                  <a:lnTo>
                    <a:pt x="469392" y="1018032"/>
                  </a:lnTo>
                  <a:close/>
                </a:path>
                <a:path w="1324610" h="1140460">
                  <a:moveTo>
                    <a:pt x="483108" y="1045464"/>
                  </a:moveTo>
                  <a:lnTo>
                    <a:pt x="478536" y="1045464"/>
                  </a:lnTo>
                  <a:lnTo>
                    <a:pt x="478536" y="1139952"/>
                  </a:lnTo>
                  <a:lnTo>
                    <a:pt x="483108" y="1139952"/>
                  </a:lnTo>
                  <a:lnTo>
                    <a:pt x="483108" y="1045464"/>
                  </a:lnTo>
                  <a:close/>
                </a:path>
                <a:path w="1324610" h="1140460">
                  <a:moveTo>
                    <a:pt x="495300" y="1057656"/>
                  </a:moveTo>
                  <a:lnTo>
                    <a:pt x="492252" y="1057656"/>
                  </a:lnTo>
                  <a:lnTo>
                    <a:pt x="492252" y="1139952"/>
                  </a:lnTo>
                  <a:lnTo>
                    <a:pt x="495300" y="1139952"/>
                  </a:lnTo>
                  <a:lnTo>
                    <a:pt x="495300" y="1057656"/>
                  </a:lnTo>
                  <a:close/>
                </a:path>
                <a:path w="1324610" h="1140460">
                  <a:moveTo>
                    <a:pt x="509016" y="1039368"/>
                  </a:moveTo>
                  <a:lnTo>
                    <a:pt x="504444" y="1039368"/>
                  </a:lnTo>
                  <a:lnTo>
                    <a:pt x="504444" y="1139952"/>
                  </a:lnTo>
                  <a:lnTo>
                    <a:pt x="509016" y="1139952"/>
                  </a:lnTo>
                  <a:lnTo>
                    <a:pt x="509016" y="1039368"/>
                  </a:lnTo>
                  <a:close/>
                </a:path>
                <a:path w="1324610" h="1140460">
                  <a:moveTo>
                    <a:pt x="547116" y="1005840"/>
                  </a:moveTo>
                  <a:lnTo>
                    <a:pt x="544068" y="1005840"/>
                  </a:lnTo>
                  <a:lnTo>
                    <a:pt x="544068" y="1139952"/>
                  </a:lnTo>
                  <a:lnTo>
                    <a:pt x="547116" y="1139952"/>
                  </a:lnTo>
                  <a:lnTo>
                    <a:pt x="547116" y="1005840"/>
                  </a:lnTo>
                  <a:close/>
                </a:path>
                <a:path w="1324610" h="1140460">
                  <a:moveTo>
                    <a:pt x="560832" y="1036320"/>
                  </a:moveTo>
                  <a:lnTo>
                    <a:pt x="556260" y="1036320"/>
                  </a:lnTo>
                  <a:lnTo>
                    <a:pt x="556260" y="1139952"/>
                  </a:lnTo>
                  <a:lnTo>
                    <a:pt x="560832" y="1139952"/>
                  </a:lnTo>
                  <a:lnTo>
                    <a:pt x="560832" y="1036320"/>
                  </a:lnTo>
                  <a:close/>
                </a:path>
                <a:path w="1324610" h="1140460">
                  <a:moveTo>
                    <a:pt x="573024" y="981456"/>
                  </a:moveTo>
                  <a:lnTo>
                    <a:pt x="569976" y="981456"/>
                  </a:lnTo>
                  <a:lnTo>
                    <a:pt x="569976" y="1139952"/>
                  </a:lnTo>
                  <a:lnTo>
                    <a:pt x="573024" y="1139952"/>
                  </a:lnTo>
                  <a:lnTo>
                    <a:pt x="573024" y="981456"/>
                  </a:lnTo>
                  <a:close/>
                </a:path>
                <a:path w="1324610" h="1140460">
                  <a:moveTo>
                    <a:pt x="586740" y="423672"/>
                  </a:moveTo>
                  <a:lnTo>
                    <a:pt x="582168" y="423672"/>
                  </a:lnTo>
                  <a:lnTo>
                    <a:pt x="582168" y="1139952"/>
                  </a:lnTo>
                  <a:lnTo>
                    <a:pt x="586740" y="1139952"/>
                  </a:lnTo>
                  <a:lnTo>
                    <a:pt x="586740" y="423672"/>
                  </a:lnTo>
                  <a:close/>
                </a:path>
                <a:path w="1324610" h="1140460">
                  <a:moveTo>
                    <a:pt x="598932" y="934212"/>
                  </a:moveTo>
                  <a:lnTo>
                    <a:pt x="595884" y="934212"/>
                  </a:lnTo>
                  <a:lnTo>
                    <a:pt x="595884" y="1139952"/>
                  </a:lnTo>
                  <a:lnTo>
                    <a:pt x="598932" y="1139952"/>
                  </a:lnTo>
                  <a:lnTo>
                    <a:pt x="598932" y="934212"/>
                  </a:lnTo>
                  <a:close/>
                </a:path>
                <a:path w="1324610" h="1140460">
                  <a:moveTo>
                    <a:pt x="638556" y="957072"/>
                  </a:moveTo>
                  <a:lnTo>
                    <a:pt x="633984" y="957072"/>
                  </a:lnTo>
                  <a:lnTo>
                    <a:pt x="633984" y="1139952"/>
                  </a:lnTo>
                  <a:lnTo>
                    <a:pt x="638556" y="1139952"/>
                  </a:lnTo>
                  <a:lnTo>
                    <a:pt x="638556" y="957072"/>
                  </a:lnTo>
                  <a:close/>
                </a:path>
                <a:path w="1324610" h="1140460">
                  <a:moveTo>
                    <a:pt x="650748" y="1030224"/>
                  </a:moveTo>
                  <a:lnTo>
                    <a:pt x="647700" y="1030224"/>
                  </a:lnTo>
                  <a:lnTo>
                    <a:pt x="647700" y="1139952"/>
                  </a:lnTo>
                  <a:lnTo>
                    <a:pt x="650748" y="1139952"/>
                  </a:lnTo>
                  <a:lnTo>
                    <a:pt x="650748" y="1030224"/>
                  </a:lnTo>
                  <a:close/>
                </a:path>
                <a:path w="1324610" h="1140460">
                  <a:moveTo>
                    <a:pt x="664464" y="1060704"/>
                  </a:moveTo>
                  <a:lnTo>
                    <a:pt x="659892" y="1060704"/>
                  </a:lnTo>
                  <a:lnTo>
                    <a:pt x="659892" y="1139952"/>
                  </a:lnTo>
                  <a:lnTo>
                    <a:pt x="664464" y="1139952"/>
                  </a:lnTo>
                  <a:lnTo>
                    <a:pt x="664464" y="1060704"/>
                  </a:lnTo>
                  <a:close/>
                </a:path>
                <a:path w="1324610" h="1140460">
                  <a:moveTo>
                    <a:pt x="676656" y="1051560"/>
                  </a:moveTo>
                  <a:lnTo>
                    <a:pt x="673608" y="1051560"/>
                  </a:lnTo>
                  <a:lnTo>
                    <a:pt x="673608" y="1139952"/>
                  </a:lnTo>
                  <a:lnTo>
                    <a:pt x="676656" y="1139952"/>
                  </a:lnTo>
                  <a:lnTo>
                    <a:pt x="676656" y="1051560"/>
                  </a:lnTo>
                  <a:close/>
                </a:path>
                <a:path w="1324610" h="1140460">
                  <a:moveTo>
                    <a:pt x="690372" y="1027176"/>
                  </a:moveTo>
                  <a:lnTo>
                    <a:pt x="685800" y="1027176"/>
                  </a:lnTo>
                  <a:lnTo>
                    <a:pt x="685800" y="1139952"/>
                  </a:lnTo>
                  <a:lnTo>
                    <a:pt x="690372" y="1139952"/>
                  </a:lnTo>
                  <a:lnTo>
                    <a:pt x="690372" y="1027176"/>
                  </a:lnTo>
                  <a:close/>
                </a:path>
                <a:path w="1324610" h="1140460">
                  <a:moveTo>
                    <a:pt x="728472" y="976884"/>
                  </a:moveTo>
                  <a:lnTo>
                    <a:pt x="723900" y="976884"/>
                  </a:lnTo>
                  <a:lnTo>
                    <a:pt x="723900" y="1139952"/>
                  </a:lnTo>
                  <a:lnTo>
                    <a:pt x="728472" y="1139952"/>
                  </a:lnTo>
                  <a:lnTo>
                    <a:pt x="728472" y="976884"/>
                  </a:lnTo>
                  <a:close/>
                </a:path>
                <a:path w="1324610" h="1140460">
                  <a:moveTo>
                    <a:pt x="742188" y="1005840"/>
                  </a:moveTo>
                  <a:lnTo>
                    <a:pt x="737616" y="1005840"/>
                  </a:lnTo>
                  <a:lnTo>
                    <a:pt x="737616" y="1139952"/>
                  </a:lnTo>
                  <a:lnTo>
                    <a:pt x="742188" y="1139952"/>
                  </a:lnTo>
                  <a:lnTo>
                    <a:pt x="742188" y="1005840"/>
                  </a:lnTo>
                  <a:close/>
                </a:path>
                <a:path w="1324610" h="1140460">
                  <a:moveTo>
                    <a:pt x="754380" y="1028700"/>
                  </a:moveTo>
                  <a:lnTo>
                    <a:pt x="749808" y="1028700"/>
                  </a:lnTo>
                  <a:lnTo>
                    <a:pt x="749808" y="1139952"/>
                  </a:lnTo>
                  <a:lnTo>
                    <a:pt x="754380" y="1139952"/>
                  </a:lnTo>
                  <a:lnTo>
                    <a:pt x="754380" y="1028700"/>
                  </a:lnTo>
                  <a:close/>
                </a:path>
                <a:path w="1324610" h="1140460">
                  <a:moveTo>
                    <a:pt x="768096" y="1042416"/>
                  </a:moveTo>
                  <a:lnTo>
                    <a:pt x="763524" y="1042416"/>
                  </a:lnTo>
                  <a:lnTo>
                    <a:pt x="763524" y="1139952"/>
                  </a:lnTo>
                  <a:lnTo>
                    <a:pt x="768096" y="1139952"/>
                  </a:lnTo>
                  <a:lnTo>
                    <a:pt x="768096" y="1042416"/>
                  </a:lnTo>
                  <a:close/>
                </a:path>
                <a:path w="1324610" h="1140460">
                  <a:moveTo>
                    <a:pt x="780288" y="632460"/>
                  </a:moveTo>
                  <a:lnTo>
                    <a:pt x="775716" y="632460"/>
                  </a:lnTo>
                  <a:lnTo>
                    <a:pt x="775716" y="1139952"/>
                  </a:lnTo>
                  <a:lnTo>
                    <a:pt x="780288" y="1139952"/>
                  </a:lnTo>
                  <a:lnTo>
                    <a:pt x="780288" y="632460"/>
                  </a:lnTo>
                  <a:close/>
                </a:path>
                <a:path w="1324610" h="1140460">
                  <a:moveTo>
                    <a:pt x="819912" y="1002792"/>
                  </a:moveTo>
                  <a:lnTo>
                    <a:pt x="815340" y="1002792"/>
                  </a:lnTo>
                  <a:lnTo>
                    <a:pt x="815340" y="1139952"/>
                  </a:lnTo>
                  <a:lnTo>
                    <a:pt x="819912" y="1139952"/>
                  </a:lnTo>
                  <a:lnTo>
                    <a:pt x="819912" y="1002792"/>
                  </a:lnTo>
                  <a:close/>
                </a:path>
                <a:path w="1324610" h="1140460">
                  <a:moveTo>
                    <a:pt x="845820" y="995172"/>
                  </a:moveTo>
                  <a:lnTo>
                    <a:pt x="841248" y="995172"/>
                  </a:lnTo>
                  <a:lnTo>
                    <a:pt x="841248" y="1139952"/>
                  </a:lnTo>
                  <a:lnTo>
                    <a:pt x="845820" y="1139952"/>
                  </a:lnTo>
                  <a:lnTo>
                    <a:pt x="845820" y="995172"/>
                  </a:lnTo>
                  <a:close/>
                </a:path>
                <a:path w="1324610" h="1140460">
                  <a:moveTo>
                    <a:pt x="858012" y="976884"/>
                  </a:moveTo>
                  <a:lnTo>
                    <a:pt x="853440" y="976884"/>
                  </a:lnTo>
                  <a:lnTo>
                    <a:pt x="853440" y="1139952"/>
                  </a:lnTo>
                  <a:lnTo>
                    <a:pt x="858012" y="1139952"/>
                  </a:lnTo>
                  <a:lnTo>
                    <a:pt x="858012" y="976884"/>
                  </a:lnTo>
                  <a:close/>
                </a:path>
                <a:path w="1324610" h="1140460">
                  <a:moveTo>
                    <a:pt x="871728" y="1001268"/>
                  </a:moveTo>
                  <a:lnTo>
                    <a:pt x="867156" y="1001268"/>
                  </a:lnTo>
                  <a:lnTo>
                    <a:pt x="867156" y="1139952"/>
                  </a:lnTo>
                  <a:lnTo>
                    <a:pt x="871728" y="1139952"/>
                  </a:lnTo>
                  <a:lnTo>
                    <a:pt x="871728" y="1001268"/>
                  </a:lnTo>
                  <a:close/>
                </a:path>
                <a:path w="1324610" h="1140460">
                  <a:moveTo>
                    <a:pt x="909828" y="1071372"/>
                  </a:moveTo>
                  <a:lnTo>
                    <a:pt x="905256" y="1071372"/>
                  </a:lnTo>
                  <a:lnTo>
                    <a:pt x="905256" y="1139952"/>
                  </a:lnTo>
                  <a:lnTo>
                    <a:pt x="909828" y="1139952"/>
                  </a:lnTo>
                  <a:lnTo>
                    <a:pt x="909828" y="1071372"/>
                  </a:lnTo>
                  <a:close/>
                </a:path>
                <a:path w="1324610" h="1140460">
                  <a:moveTo>
                    <a:pt x="922020" y="1046988"/>
                  </a:moveTo>
                  <a:lnTo>
                    <a:pt x="918972" y="1046988"/>
                  </a:lnTo>
                  <a:lnTo>
                    <a:pt x="918972" y="1139952"/>
                  </a:lnTo>
                  <a:lnTo>
                    <a:pt x="922020" y="1139952"/>
                  </a:lnTo>
                  <a:lnTo>
                    <a:pt x="922020" y="1046988"/>
                  </a:lnTo>
                  <a:close/>
                </a:path>
                <a:path w="1324610" h="1140460">
                  <a:moveTo>
                    <a:pt x="935736" y="1080516"/>
                  </a:moveTo>
                  <a:lnTo>
                    <a:pt x="931164" y="1080516"/>
                  </a:lnTo>
                  <a:lnTo>
                    <a:pt x="931164" y="1139952"/>
                  </a:lnTo>
                  <a:lnTo>
                    <a:pt x="935736" y="1139952"/>
                  </a:lnTo>
                  <a:lnTo>
                    <a:pt x="935736" y="1080516"/>
                  </a:lnTo>
                  <a:close/>
                </a:path>
                <a:path w="1324610" h="1140460">
                  <a:moveTo>
                    <a:pt x="947928" y="1050036"/>
                  </a:moveTo>
                  <a:lnTo>
                    <a:pt x="944880" y="1050036"/>
                  </a:lnTo>
                  <a:lnTo>
                    <a:pt x="944880" y="1139952"/>
                  </a:lnTo>
                  <a:lnTo>
                    <a:pt x="947928" y="1139952"/>
                  </a:lnTo>
                  <a:lnTo>
                    <a:pt x="947928" y="1050036"/>
                  </a:lnTo>
                  <a:close/>
                </a:path>
                <a:path w="1324610" h="1140460">
                  <a:moveTo>
                    <a:pt x="961644" y="1072896"/>
                  </a:moveTo>
                  <a:lnTo>
                    <a:pt x="957072" y="1072896"/>
                  </a:lnTo>
                  <a:lnTo>
                    <a:pt x="957072" y="1139952"/>
                  </a:lnTo>
                  <a:lnTo>
                    <a:pt x="961644" y="1139952"/>
                  </a:lnTo>
                  <a:lnTo>
                    <a:pt x="961644" y="1072896"/>
                  </a:lnTo>
                  <a:close/>
                </a:path>
                <a:path w="1324610" h="1140460">
                  <a:moveTo>
                    <a:pt x="1013460" y="984504"/>
                  </a:moveTo>
                  <a:lnTo>
                    <a:pt x="1008888" y="984504"/>
                  </a:lnTo>
                  <a:lnTo>
                    <a:pt x="1008888" y="1139952"/>
                  </a:lnTo>
                  <a:lnTo>
                    <a:pt x="1013460" y="1139952"/>
                  </a:lnTo>
                  <a:lnTo>
                    <a:pt x="1013460" y="984504"/>
                  </a:lnTo>
                  <a:close/>
                </a:path>
                <a:path w="1324610" h="1140460">
                  <a:moveTo>
                    <a:pt x="1025652" y="1013460"/>
                  </a:moveTo>
                  <a:lnTo>
                    <a:pt x="1022604" y="1013460"/>
                  </a:lnTo>
                  <a:lnTo>
                    <a:pt x="1022604" y="1139952"/>
                  </a:lnTo>
                  <a:lnTo>
                    <a:pt x="1025652" y="1139952"/>
                  </a:lnTo>
                  <a:lnTo>
                    <a:pt x="1025652" y="1013460"/>
                  </a:lnTo>
                  <a:close/>
                </a:path>
                <a:path w="1324610" h="1140460">
                  <a:moveTo>
                    <a:pt x="1039368" y="1054608"/>
                  </a:moveTo>
                  <a:lnTo>
                    <a:pt x="1034796" y="1054608"/>
                  </a:lnTo>
                  <a:lnTo>
                    <a:pt x="1034796" y="1139952"/>
                  </a:lnTo>
                  <a:lnTo>
                    <a:pt x="1039368" y="1139952"/>
                  </a:lnTo>
                  <a:lnTo>
                    <a:pt x="1039368" y="1054608"/>
                  </a:lnTo>
                  <a:close/>
                </a:path>
                <a:path w="1324610" h="1140460">
                  <a:moveTo>
                    <a:pt x="1051560" y="1077468"/>
                  </a:moveTo>
                  <a:lnTo>
                    <a:pt x="1048512" y="1077468"/>
                  </a:lnTo>
                  <a:lnTo>
                    <a:pt x="1048512" y="1139952"/>
                  </a:lnTo>
                  <a:lnTo>
                    <a:pt x="1051560" y="1139952"/>
                  </a:lnTo>
                  <a:lnTo>
                    <a:pt x="1051560" y="1077468"/>
                  </a:lnTo>
                  <a:close/>
                </a:path>
                <a:path w="1324610" h="1140460">
                  <a:moveTo>
                    <a:pt x="1091184" y="979932"/>
                  </a:moveTo>
                  <a:lnTo>
                    <a:pt x="1086612" y="979932"/>
                  </a:lnTo>
                  <a:lnTo>
                    <a:pt x="1086612" y="1139952"/>
                  </a:lnTo>
                  <a:lnTo>
                    <a:pt x="1091184" y="1139952"/>
                  </a:lnTo>
                  <a:lnTo>
                    <a:pt x="1091184" y="979932"/>
                  </a:lnTo>
                  <a:close/>
                </a:path>
                <a:path w="1324610" h="1140460">
                  <a:moveTo>
                    <a:pt x="1103376" y="1039368"/>
                  </a:moveTo>
                  <a:lnTo>
                    <a:pt x="1100328" y="1039368"/>
                  </a:lnTo>
                  <a:lnTo>
                    <a:pt x="1100328" y="1139952"/>
                  </a:lnTo>
                  <a:lnTo>
                    <a:pt x="1103376" y="1139952"/>
                  </a:lnTo>
                  <a:lnTo>
                    <a:pt x="1103376" y="1039368"/>
                  </a:lnTo>
                  <a:close/>
                </a:path>
                <a:path w="1324610" h="1140460">
                  <a:moveTo>
                    <a:pt x="1117092" y="1040892"/>
                  </a:moveTo>
                  <a:lnTo>
                    <a:pt x="1112520" y="1040892"/>
                  </a:lnTo>
                  <a:lnTo>
                    <a:pt x="1112520" y="1139952"/>
                  </a:lnTo>
                  <a:lnTo>
                    <a:pt x="1117092" y="1139952"/>
                  </a:lnTo>
                  <a:lnTo>
                    <a:pt x="1117092" y="1040892"/>
                  </a:lnTo>
                  <a:close/>
                </a:path>
                <a:path w="1324610" h="1140460">
                  <a:moveTo>
                    <a:pt x="1129284" y="995172"/>
                  </a:moveTo>
                  <a:lnTo>
                    <a:pt x="1126236" y="995172"/>
                  </a:lnTo>
                  <a:lnTo>
                    <a:pt x="1126236" y="1139952"/>
                  </a:lnTo>
                  <a:lnTo>
                    <a:pt x="1129284" y="1139952"/>
                  </a:lnTo>
                  <a:lnTo>
                    <a:pt x="1129284" y="995172"/>
                  </a:lnTo>
                  <a:close/>
                </a:path>
                <a:path w="1324610" h="1140460">
                  <a:moveTo>
                    <a:pt x="1143000" y="1050036"/>
                  </a:moveTo>
                  <a:lnTo>
                    <a:pt x="1138428" y="1050036"/>
                  </a:lnTo>
                  <a:lnTo>
                    <a:pt x="1138428" y="1139952"/>
                  </a:lnTo>
                  <a:lnTo>
                    <a:pt x="1143000" y="1139952"/>
                  </a:lnTo>
                  <a:lnTo>
                    <a:pt x="1143000" y="1050036"/>
                  </a:lnTo>
                  <a:close/>
                </a:path>
                <a:path w="1324610" h="1140460">
                  <a:moveTo>
                    <a:pt x="1181100" y="996696"/>
                  </a:moveTo>
                  <a:lnTo>
                    <a:pt x="1178052" y="996696"/>
                  </a:lnTo>
                  <a:lnTo>
                    <a:pt x="1178052" y="1139952"/>
                  </a:lnTo>
                  <a:lnTo>
                    <a:pt x="1181100" y="1139952"/>
                  </a:lnTo>
                  <a:lnTo>
                    <a:pt x="1181100" y="996696"/>
                  </a:lnTo>
                  <a:close/>
                </a:path>
                <a:path w="1324610" h="1140460">
                  <a:moveTo>
                    <a:pt x="1194816" y="1022604"/>
                  </a:moveTo>
                  <a:lnTo>
                    <a:pt x="1190244" y="1022604"/>
                  </a:lnTo>
                  <a:lnTo>
                    <a:pt x="1190244" y="1139952"/>
                  </a:lnTo>
                  <a:lnTo>
                    <a:pt x="1194816" y="1139952"/>
                  </a:lnTo>
                  <a:lnTo>
                    <a:pt x="1194816" y="1022604"/>
                  </a:lnTo>
                  <a:close/>
                </a:path>
                <a:path w="1324610" h="1140460">
                  <a:moveTo>
                    <a:pt x="1207008" y="896112"/>
                  </a:moveTo>
                  <a:lnTo>
                    <a:pt x="1203960" y="896112"/>
                  </a:lnTo>
                  <a:lnTo>
                    <a:pt x="1203960" y="1139952"/>
                  </a:lnTo>
                  <a:lnTo>
                    <a:pt x="1207008" y="1139952"/>
                  </a:lnTo>
                  <a:lnTo>
                    <a:pt x="1207008" y="896112"/>
                  </a:lnTo>
                  <a:close/>
                </a:path>
                <a:path w="1324610" h="1140460">
                  <a:moveTo>
                    <a:pt x="1220724" y="1031748"/>
                  </a:moveTo>
                  <a:lnTo>
                    <a:pt x="1216152" y="1031748"/>
                  </a:lnTo>
                  <a:lnTo>
                    <a:pt x="1216152" y="1139952"/>
                  </a:lnTo>
                  <a:lnTo>
                    <a:pt x="1220724" y="1139952"/>
                  </a:lnTo>
                  <a:lnTo>
                    <a:pt x="1220724" y="1031748"/>
                  </a:lnTo>
                  <a:close/>
                </a:path>
                <a:path w="1324610" h="1140460">
                  <a:moveTo>
                    <a:pt x="1232916" y="1010412"/>
                  </a:moveTo>
                  <a:lnTo>
                    <a:pt x="1229868" y="1010412"/>
                  </a:lnTo>
                  <a:lnTo>
                    <a:pt x="1229868" y="1139952"/>
                  </a:lnTo>
                  <a:lnTo>
                    <a:pt x="1232916" y="1139952"/>
                  </a:lnTo>
                  <a:lnTo>
                    <a:pt x="1232916" y="1010412"/>
                  </a:lnTo>
                  <a:close/>
                </a:path>
                <a:path w="1324610" h="1140460">
                  <a:moveTo>
                    <a:pt x="1272540" y="1014984"/>
                  </a:moveTo>
                  <a:lnTo>
                    <a:pt x="1267968" y="1014984"/>
                  </a:lnTo>
                  <a:lnTo>
                    <a:pt x="1267968" y="1139952"/>
                  </a:lnTo>
                  <a:lnTo>
                    <a:pt x="1272540" y="1139952"/>
                  </a:lnTo>
                  <a:lnTo>
                    <a:pt x="1272540" y="1014984"/>
                  </a:lnTo>
                  <a:close/>
                </a:path>
                <a:path w="1324610" h="1140460">
                  <a:moveTo>
                    <a:pt x="1298448" y="1025652"/>
                  </a:moveTo>
                  <a:lnTo>
                    <a:pt x="1293876" y="1025652"/>
                  </a:lnTo>
                  <a:lnTo>
                    <a:pt x="1293876" y="1139952"/>
                  </a:lnTo>
                  <a:lnTo>
                    <a:pt x="1298448" y="1139952"/>
                  </a:lnTo>
                  <a:lnTo>
                    <a:pt x="1298448" y="1025652"/>
                  </a:lnTo>
                  <a:close/>
                </a:path>
                <a:path w="1324610" h="1140460">
                  <a:moveTo>
                    <a:pt x="1310640" y="932688"/>
                  </a:moveTo>
                  <a:lnTo>
                    <a:pt x="1307592" y="932688"/>
                  </a:lnTo>
                  <a:lnTo>
                    <a:pt x="1307592" y="1139952"/>
                  </a:lnTo>
                  <a:lnTo>
                    <a:pt x="1310640" y="1139952"/>
                  </a:lnTo>
                  <a:lnTo>
                    <a:pt x="1310640" y="932688"/>
                  </a:lnTo>
                  <a:close/>
                </a:path>
                <a:path w="1324610" h="1140460">
                  <a:moveTo>
                    <a:pt x="1324356" y="1011936"/>
                  </a:moveTo>
                  <a:lnTo>
                    <a:pt x="1319784" y="1011936"/>
                  </a:lnTo>
                  <a:lnTo>
                    <a:pt x="1319784" y="1139952"/>
                  </a:lnTo>
                  <a:lnTo>
                    <a:pt x="1324356" y="1139952"/>
                  </a:lnTo>
                  <a:lnTo>
                    <a:pt x="1324356" y="101193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43072" y="3040379"/>
              <a:ext cx="1336675" cy="995680"/>
            </a:xfrm>
            <a:custGeom>
              <a:avLst/>
              <a:gdLst/>
              <a:ahLst/>
              <a:cxnLst/>
              <a:rect l="l" t="t" r="r" b="b"/>
              <a:pathLst>
                <a:path w="1336675" h="995679">
                  <a:moveTo>
                    <a:pt x="4572" y="867156"/>
                  </a:moveTo>
                  <a:lnTo>
                    <a:pt x="0" y="867156"/>
                  </a:lnTo>
                  <a:lnTo>
                    <a:pt x="0" y="995172"/>
                  </a:lnTo>
                  <a:lnTo>
                    <a:pt x="4572" y="995172"/>
                  </a:lnTo>
                  <a:lnTo>
                    <a:pt x="4572" y="867156"/>
                  </a:lnTo>
                  <a:close/>
                </a:path>
                <a:path w="1336675" h="995679">
                  <a:moveTo>
                    <a:pt x="42672" y="929640"/>
                  </a:moveTo>
                  <a:lnTo>
                    <a:pt x="38100" y="929640"/>
                  </a:lnTo>
                  <a:lnTo>
                    <a:pt x="38100" y="995172"/>
                  </a:lnTo>
                  <a:lnTo>
                    <a:pt x="42672" y="995172"/>
                  </a:lnTo>
                  <a:lnTo>
                    <a:pt x="42672" y="929640"/>
                  </a:lnTo>
                  <a:close/>
                </a:path>
                <a:path w="1336675" h="995679">
                  <a:moveTo>
                    <a:pt x="56388" y="941832"/>
                  </a:moveTo>
                  <a:lnTo>
                    <a:pt x="51816" y="941832"/>
                  </a:lnTo>
                  <a:lnTo>
                    <a:pt x="51816" y="995172"/>
                  </a:lnTo>
                  <a:lnTo>
                    <a:pt x="56388" y="995172"/>
                  </a:lnTo>
                  <a:lnTo>
                    <a:pt x="56388" y="941832"/>
                  </a:lnTo>
                  <a:close/>
                </a:path>
                <a:path w="1336675" h="995679">
                  <a:moveTo>
                    <a:pt x="68580" y="0"/>
                  </a:moveTo>
                  <a:lnTo>
                    <a:pt x="63995" y="0"/>
                  </a:lnTo>
                  <a:lnTo>
                    <a:pt x="63995" y="995172"/>
                  </a:lnTo>
                  <a:lnTo>
                    <a:pt x="68580" y="995172"/>
                  </a:lnTo>
                  <a:lnTo>
                    <a:pt x="68580" y="0"/>
                  </a:lnTo>
                  <a:close/>
                </a:path>
                <a:path w="1336675" h="995679">
                  <a:moveTo>
                    <a:pt x="82283" y="688848"/>
                  </a:moveTo>
                  <a:lnTo>
                    <a:pt x="77724" y="688848"/>
                  </a:lnTo>
                  <a:lnTo>
                    <a:pt x="77724" y="995172"/>
                  </a:lnTo>
                  <a:lnTo>
                    <a:pt x="82283" y="995172"/>
                  </a:lnTo>
                  <a:lnTo>
                    <a:pt x="82283" y="688848"/>
                  </a:lnTo>
                  <a:close/>
                </a:path>
                <a:path w="1336675" h="995679">
                  <a:moveTo>
                    <a:pt x="94488" y="912876"/>
                  </a:moveTo>
                  <a:lnTo>
                    <a:pt x="89916" y="912876"/>
                  </a:lnTo>
                  <a:lnTo>
                    <a:pt x="89916" y="995172"/>
                  </a:lnTo>
                  <a:lnTo>
                    <a:pt x="94488" y="995172"/>
                  </a:lnTo>
                  <a:lnTo>
                    <a:pt x="94488" y="912876"/>
                  </a:lnTo>
                  <a:close/>
                </a:path>
                <a:path w="1336675" h="995679">
                  <a:moveTo>
                    <a:pt x="134112" y="909828"/>
                  </a:moveTo>
                  <a:lnTo>
                    <a:pt x="129540" y="909828"/>
                  </a:lnTo>
                  <a:lnTo>
                    <a:pt x="129540" y="995172"/>
                  </a:lnTo>
                  <a:lnTo>
                    <a:pt x="134112" y="995172"/>
                  </a:lnTo>
                  <a:lnTo>
                    <a:pt x="134112" y="909828"/>
                  </a:lnTo>
                  <a:close/>
                </a:path>
                <a:path w="1336675" h="995679">
                  <a:moveTo>
                    <a:pt x="146304" y="903732"/>
                  </a:moveTo>
                  <a:lnTo>
                    <a:pt x="141732" y="903732"/>
                  </a:lnTo>
                  <a:lnTo>
                    <a:pt x="141732" y="995172"/>
                  </a:lnTo>
                  <a:lnTo>
                    <a:pt x="146304" y="995172"/>
                  </a:lnTo>
                  <a:lnTo>
                    <a:pt x="146304" y="903732"/>
                  </a:lnTo>
                  <a:close/>
                </a:path>
                <a:path w="1336675" h="995679">
                  <a:moveTo>
                    <a:pt x="160020" y="914400"/>
                  </a:moveTo>
                  <a:lnTo>
                    <a:pt x="155448" y="914400"/>
                  </a:lnTo>
                  <a:lnTo>
                    <a:pt x="155448" y="995172"/>
                  </a:lnTo>
                  <a:lnTo>
                    <a:pt x="160020" y="995172"/>
                  </a:lnTo>
                  <a:lnTo>
                    <a:pt x="160020" y="914400"/>
                  </a:lnTo>
                  <a:close/>
                </a:path>
                <a:path w="1336675" h="995679">
                  <a:moveTo>
                    <a:pt x="172212" y="928116"/>
                  </a:moveTo>
                  <a:lnTo>
                    <a:pt x="167640" y="928116"/>
                  </a:lnTo>
                  <a:lnTo>
                    <a:pt x="167640" y="995172"/>
                  </a:lnTo>
                  <a:lnTo>
                    <a:pt x="172212" y="995172"/>
                  </a:lnTo>
                  <a:lnTo>
                    <a:pt x="172212" y="928116"/>
                  </a:lnTo>
                  <a:close/>
                </a:path>
                <a:path w="1336675" h="995679">
                  <a:moveTo>
                    <a:pt x="185928" y="912876"/>
                  </a:moveTo>
                  <a:lnTo>
                    <a:pt x="181356" y="912876"/>
                  </a:lnTo>
                  <a:lnTo>
                    <a:pt x="181356" y="995172"/>
                  </a:lnTo>
                  <a:lnTo>
                    <a:pt x="185928" y="995172"/>
                  </a:lnTo>
                  <a:lnTo>
                    <a:pt x="185928" y="912876"/>
                  </a:lnTo>
                  <a:close/>
                </a:path>
                <a:path w="1336675" h="995679">
                  <a:moveTo>
                    <a:pt x="211836" y="964692"/>
                  </a:moveTo>
                  <a:lnTo>
                    <a:pt x="207264" y="964692"/>
                  </a:lnTo>
                  <a:lnTo>
                    <a:pt x="207264" y="995172"/>
                  </a:lnTo>
                  <a:lnTo>
                    <a:pt x="211836" y="995172"/>
                  </a:lnTo>
                  <a:lnTo>
                    <a:pt x="211836" y="964692"/>
                  </a:lnTo>
                  <a:close/>
                </a:path>
                <a:path w="1336675" h="995679">
                  <a:moveTo>
                    <a:pt x="224028" y="944880"/>
                  </a:moveTo>
                  <a:lnTo>
                    <a:pt x="219456" y="944880"/>
                  </a:lnTo>
                  <a:lnTo>
                    <a:pt x="219456" y="995172"/>
                  </a:lnTo>
                  <a:lnTo>
                    <a:pt x="224028" y="995172"/>
                  </a:lnTo>
                  <a:lnTo>
                    <a:pt x="224028" y="944880"/>
                  </a:lnTo>
                  <a:close/>
                </a:path>
                <a:path w="1336675" h="995679">
                  <a:moveTo>
                    <a:pt x="249936" y="896112"/>
                  </a:moveTo>
                  <a:lnTo>
                    <a:pt x="245364" y="896112"/>
                  </a:lnTo>
                  <a:lnTo>
                    <a:pt x="245364" y="995172"/>
                  </a:lnTo>
                  <a:lnTo>
                    <a:pt x="249936" y="995172"/>
                  </a:lnTo>
                  <a:lnTo>
                    <a:pt x="249936" y="896112"/>
                  </a:lnTo>
                  <a:close/>
                </a:path>
                <a:path w="1336675" h="995679">
                  <a:moveTo>
                    <a:pt x="262128" y="922020"/>
                  </a:moveTo>
                  <a:lnTo>
                    <a:pt x="259080" y="922020"/>
                  </a:lnTo>
                  <a:lnTo>
                    <a:pt x="259080" y="995172"/>
                  </a:lnTo>
                  <a:lnTo>
                    <a:pt x="262128" y="995172"/>
                  </a:lnTo>
                  <a:lnTo>
                    <a:pt x="262128" y="922020"/>
                  </a:lnTo>
                  <a:close/>
                </a:path>
                <a:path w="1336675" h="995679">
                  <a:moveTo>
                    <a:pt x="275844" y="932688"/>
                  </a:moveTo>
                  <a:lnTo>
                    <a:pt x="271272" y="932688"/>
                  </a:lnTo>
                  <a:lnTo>
                    <a:pt x="271272" y="995172"/>
                  </a:lnTo>
                  <a:lnTo>
                    <a:pt x="275844" y="995172"/>
                  </a:lnTo>
                  <a:lnTo>
                    <a:pt x="275844" y="932688"/>
                  </a:lnTo>
                  <a:close/>
                </a:path>
                <a:path w="1336675" h="995679">
                  <a:moveTo>
                    <a:pt x="313944" y="931164"/>
                  </a:moveTo>
                  <a:lnTo>
                    <a:pt x="310896" y="931164"/>
                  </a:lnTo>
                  <a:lnTo>
                    <a:pt x="310896" y="995172"/>
                  </a:lnTo>
                  <a:lnTo>
                    <a:pt x="313944" y="995172"/>
                  </a:lnTo>
                  <a:lnTo>
                    <a:pt x="313944" y="931164"/>
                  </a:lnTo>
                  <a:close/>
                </a:path>
                <a:path w="1336675" h="995679">
                  <a:moveTo>
                    <a:pt x="327660" y="920496"/>
                  </a:moveTo>
                  <a:lnTo>
                    <a:pt x="323088" y="920496"/>
                  </a:lnTo>
                  <a:lnTo>
                    <a:pt x="323088" y="995172"/>
                  </a:lnTo>
                  <a:lnTo>
                    <a:pt x="327660" y="995172"/>
                  </a:lnTo>
                  <a:lnTo>
                    <a:pt x="327660" y="920496"/>
                  </a:lnTo>
                  <a:close/>
                </a:path>
                <a:path w="1336675" h="995679">
                  <a:moveTo>
                    <a:pt x="339852" y="918972"/>
                  </a:moveTo>
                  <a:lnTo>
                    <a:pt x="336804" y="918972"/>
                  </a:lnTo>
                  <a:lnTo>
                    <a:pt x="336804" y="995172"/>
                  </a:lnTo>
                  <a:lnTo>
                    <a:pt x="339852" y="995172"/>
                  </a:lnTo>
                  <a:lnTo>
                    <a:pt x="339852" y="918972"/>
                  </a:lnTo>
                  <a:close/>
                </a:path>
                <a:path w="1336675" h="995679">
                  <a:moveTo>
                    <a:pt x="353568" y="935736"/>
                  </a:moveTo>
                  <a:lnTo>
                    <a:pt x="348996" y="935736"/>
                  </a:lnTo>
                  <a:lnTo>
                    <a:pt x="348996" y="995172"/>
                  </a:lnTo>
                  <a:lnTo>
                    <a:pt x="353568" y="995172"/>
                  </a:lnTo>
                  <a:lnTo>
                    <a:pt x="353568" y="935736"/>
                  </a:lnTo>
                  <a:close/>
                </a:path>
                <a:path w="1336675" h="995679">
                  <a:moveTo>
                    <a:pt x="365760" y="935736"/>
                  </a:moveTo>
                  <a:lnTo>
                    <a:pt x="362712" y="935736"/>
                  </a:lnTo>
                  <a:lnTo>
                    <a:pt x="362712" y="995172"/>
                  </a:lnTo>
                  <a:lnTo>
                    <a:pt x="365760" y="995172"/>
                  </a:lnTo>
                  <a:lnTo>
                    <a:pt x="365760" y="935736"/>
                  </a:lnTo>
                  <a:close/>
                </a:path>
                <a:path w="1336675" h="995679">
                  <a:moveTo>
                    <a:pt x="417576" y="819912"/>
                  </a:moveTo>
                  <a:lnTo>
                    <a:pt x="414528" y="819912"/>
                  </a:lnTo>
                  <a:lnTo>
                    <a:pt x="414528" y="995172"/>
                  </a:lnTo>
                  <a:lnTo>
                    <a:pt x="417576" y="995172"/>
                  </a:lnTo>
                  <a:lnTo>
                    <a:pt x="417576" y="819912"/>
                  </a:lnTo>
                  <a:close/>
                </a:path>
                <a:path w="1336675" h="995679">
                  <a:moveTo>
                    <a:pt x="431292" y="885444"/>
                  </a:moveTo>
                  <a:lnTo>
                    <a:pt x="426720" y="885444"/>
                  </a:lnTo>
                  <a:lnTo>
                    <a:pt x="426720" y="995172"/>
                  </a:lnTo>
                  <a:lnTo>
                    <a:pt x="431292" y="995172"/>
                  </a:lnTo>
                  <a:lnTo>
                    <a:pt x="431292" y="885444"/>
                  </a:lnTo>
                  <a:close/>
                </a:path>
                <a:path w="1336675" h="995679">
                  <a:moveTo>
                    <a:pt x="443484" y="850392"/>
                  </a:moveTo>
                  <a:lnTo>
                    <a:pt x="440436" y="850392"/>
                  </a:lnTo>
                  <a:lnTo>
                    <a:pt x="440436" y="995172"/>
                  </a:lnTo>
                  <a:lnTo>
                    <a:pt x="443484" y="995172"/>
                  </a:lnTo>
                  <a:lnTo>
                    <a:pt x="443484" y="850392"/>
                  </a:lnTo>
                  <a:close/>
                </a:path>
                <a:path w="1336675" h="995679">
                  <a:moveTo>
                    <a:pt x="457200" y="819912"/>
                  </a:moveTo>
                  <a:lnTo>
                    <a:pt x="452628" y="819912"/>
                  </a:lnTo>
                  <a:lnTo>
                    <a:pt x="452628" y="995172"/>
                  </a:lnTo>
                  <a:lnTo>
                    <a:pt x="457200" y="995172"/>
                  </a:lnTo>
                  <a:lnTo>
                    <a:pt x="457200" y="819912"/>
                  </a:lnTo>
                  <a:close/>
                </a:path>
                <a:path w="1336675" h="995679">
                  <a:moveTo>
                    <a:pt x="495300" y="885444"/>
                  </a:moveTo>
                  <a:lnTo>
                    <a:pt x="492252" y="885444"/>
                  </a:lnTo>
                  <a:lnTo>
                    <a:pt x="492252" y="995172"/>
                  </a:lnTo>
                  <a:lnTo>
                    <a:pt x="495300" y="995172"/>
                  </a:lnTo>
                  <a:lnTo>
                    <a:pt x="495300" y="885444"/>
                  </a:lnTo>
                  <a:close/>
                </a:path>
                <a:path w="1336675" h="995679">
                  <a:moveTo>
                    <a:pt x="509016" y="812292"/>
                  </a:moveTo>
                  <a:lnTo>
                    <a:pt x="504444" y="812292"/>
                  </a:lnTo>
                  <a:lnTo>
                    <a:pt x="504444" y="995172"/>
                  </a:lnTo>
                  <a:lnTo>
                    <a:pt x="509016" y="995172"/>
                  </a:lnTo>
                  <a:lnTo>
                    <a:pt x="509016" y="812292"/>
                  </a:lnTo>
                  <a:close/>
                </a:path>
                <a:path w="1336675" h="995679">
                  <a:moveTo>
                    <a:pt x="521208" y="893064"/>
                  </a:moveTo>
                  <a:lnTo>
                    <a:pt x="518160" y="893064"/>
                  </a:lnTo>
                  <a:lnTo>
                    <a:pt x="518160" y="995172"/>
                  </a:lnTo>
                  <a:lnTo>
                    <a:pt x="521208" y="995172"/>
                  </a:lnTo>
                  <a:lnTo>
                    <a:pt x="521208" y="893064"/>
                  </a:lnTo>
                  <a:close/>
                </a:path>
                <a:path w="1336675" h="995679">
                  <a:moveTo>
                    <a:pt x="534924" y="909828"/>
                  </a:moveTo>
                  <a:lnTo>
                    <a:pt x="530352" y="909828"/>
                  </a:lnTo>
                  <a:lnTo>
                    <a:pt x="530352" y="995172"/>
                  </a:lnTo>
                  <a:lnTo>
                    <a:pt x="534924" y="995172"/>
                  </a:lnTo>
                  <a:lnTo>
                    <a:pt x="534924" y="909828"/>
                  </a:lnTo>
                  <a:close/>
                </a:path>
                <a:path w="1336675" h="995679">
                  <a:moveTo>
                    <a:pt x="547116" y="893064"/>
                  </a:moveTo>
                  <a:lnTo>
                    <a:pt x="544068" y="893064"/>
                  </a:lnTo>
                  <a:lnTo>
                    <a:pt x="544068" y="995172"/>
                  </a:lnTo>
                  <a:lnTo>
                    <a:pt x="547116" y="995172"/>
                  </a:lnTo>
                  <a:lnTo>
                    <a:pt x="547116" y="893064"/>
                  </a:lnTo>
                  <a:close/>
                </a:path>
                <a:path w="1336675" h="995679">
                  <a:moveTo>
                    <a:pt x="586740" y="790956"/>
                  </a:moveTo>
                  <a:lnTo>
                    <a:pt x="582168" y="790956"/>
                  </a:lnTo>
                  <a:lnTo>
                    <a:pt x="582168" y="995172"/>
                  </a:lnTo>
                  <a:lnTo>
                    <a:pt x="586740" y="995172"/>
                  </a:lnTo>
                  <a:lnTo>
                    <a:pt x="586740" y="790956"/>
                  </a:lnTo>
                  <a:close/>
                </a:path>
                <a:path w="1336675" h="995679">
                  <a:moveTo>
                    <a:pt x="598932" y="911352"/>
                  </a:moveTo>
                  <a:lnTo>
                    <a:pt x="595884" y="911352"/>
                  </a:lnTo>
                  <a:lnTo>
                    <a:pt x="595884" y="995172"/>
                  </a:lnTo>
                  <a:lnTo>
                    <a:pt x="598932" y="995172"/>
                  </a:lnTo>
                  <a:lnTo>
                    <a:pt x="598932" y="911352"/>
                  </a:lnTo>
                  <a:close/>
                </a:path>
                <a:path w="1336675" h="995679">
                  <a:moveTo>
                    <a:pt x="612648" y="864108"/>
                  </a:moveTo>
                  <a:lnTo>
                    <a:pt x="608076" y="864108"/>
                  </a:lnTo>
                  <a:lnTo>
                    <a:pt x="608076" y="995172"/>
                  </a:lnTo>
                  <a:lnTo>
                    <a:pt x="612648" y="995172"/>
                  </a:lnTo>
                  <a:lnTo>
                    <a:pt x="612648" y="864108"/>
                  </a:lnTo>
                  <a:close/>
                </a:path>
                <a:path w="1336675" h="995679">
                  <a:moveTo>
                    <a:pt x="624840" y="897636"/>
                  </a:moveTo>
                  <a:lnTo>
                    <a:pt x="621792" y="897636"/>
                  </a:lnTo>
                  <a:lnTo>
                    <a:pt x="621792" y="995172"/>
                  </a:lnTo>
                  <a:lnTo>
                    <a:pt x="624840" y="995172"/>
                  </a:lnTo>
                  <a:lnTo>
                    <a:pt x="624840" y="897636"/>
                  </a:lnTo>
                  <a:close/>
                </a:path>
                <a:path w="1336675" h="995679">
                  <a:moveTo>
                    <a:pt x="638556" y="885444"/>
                  </a:moveTo>
                  <a:lnTo>
                    <a:pt x="633984" y="885444"/>
                  </a:lnTo>
                  <a:lnTo>
                    <a:pt x="633984" y="995172"/>
                  </a:lnTo>
                  <a:lnTo>
                    <a:pt x="638556" y="995172"/>
                  </a:lnTo>
                  <a:lnTo>
                    <a:pt x="638556" y="885444"/>
                  </a:lnTo>
                  <a:close/>
                </a:path>
                <a:path w="1336675" h="995679">
                  <a:moveTo>
                    <a:pt x="676656" y="891540"/>
                  </a:moveTo>
                  <a:lnTo>
                    <a:pt x="673608" y="891540"/>
                  </a:lnTo>
                  <a:lnTo>
                    <a:pt x="673608" y="995172"/>
                  </a:lnTo>
                  <a:lnTo>
                    <a:pt x="676656" y="995172"/>
                  </a:lnTo>
                  <a:lnTo>
                    <a:pt x="676656" y="891540"/>
                  </a:lnTo>
                  <a:close/>
                </a:path>
                <a:path w="1336675" h="995679">
                  <a:moveTo>
                    <a:pt x="690372" y="908304"/>
                  </a:moveTo>
                  <a:lnTo>
                    <a:pt x="685800" y="908304"/>
                  </a:lnTo>
                  <a:lnTo>
                    <a:pt x="685800" y="995172"/>
                  </a:lnTo>
                  <a:lnTo>
                    <a:pt x="690372" y="995172"/>
                  </a:lnTo>
                  <a:lnTo>
                    <a:pt x="690372" y="908304"/>
                  </a:lnTo>
                  <a:close/>
                </a:path>
                <a:path w="1336675" h="995679">
                  <a:moveTo>
                    <a:pt x="702564" y="790956"/>
                  </a:moveTo>
                  <a:lnTo>
                    <a:pt x="697992" y="790956"/>
                  </a:lnTo>
                  <a:lnTo>
                    <a:pt x="697992" y="995172"/>
                  </a:lnTo>
                  <a:lnTo>
                    <a:pt x="702564" y="995172"/>
                  </a:lnTo>
                  <a:lnTo>
                    <a:pt x="702564" y="790956"/>
                  </a:lnTo>
                  <a:close/>
                </a:path>
                <a:path w="1336675" h="995679">
                  <a:moveTo>
                    <a:pt x="716280" y="876300"/>
                  </a:moveTo>
                  <a:lnTo>
                    <a:pt x="711708" y="876300"/>
                  </a:lnTo>
                  <a:lnTo>
                    <a:pt x="711708" y="995172"/>
                  </a:lnTo>
                  <a:lnTo>
                    <a:pt x="716280" y="995172"/>
                  </a:lnTo>
                  <a:lnTo>
                    <a:pt x="716280" y="876300"/>
                  </a:lnTo>
                  <a:close/>
                </a:path>
                <a:path w="1336675" h="995679">
                  <a:moveTo>
                    <a:pt x="728472" y="888492"/>
                  </a:moveTo>
                  <a:lnTo>
                    <a:pt x="723900" y="888492"/>
                  </a:lnTo>
                  <a:lnTo>
                    <a:pt x="723900" y="995172"/>
                  </a:lnTo>
                  <a:lnTo>
                    <a:pt x="728472" y="995172"/>
                  </a:lnTo>
                  <a:lnTo>
                    <a:pt x="728472" y="888492"/>
                  </a:lnTo>
                  <a:close/>
                </a:path>
                <a:path w="1336675" h="995679">
                  <a:moveTo>
                    <a:pt x="780288" y="853440"/>
                  </a:moveTo>
                  <a:lnTo>
                    <a:pt x="775716" y="853440"/>
                  </a:lnTo>
                  <a:lnTo>
                    <a:pt x="775716" y="995172"/>
                  </a:lnTo>
                  <a:lnTo>
                    <a:pt x="780288" y="995172"/>
                  </a:lnTo>
                  <a:lnTo>
                    <a:pt x="780288" y="853440"/>
                  </a:lnTo>
                  <a:close/>
                </a:path>
                <a:path w="1336675" h="995679">
                  <a:moveTo>
                    <a:pt x="794004" y="890016"/>
                  </a:moveTo>
                  <a:lnTo>
                    <a:pt x="789432" y="890016"/>
                  </a:lnTo>
                  <a:lnTo>
                    <a:pt x="789432" y="995172"/>
                  </a:lnTo>
                  <a:lnTo>
                    <a:pt x="794004" y="995172"/>
                  </a:lnTo>
                  <a:lnTo>
                    <a:pt x="794004" y="890016"/>
                  </a:lnTo>
                  <a:close/>
                </a:path>
                <a:path w="1336675" h="995679">
                  <a:moveTo>
                    <a:pt x="806196" y="848868"/>
                  </a:moveTo>
                  <a:lnTo>
                    <a:pt x="801624" y="848868"/>
                  </a:lnTo>
                  <a:lnTo>
                    <a:pt x="801624" y="995172"/>
                  </a:lnTo>
                  <a:lnTo>
                    <a:pt x="806196" y="995172"/>
                  </a:lnTo>
                  <a:lnTo>
                    <a:pt x="806196" y="848868"/>
                  </a:lnTo>
                  <a:close/>
                </a:path>
                <a:path w="1336675" h="995679">
                  <a:moveTo>
                    <a:pt x="819912" y="829056"/>
                  </a:moveTo>
                  <a:lnTo>
                    <a:pt x="815340" y="829056"/>
                  </a:lnTo>
                  <a:lnTo>
                    <a:pt x="815340" y="995172"/>
                  </a:lnTo>
                  <a:lnTo>
                    <a:pt x="819912" y="995172"/>
                  </a:lnTo>
                  <a:lnTo>
                    <a:pt x="819912" y="829056"/>
                  </a:lnTo>
                  <a:close/>
                </a:path>
                <a:path w="1336675" h="995679">
                  <a:moveTo>
                    <a:pt x="858012" y="885444"/>
                  </a:moveTo>
                  <a:lnTo>
                    <a:pt x="853440" y="885444"/>
                  </a:lnTo>
                  <a:lnTo>
                    <a:pt x="853440" y="995172"/>
                  </a:lnTo>
                  <a:lnTo>
                    <a:pt x="858012" y="995172"/>
                  </a:lnTo>
                  <a:lnTo>
                    <a:pt x="858012" y="885444"/>
                  </a:lnTo>
                  <a:close/>
                </a:path>
                <a:path w="1336675" h="995679">
                  <a:moveTo>
                    <a:pt x="871728" y="885444"/>
                  </a:moveTo>
                  <a:lnTo>
                    <a:pt x="867156" y="885444"/>
                  </a:lnTo>
                  <a:lnTo>
                    <a:pt x="867156" y="995172"/>
                  </a:lnTo>
                  <a:lnTo>
                    <a:pt x="871728" y="995172"/>
                  </a:lnTo>
                  <a:lnTo>
                    <a:pt x="871728" y="885444"/>
                  </a:lnTo>
                  <a:close/>
                </a:path>
                <a:path w="1336675" h="995679">
                  <a:moveTo>
                    <a:pt x="883920" y="925068"/>
                  </a:moveTo>
                  <a:lnTo>
                    <a:pt x="879348" y="925068"/>
                  </a:lnTo>
                  <a:lnTo>
                    <a:pt x="879348" y="995172"/>
                  </a:lnTo>
                  <a:lnTo>
                    <a:pt x="883920" y="995172"/>
                  </a:lnTo>
                  <a:lnTo>
                    <a:pt x="883920" y="925068"/>
                  </a:lnTo>
                  <a:close/>
                </a:path>
                <a:path w="1336675" h="995679">
                  <a:moveTo>
                    <a:pt x="897636" y="876300"/>
                  </a:moveTo>
                  <a:lnTo>
                    <a:pt x="893064" y="876300"/>
                  </a:lnTo>
                  <a:lnTo>
                    <a:pt x="893064" y="995172"/>
                  </a:lnTo>
                  <a:lnTo>
                    <a:pt x="897636" y="995172"/>
                  </a:lnTo>
                  <a:lnTo>
                    <a:pt x="897636" y="876300"/>
                  </a:lnTo>
                  <a:close/>
                </a:path>
                <a:path w="1336675" h="995679">
                  <a:moveTo>
                    <a:pt x="909828" y="870204"/>
                  </a:moveTo>
                  <a:lnTo>
                    <a:pt x="905256" y="870204"/>
                  </a:lnTo>
                  <a:lnTo>
                    <a:pt x="905256" y="995172"/>
                  </a:lnTo>
                  <a:lnTo>
                    <a:pt x="909828" y="995172"/>
                  </a:lnTo>
                  <a:lnTo>
                    <a:pt x="909828" y="870204"/>
                  </a:lnTo>
                  <a:close/>
                </a:path>
                <a:path w="1336675" h="995679">
                  <a:moveTo>
                    <a:pt x="947928" y="888492"/>
                  </a:moveTo>
                  <a:lnTo>
                    <a:pt x="944880" y="888492"/>
                  </a:lnTo>
                  <a:lnTo>
                    <a:pt x="944880" y="995172"/>
                  </a:lnTo>
                  <a:lnTo>
                    <a:pt x="947928" y="995172"/>
                  </a:lnTo>
                  <a:lnTo>
                    <a:pt x="947928" y="888492"/>
                  </a:lnTo>
                  <a:close/>
                </a:path>
                <a:path w="1336675" h="995679">
                  <a:moveTo>
                    <a:pt x="961644" y="883920"/>
                  </a:moveTo>
                  <a:lnTo>
                    <a:pt x="957072" y="883920"/>
                  </a:lnTo>
                  <a:lnTo>
                    <a:pt x="957072" y="995172"/>
                  </a:lnTo>
                  <a:lnTo>
                    <a:pt x="961644" y="995172"/>
                  </a:lnTo>
                  <a:lnTo>
                    <a:pt x="961644" y="883920"/>
                  </a:lnTo>
                  <a:close/>
                </a:path>
                <a:path w="1336675" h="995679">
                  <a:moveTo>
                    <a:pt x="973836" y="894588"/>
                  </a:moveTo>
                  <a:lnTo>
                    <a:pt x="970788" y="894588"/>
                  </a:lnTo>
                  <a:lnTo>
                    <a:pt x="970788" y="995172"/>
                  </a:lnTo>
                  <a:lnTo>
                    <a:pt x="973836" y="995172"/>
                  </a:lnTo>
                  <a:lnTo>
                    <a:pt x="973836" y="894588"/>
                  </a:lnTo>
                  <a:close/>
                </a:path>
                <a:path w="1336675" h="995679">
                  <a:moveTo>
                    <a:pt x="987552" y="758952"/>
                  </a:moveTo>
                  <a:lnTo>
                    <a:pt x="982980" y="758952"/>
                  </a:lnTo>
                  <a:lnTo>
                    <a:pt x="982980" y="995172"/>
                  </a:lnTo>
                  <a:lnTo>
                    <a:pt x="987552" y="995172"/>
                  </a:lnTo>
                  <a:lnTo>
                    <a:pt x="987552" y="758952"/>
                  </a:lnTo>
                  <a:close/>
                </a:path>
                <a:path w="1336675" h="995679">
                  <a:moveTo>
                    <a:pt x="999744" y="826008"/>
                  </a:moveTo>
                  <a:lnTo>
                    <a:pt x="996696" y="826008"/>
                  </a:lnTo>
                  <a:lnTo>
                    <a:pt x="996696" y="995172"/>
                  </a:lnTo>
                  <a:lnTo>
                    <a:pt x="999744" y="995172"/>
                  </a:lnTo>
                  <a:lnTo>
                    <a:pt x="999744" y="826008"/>
                  </a:lnTo>
                  <a:close/>
                </a:path>
                <a:path w="1336675" h="995679">
                  <a:moveTo>
                    <a:pt x="1039368" y="886968"/>
                  </a:moveTo>
                  <a:lnTo>
                    <a:pt x="1034796" y="886968"/>
                  </a:lnTo>
                  <a:lnTo>
                    <a:pt x="1034796" y="995172"/>
                  </a:lnTo>
                  <a:lnTo>
                    <a:pt x="1039368" y="995172"/>
                  </a:lnTo>
                  <a:lnTo>
                    <a:pt x="1039368" y="886968"/>
                  </a:lnTo>
                  <a:close/>
                </a:path>
                <a:path w="1336675" h="995679">
                  <a:moveTo>
                    <a:pt x="1051560" y="868680"/>
                  </a:moveTo>
                  <a:lnTo>
                    <a:pt x="1048512" y="868680"/>
                  </a:lnTo>
                  <a:lnTo>
                    <a:pt x="1048512" y="995172"/>
                  </a:lnTo>
                  <a:lnTo>
                    <a:pt x="1051560" y="995172"/>
                  </a:lnTo>
                  <a:lnTo>
                    <a:pt x="1051560" y="868680"/>
                  </a:lnTo>
                  <a:close/>
                </a:path>
                <a:path w="1336675" h="995679">
                  <a:moveTo>
                    <a:pt x="1065276" y="851916"/>
                  </a:moveTo>
                  <a:lnTo>
                    <a:pt x="1060704" y="851916"/>
                  </a:lnTo>
                  <a:lnTo>
                    <a:pt x="1060704" y="995172"/>
                  </a:lnTo>
                  <a:lnTo>
                    <a:pt x="1065276" y="995172"/>
                  </a:lnTo>
                  <a:lnTo>
                    <a:pt x="1065276" y="851916"/>
                  </a:lnTo>
                  <a:close/>
                </a:path>
                <a:path w="1336675" h="995679">
                  <a:moveTo>
                    <a:pt x="1077468" y="848868"/>
                  </a:moveTo>
                  <a:lnTo>
                    <a:pt x="1074420" y="848868"/>
                  </a:lnTo>
                  <a:lnTo>
                    <a:pt x="1074420" y="995172"/>
                  </a:lnTo>
                  <a:lnTo>
                    <a:pt x="1077468" y="995172"/>
                  </a:lnTo>
                  <a:lnTo>
                    <a:pt x="1077468" y="848868"/>
                  </a:lnTo>
                  <a:close/>
                </a:path>
                <a:path w="1336675" h="995679">
                  <a:moveTo>
                    <a:pt x="1091184" y="839724"/>
                  </a:moveTo>
                  <a:lnTo>
                    <a:pt x="1086612" y="839724"/>
                  </a:lnTo>
                  <a:lnTo>
                    <a:pt x="1086612" y="995172"/>
                  </a:lnTo>
                  <a:lnTo>
                    <a:pt x="1091184" y="995172"/>
                  </a:lnTo>
                  <a:lnTo>
                    <a:pt x="1091184" y="839724"/>
                  </a:lnTo>
                  <a:close/>
                </a:path>
                <a:path w="1336675" h="995679">
                  <a:moveTo>
                    <a:pt x="1103376" y="925068"/>
                  </a:moveTo>
                  <a:lnTo>
                    <a:pt x="1100328" y="925068"/>
                  </a:lnTo>
                  <a:lnTo>
                    <a:pt x="1100328" y="995172"/>
                  </a:lnTo>
                  <a:lnTo>
                    <a:pt x="1103376" y="995172"/>
                  </a:lnTo>
                  <a:lnTo>
                    <a:pt x="1103376" y="925068"/>
                  </a:lnTo>
                  <a:close/>
                </a:path>
                <a:path w="1336675" h="995679">
                  <a:moveTo>
                    <a:pt x="1143000" y="848868"/>
                  </a:moveTo>
                  <a:lnTo>
                    <a:pt x="1138428" y="848868"/>
                  </a:lnTo>
                  <a:lnTo>
                    <a:pt x="1138428" y="995172"/>
                  </a:lnTo>
                  <a:lnTo>
                    <a:pt x="1143000" y="995172"/>
                  </a:lnTo>
                  <a:lnTo>
                    <a:pt x="1143000" y="848868"/>
                  </a:lnTo>
                  <a:close/>
                </a:path>
                <a:path w="1336675" h="995679">
                  <a:moveTo>
                    <a:pt x="1155192" y="742188"/>
                  </a:moveTo>
                  <a:lnTo>
                    <a:pt x="1152144" y="742188"/>
                  </a:lnTo>
                  <a:lnTo>
                    <a:pt x="1152144" y="995172"/>
                  </a:lnTo>
                  <a:lnTo>
                    <a:pt x="1155192" y="995172"/>
                  </a:lnTo>
                  <a:lnTo>
                    <a:pt x="1155192" y="742188"/>
                  </a:lnTo>
                  <a:close/>
                </a:path>
                <a:path w="1336675" h="995679">
                  <a:moveTo>
                    <a:pt x="1168908" y="883920"/>
                  </a:moveTo>
                  <a:lnTo>
                    <a:pt x="1164336" y="883920"/>
                  </a:lnTo>
                  <a:lnTo>
                    <a:pt x="1164336" y="995172"/>
                  </a:lnTo>
                  <a:lnTo>
                    <a:pt x="1168908" y="995172"/>
                  </a:lnTo>
                  <a:lnTo>
                    <a:pt x="1168908" y="883920"/>
                  </a:lnTo>
                  <a:close/>
                </a:path>
                <a:path w="1336675" h="995679">
                  <a:moveTo>
                    <a:pt x="1220724" y="888492"/>
                  </a:moveTo>
                  <a:lnTo>
                    <a:pt x="1216152" y="888492"/>
                  </a:lnTo>
                  <a:lnTo>
                    <a:pt x="1216152" y="995172"/>
                  </a:lnTo>
                  <a:lnTo>
                    <a:pt x="1220724" y="995172"/>
                  </a:lnTo>
                  <a:lnTo>
                    <a:pt x="1220724" y="888492"/>
                  </a:lnTo>
                  <a:close/>
                </a:path>
                <a:path w="1336675" h="995679">
                  <a:moveTo>
                    <a:pt x="1232916" y="885444"/>
                  </a:moveTo>
                  <a:lnTo>
                    <a:pt x="1229868" y="885444"/>
                  </a:lnTo>
                  <a:lnTo>
                    <a:pt x="1229868" y="995172"/>
                  </a:lnTo>
                  <a:lnTo>
                    <a:pt x="1232916" y="995172"/>
                  </a:lnTo>
                  <a:lnTo>
                    <a:pt x="1232916" y="885444"/>
                  </a:lnTo>
                  <a:close/>
                </a:path>
                <a:path w="1336675" h="995679">
                  <a:moveTo>
                    <a:pt x="1246632" y="832104"/>
                  </a:moveTo>
                  <a:lnTo>
                    <a:pt x="1242060" y="832104"/>
                  </a:lnTo>
                  <a:lnTo>
                    <a:pt x="1242060" y="995172"/>
                  </a:lnTo>
                  <a:lnTo>
                    <a:pt x="1246632" y="995172"/>
                  </a:lnTo>
                  <a:lnTo>
                    <a:pt x="1246632" y="832104"/>
                  </a:lnTo>
                  <a:close/>
                </a:path>
                <a:path w="1336675" h="995679">
                  <a:moveTo>
                    <a:pt x="1258824" y="795528"/>
                  </a:moveTo>
                  <a:lnTo>
                    <a:pt x="1255776" y="795528"/>
                  </a:lnTo>
                  <a:lnTo>
                    <a:pt x="1255776" y="995172"/>
                  </a:lnTo>
                  <a:lnTo>
                    <a:pt x="1258824" y="995172"/>
                  </a:lnTo>
                  <a:lnTo>
                    <a:pt x="1258824" y="795528"/>
                  </a:lnTo>
                  <a:close/>
                </a:path>
                <a:path w="1336675" h="995679">
                  <a:moveTo>
                    <a:pt x="1272540" y="797052"/>
                  </a:moveTo>
                  <a:lnTo>
                    <a:pt x="1267968" y="797052"/>
                  </a:lnTo>
                  <a:lnTo>
                    <a:pt x="1267968" y="995172"/>
                  </a:lnTo>
                  <a:lnTo>
                    <a:pt x="1272540" y="995172"/>
                  </a:lnTo>
                  <a:lnTo>
                    <a:pt x="1272540" y="797052"/>
                  </a:lnTo>
                  <a:close/>
                </a:path>
                <a:path w="1336675" h="995679">
                  <a:moveTo>
                    <a:pt x="1310640" y="838200"/>
                  </a:moveTo>
                  <a:lnTo>
                    <a:pt x="1307592" y="838200"/>
                  </a:lnTo>
                  <a:lnTo>
                    <a:pt x="1307592" y="995172"/>
                  </a:lnTo>
                  <a:lnTo>
                    <a:pt x="1310640" y="995172"/>
                  </a:lnTo>
                  <a:lnTo>
                    <a:pt x="1310640" y="838200"/>
                  </a:lnTo>
                  <a:close/>
                </a:path>
                <a:path w="1336675" h="995679">
                  <a:moveTo>
                    <a:pt x="1324356" y="868680"/>
                  </a:moveTo>
                  <a:lnTo>
                    <a:pt x="1319784" y="868680"/>
                  </a:lnTo>
                  <a:lnTo>
                    <a:pt x="1319784" y="995172"/>
                  </a:lnTo>
                  <a:lnTo>
                    <a:pt x="1324356" y="995172"/>
                  </a:lnTo>
                  <a:lnTo>
                    <a:pt x="1324356" y="868680"/>
                  </a:lnTo>
                  <a:close/>
                </a:path>
                <a:path w="1336675" h="995679">
                  <a:moveTo>
                    <a:pt x="1336548" y="797052"/>
                  </a:moveTo>
                  <a:lnTo>
                    <a:pt x="1333500" y="797052"/>
                  </a:lnTo>
                  <a:lnTo>
                    <a:pt x="1333500" y="995172"/>
                  </a:lnTo>
                  <a:lnTo>
                    <a:pt x="1336548" y="995172"/>
                  </a:lnTo>
                  <a:lnTo>
                    <a:pt x="1336548" y="797052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76572" y="3174491"/>
              <a:ext cx="650875" cy="861060"/>
            </a:xfrm>
            <a:custGeom>
              <a:avLst/>
              <a:gdLst/>
              <a:ahLst/>
              <a:cxnLst/>
              <a:rect l="l" t="t" r="r" b="b"/>
              <a:pathLst>
                <a:path w="650875" h="861060">
                  <a:moveTo>
                    <a:pt x="3048" y="662940"/>
                  </a:moveTo>
                  <a:lnTo>
                    <a:pt x="0" y="662940"/>
                  </a:lnTo>
                  <a:lnTo>
                    <a:pt x="0" y="861060"/>
                  </a:lnTo>
                  <a:lnTo>
                    <a:pt x="3048" y="861060"/>
                  </a:lnTo>
                  <a:lnTo>
                    <a:pt x="3048" y="662940"/>
                  </a:lnTo>
                  <a:close/>
                </a:path>
                <a:path w="650875" h="861060">
                  <a:moveTo>
                    <a:pt x="16764" y="746760"/>
                  </a:moveTo>
                  <a:lnTo>
                    <a:pt x="12192" y="746760"/>
                  </a:lnTo>
                  <a:lnTo>
                    <a:pt x="12192" y="861060"/>
                  </a:lnTo>
                  <a:lnTo>
                    <a:pt x="16764" y="861060"/>
                  </a:lnTo>
                  <a:lnTo>
                    <a:pt x="16764" y="746760"/>
                  </a:lnTo>
                  <a:close/>
                </a:path>
                <a:path w="650875" h="861060">
                  <a:moveTo>
                    <a:pt x="28956" y="697992"/>
                  </a:moveTo>
                  <a:lnTo>
                    <a:pt x="24384" y="697992"/>
                  </a:lnTo>
                  <a:lnTo>
                    <a:pt x="24384" y="861060"/>
                  </a:lnTo>
                  <a:lnTo>
                    <a:pt x="28956" y="861060"/>
                  </a:lnTo>
                  <a:lnTo>
                    <a:pt x="28956" y="697992"/>
                  </a:lnTo>
                  <a:close/>
                </a:path>
                <a:path w="650875" h="861060">
                  <a:moveTo>
                    <a:pt x="68580" y="783336"/>
                  </a:moveTo>
                  <a:lnTo>
                    <a:pt x="64008" y="783336"/>
                  </a:lnTo>
                  <a:lnTo>
                    <a:pt x="64008" y="861060"/>
                  </a:lnTo>
                  <a:lnTo>
                    <a:pt x="68580" y="861060"/>
                  </a:lnTo>
                  <a:lnTo>
                    <a:pt x="68580" y="783336"/>
                  </a:lnTo>
                  <a:close/>
                </a:path>
                <a:path w="650875" h="861060">
                  <a:moveTo>
                    <a:pt x="80772" y="763524"/>
                  </a:moveTo>
                  <a:lnTo>
                    <a:pt x="76200" y="763524"/>
                  </a:lnTo>
                  <a:lnTo>
                    <a:pt x="76200" y="861060"/>
                  </a:lnTo>
                  <a:lnTo>
                    <a:pt x="80772" y="861060"/>
                  </a:lnTo>
                  <a:lnTo>
                    <a:pt x="80772" y="763524"/>
                  </a:lnTo>
                  <a:close/>
                </a:path>
                <a:path w="650875" h="861060">
                  <a:moveTo>
                    <a:pt x="94488" y="204216"/>
                  </a:moveTo>
                  <a:lnTo>
                    <a:pt x="89916" y="204216"/>
                  </a:lnTo>
                  <a:lnTo>
                    <a:pt x="89916" y="861060"/>
                  </a:lnTo>
                  <a:lnTo>
                    <a:pt x="94488" y="861060"/>
                  </a:lnTo>
                  <a:lnTo>
                    <a:pt x="94488" y="204216"/>
                  </a:lnTo>
                  <a:close/>
                </a:path>
                <a:path w="650875" h="861060">
                  <a:moveTo>
                    <a:pt x="106680" y="769620"/>
                  </a:moveTo>
                  <a:lnTo>
                    <a:pt x="102108" y="769620"/>
                  </a:lnTo>
                  <a:lnTo>
                    <a:pt x="102108" y="861060"/>
                  </a:lnTo>
                  <a:lnTo>
                    <a:pt x="106680" y="861060"/>
                  </a:lnTo>
                  <a:lnTo>
                    <a:pt x="106680" y="769620"/>
                  </a:lnTo>
                  <a:close/>
                </a:path>
                <a:path w="650875" h="861060">
                  <a:moveTo>
                    <a:pt x="120396" y="746760"/>
                  </a:moveTo>
                  <a:lnTo>
                    <a:pt x="115824" y="746760"/>
                  </a:lnTo>
                  <a:lnTo>
                    <a:pt x="115824" y="861060"/>
                  </a:lnTo>
                  <a:lnTo>
                    <a:pt x="120396" y="861060"/>
                  </a:lnTo>
                  <a:lnTo>
                    <a:pt x="120396" y="746760"/>
                  </a:lnTo>
                  <a:close/>
                </a:path>
                <a:path w="650875" h="861060">
                  <a:moveTo>
                    <a:pt x="158496" y="794004"/>
                  </a:moveTo>
                  <a:lnTo>
                    <a:pt x="153924" y="794004"/>
                  </a:lnTo>
                  <a:lnTo>
                    <a:pt x="153924" y="861060"/>
                  </a:lnTo>
                  <a:lnTo>
                    <a:pt x="158496" y="861060"/>
                  </a:lnTo>
                  <a:lnTo>
                    <a:pt x="158496" y="794004"/>
                  </a:lnTo>
                  <a:close/>
                </a:path>
                <a:path w="650875" h="861060">
                  <a:moveTo>
                    <a:pt x="172212" y="499872"/>
                  </a:moveTo>
                  <a:lnTo>
                    <a:pt x="167640" y="499872"/>
                  </a:lnTo>
                  <a:lnTo>
                    <a:pt x="167640" y="861060"/>
                  </a:lnTo>
                  <a:lnTo>
                    <a:pt x="172212" y="861060"/>
                  </a:lnTo>
                  <a:lnTo>
                    <a:pt x="172212" y="499872"/>
                  </a:lnTo>
                  <a:close/>
                </a:path>
                <a:path w="650875" h="861060">
                  <a:moveTo>
                    <a:pt x="184404" y="699516"/>
                  </a:moveTo>
                  <a:lnTo>
                    <a:pt x="179832" y="699516"/>
                  </a:lnTo>
                  <a:lnTo>
                    <a:pt x="179832" y="861060"/>
                  </a:lnTo>
                  <a:lnTo>
                    <a:pt x="184404" y="861060"/>
                  </a:lnTo>
                  <a:lnTo>
                    <a:pt x="184404" y="699516"/>
                  </a:lnTo>
                  <a:close/>
                </a:path>
                <a:path w="650875" h="861060">
                  <a:moveTo>
                    <a:pt x="198120" y="787908"/>
                  </a:moveTo>
                  <a:lnTo>
                    <a:pt x="193548" y="787908"/>
                  </a:lnTo>
                  <a:lnTo>
                    <a:pt x="193548" y="861060"/>
                  </a:lnTo>
                  <a:lnTo>
                    <a:pt x="198120" y="861060"/>
                  </a:lnTo>
                  <a:lnTo>
                    <a:pt x="198120" y="787908"/>
                  </a:lnTo>
                  <a:close/>
                </a:path>
                <a:path w="650875" h="861060">
                  <a:moveTo>
                    <a:pt x="210312" y="787908"/>
                  </a:moveTo>
                  <a:lnTo>
                    <a:pt x="205740" y="787908"/>
                  </a:lnTo>
                  <a:lnTo>
                    <a:pt x="205740" y="861060"/>
                  </a:lnTo>
                  <a:lnTo>
                    <a:pt x="210312" y="861060"/>
                  </a:lnTo>
                  <a:lnTo>
                    <a:pt x="210312" y="787908"/>
                  </a:lnTo>
                  <a:close/>
                </a:path>
                <a:path w="650875" h="861060">
                  <a:moveTo>
                    <a:pt x="248412" y="778764"/>
                  </a:moveTo>
                  <a:lnTo>
                    <a:pt x="245364" y="778764"/>
                  </a:lnTo>
                  <a:lnTo>
                    <a:pt x="245364" y="861060"/>
                  </a:lnTo>
                  <a:lnTo>
                    <a:pt x="248412" y="861060"/>
                  </a:lnTo>
                  <a:lnTo>
                    <a:pt x="248412" y="778764"/>
                  </a:lnTo>
                  <a:close/>
                </a:path>
                <a:path w="650875" h="861060">
                  <a:moveTo>
                    <a:pt x="262128" y="766572"/>
                  </a:moveTo>
                  <a:lnTo>
                    <a:pt x="257556" y="766572"/>
                  </a:lnTo>
                  <a:lnTo>
                    <a:pt x="257556" y="861060"/>
                  </a:lnTo>
                  <a:lnTo>
                    <a:pt x="262128" y="861060"/>
                  </a:lnTo>
                  <a:lnTo>
                    <a:pt x="262128" y="766572"/>
                  </a:lnTo>
                  <a:close/>
                </a:path>
                <a:path w="650875" h="861060">
                  <a:moveTo>
                    <a:pt x="274320" y="763524"/>
                  </a:moveTo>
                  <a:lnTo>
                    <a:pt x="271272" y="763524"/>
                  </a:lnTo>
                  <a:lnTo>
                    <a:pt x="271272" y="861060"/>
                  </a:lnTo>
                  <a:lnTo>
                    <a:pt x="274320" y="861060"/>
                  </a:lnTo>
                  <a:lnTo>
                    <a:pt x="274320" y="763524"/>
                  </a:lnTo>
                  <a:close/>
                </a:path>
                <a:path w="650875" h="861060">
                  <a:moveTo>
                    <a:pt x="288036" y="757428"/>
                  </a:moveTo>
                  <a:lnTo>
                    <a:pt x="283464" y="757428"/>
                  </a:lnTo>
                  <a:lnTo>
                    <a:pt x="283464" y="861060"/>
                  </a:lnTo>
                  <a:lnTo>
                    <a:pt x="288036" y="861060"/>
                  </a:lnTo>
                  <a:lnTo>
                    <a:pt x="288036" y="757428"/>
                  </a:lnTo>
                  <a:close/>
                </a:path>
                <a:path w="650875" h="861060">
                  <a:moveTo>
                    <a:pt x="300228" y="780288"/>
                  </a:moveTo>
                  <a:lnTo>
                    <a:pt x="297180" y="780288"/>
                  </a:lnTo>
                  <a:lnTo>
                    <a:pt x="297180" y="861060"/>
                  </a:lnTo>
                  <a:lnTo>
                    <a:pt x="300228" y="861060"/>
                  </a:lnTo>
                  <a:lnTo>
                    <a:pt x="300228" y="780288"/>
                  </a:lnTo>
                  <a:close/>
                </a:path>
                <a:path w="650875" h="861060">
                  <a:moveTo>
                    <a:pt x="313944" y="844296"/>
                  </a:moveTo>
                  <a:lnTo>
                    <a:pt x="309372" y="844296"/>
                  </a:lnTo>
                  <a:lnTo>
                    <a:pt x="309372" y="861060"/>
                  </a:lnTo>
                  <a:lnTo>
                    <a:pt x="313944" y="861060"/>
                  </a:lnTo>
                  <a:lnTo>
                    <a:pt x="313944" y="844296"/>
                  </a:lnTo>
                  <a:close/>
                </a:path>
                <a:path w="650875" h="861060">
                  <a:moveTo>
                    <a:pt x="339852" y="733044"/>
                  </a:moveTo>
                  <a:lnTo>
                    <a:pt x="335280" y="733044"/>
                  </a:lnTo>
                  <a:lnTo>
                    <a:pt x="335280" y="861060"/>
                  </a:lnTo>
                  <a:lnTo>
                    <a:pt x="339852" y="861060"/>
                  </a:lnTo>
                  <a:lnTo>
                    <a:pt x="339852" y="733044"/>
                  </a:lnTo>
                  <a:close/>
                </a:path>
                <a:path w="650875" h="861060">
                  <a:moveTo>
                    <a:pt x="352044" y="798576"/>
                  </a:moveTo>
                  <a:lnTo>
                    <a:pt x="348996" y="798576"/>
                  </a:lnTo>
                  <a:lnTo>
                    <a:pt x="348996" y="861060"/>
                  </a:lnTo>
                  <a:lnTo>
                    <a:pt x="352044" y="861060"/>
                  </a:lnTo>
                  <a:lnTo>
                    <a:pt x="352044" y="798576"/>
                  </a:lnTo>
                  <a:close/>
                </a:path>
                <a:path w="650875" h="861060">
                  <a:moveTo>
                    <a:pt x="365760" y="780288"/>
                  </a:moveTo>
                  <a:lnTo>
                    <a:pt x="361188" y="780288"/>
                  </a:lnTo>
                  <a:lnTo>
                    <a:pt x="361188" y="861060"/>
                  </a:lnTo>
                  <a:lnTo>
                    <a:pt x="365760" y="861060"/>
                  </a:lnTo>
                  <a:lnTo>
                    <a:pt x="365760" y="780288"/>
                  </a:lnTo>
                  <a:close/>
                </a:path>
                <a:path w="650875" h="861060">
                  <a:moveTo>
                    <a:pt x="377952" y="722376"/>
                  </a:moveTo>
                  <a:lnTo>
                    <a:pt x="374904" y="722376"/>
                  </a:lnTo>
                  <a:lnTo>
                    <a:pt x="374904" y="861060"/>
                  </a:lnTo>
                  <a:lnTo>
                    <a:pt x="377952" y="861060"/>
                  </a:lnTo>
                  <a:lnTo>
                    <a:pt x="377952" y="722376"/>
                  </a:lnTo>
                  <a:close/>
                </a:path>
                <a:path w="650875" h="861060">
                  <a:moveTo>
                    <a:pt x="429768" y="797052"/>
                  </a:moveTo>
                  <a:lnTo>
                    <a:pt x="426720" y="797052"/>
                  </a:lnTo>
                  <a:lnTo>
                    <a:pt x="426720" y="861060"/>
                  </a:lnTo>
                  <a:lnTo>
                    <a:pt x="429768" y="861060"/>
                  </a:lnTo>
                  <a:lnTo>
                    <a:pt x="429768" y="797052"/>
                  </a:lnTo>
                  <a:close/>
                </a:path>
                <a:path w="650875" h="861060">
                  <a:moveTo>
                    <a:pt x="443484" y="748284"/>
                  </a:moveTo>
                  <a:lnTo>
                    <a:pt x="438912" y="748284"/>
                  </a:lnTo>
                  <a:lnTo>
                    <a:pt x="438912" y="861060"/>
                  </a:lnTo>
                  <a:lnTo>
                    <a:pt x="443484" y="861060"/>
                  </a:lnTo>
                  <a:lnTo>
                    <a:pt x="443484" y="748284"/>
                  </a:lnTo>
                  <a:close/>
                </a:path>
                <a:path w="650875" h="861060">
                  <a:moveTo>
                    <a:pt x="455676" y="694944"/>
                  </a:moveTo>
                  <a:lnTo>
                    <a:pt x="452628" y="694944"/>
                  </a:lnTo>
                  <a:lnTo>
                    <a:pt x="452628" y="861060"/>
                  </a:lnTo>
                  <a:lnTo>
                    <a:pt x="455676" y="861060"/>
                  </a:lnTo>
                  <a:lnTo>
                    <a:pt x="455676" y="694944"/>
                  </a:lnTo>
                  <a:close/>
                </a:path>
                <a:path w="650875" h="861060">
                  <a:moveTo>
                    <a:pt x="469392" y="758952"/>
                  </a:moveTo>
                  <a:lnTo>
                    <a:pt x="464820" y="758952"/>
                  </a:lnTo>
                  <a:lnTo>
                    <a:pt x="464820" y="861060"/>
                  </a:lnTo>
                  <a:lnTo>
                    <a:pt x="469392" y="861060"/>
                  </a:lnTo>
                  <a:lnTo>
                    <a:pt x="469392" y="758952"/>
                  </a:lnTo>
                  <a:close/>
                </a:path>
                <a:path w="650875" h="861060">
                  <a:moveTo>
                    <a:pt x="481584" y="44196"/>
                  </a:moveTo>
                  <a:lnTo>
                    <a:pt x="478536" y="44196"/>
                  </a:lnTo>
                  <a:lnTo>
                    <a:pt x="478536" y="861060"/>
                  </a:lnTo>
                  <a:lnTo>
                    <a:pt x="481584" y="861060"/>
                  </a:lnTo>
                  <a:lnTo>
                    <a:pt x="481584" y="44196"/>
                  </a:lnTo>
                  <a:close/>
                </a:path>
                <a:path w="650875" h="861060">
                  <a:moveTo>
                    <a:pt x="521208" y="399288"/>
                  </a:moveTo>
                  <a:lnTo>
                    <a:pt x="516636" y="399288"/>
                  </a:lnTo>
                  <a:lnTo>
                    <a:pt x="516636" y="861060"/>
                  </a:lnTo>
                  <a:lnTo>
                    <a:pt x="521208" y="861060"/>
                  </a:lnTo>
                  <a:lnTo>
                    <a:pt x="521208" y="399288"/>
                  </a:lnTo>
                  <a:close/>
                </a:path>
                <a:path w="650875" h="861060">
                  <a:moveTo>
                    <a:pt x="533400" y="720852"/>
                  </a:moveTo>
                  <a:lnTo>
                    <a:pt x="530352" y="720852"/>
                  </a:lnTo>
                  <a:lnTo>
                    <a:pt x="530352" y="861060"/>
                  </a:lnTo>
                  <a:lnTo>
                    <a:pt x="533400" y="861060"/>
                  </a:lnTo>
                  <a:lnTo>
                    <a:pt x="533400" y="720852"/>
                  </a:lnTo>
                  <a:close/>
                </a:path>
                <a:path w="650875" h="861060">
                  <a:moveTo>
                    <a:pt x="547116" y="748284"/>
                  </a:moveTo>
                  <a:lnTo>
                    <a:pt x="542544" y="748284"/>
                  </a:lnTo>
                  <a:lnTo>
                    <a:pt x="542544" y="861060"/>
                  </a:lnTo>
                  <a:lnTo>
                    <a:pt x="547116" y="861060"/>
                  </a:lnTo>
                  <a:lnTo>
                    <a:pt x="547116" y="748284"/>
                  </a:lnTo>
                  <a:close/>
                </a:path>
                <a:path w="650875" h="861060">
                  <a:moveTo>
                    <a:pt x="559308" y="758952"/>
                  </a:moveTo>
                  <a:lnTo>
                    <a:pt x="556260" y="758952"/>
                  </a:lnTo>
                  <a:lnTo>
                    <a:pt x="556260" y="861060"/>
                  </a:lnTo>
                  <a:lnTo>
                    <a:pt x="559308" y="861060"/>
                  </a:lnTo>
                  <a:lnTo>
                    <a:pt x="559308" y="758952"/>
                  </a:lnTo>
                  <a:close/>
                </a:path>
                <a:path w="650875" h="861060">
                  <a:moveTo>
                    <a:pt x="573024" y="763524"/>
                  </a:moveTo>
                  <a:lnTo>
                    <a:pt x="568452" y="763524"/>
                  </a:lnTo>
                  <a:lnTo>
                    <a:pt x="568452" y="861060"/>
                  </a:lnTo>
                  <a:lnTo>
                    <a:pt x="573024" y="861060"/>
                  </a:lnTo>
                  <a:lnTo>
                    <a:pt x="573024" y="763524"/>
                  </a:lnTo>
                  <a:close/>
                </a:path>
                <a:path w="650875" h="861060">
                  <a:moveTo>
                    <a:pt x="624840" y="672084"/>
                  </a:moveTo>
                  <a:lnTo>
                    <a:pt x="620268" y="672084"/>
                  </a:lnTo>
                  <a:lnTo>
                    <a:pt x="620268" y="861060"/>
                  </a:lnTo>
                  <a:lnTo>
                    <a:pt x="624840" y="861060"/>
                  </a:lnTo>
                  <a:lnTo>
                    <a:pt x="624840" y="672084"/>
                  </a:lnTo>
                  <a:close/>
                </a:path>
                <a:path w="650875" h="861060">
                  <a:moveTo>
                    <a:pt x="637032" y="134112"/>
                  </a:moveTo>
                  <a:lnTo>
                    <a:pt x="633984" y="134112"/>
                  </a:lnTo>
                  <a:lnTo>
                    <a:pt x="633984" y="861060"/>
                  </a:lnTo>
                  <a:lnTo>
                    <a:pt x="637032" y="861060"/>
                  </a:lnTo>
                  <a:lnTo>
                    <a:pt x="637032" y="134112"/>
                  </a:lnTo>
                  <a:close/>
                </a:path>
                <a:path w="650875" h="861060">
                  <a:moveTo>
                    <a:pt x="650748" y="0"/>
                  </a:moveTo>
                  <a:lnTo>
                    <a:pt x="646176" y="0"/>
                  </a:lnTo>
                  <a:lnTo>
                    <a:pt x="646176" y="861060"/>
                  </a:lnTo>
                  <a:lnTo>
                    <a:pt x="650748" y="861060"/>
                  </a:lnTo>
                  <a:lnTo>
                    <a:pt x="65074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0832" y="4035552"/>
              <a:ext cx="4671060" cy="33655"/>
            </a:xfrm>
            <a:custGeom>
              <a:avLst/>
              <a:gdLst/>
              <a:ahLst/>
              <a:cxnLst/>
              <a:rect l="l" t="t" r="r" b="b"/>
              <a:pathLst>
                <a:path w="4671060" h="33654">
                  <a:moveTo>
                    <a:pt x="0" y="0"/>
                  </a:moveTo>
                  <a:lnTo>
                    <a:pt x="4671059" y="0"/>
                  </a:lnTo>
                </a:path>
                <a:path w="4671060" h="33654">
                  <a:moveTo>
                    <a:pt x="0" y="0"/>
                  </a:moveTo>
                  <a:lnTo>
                    <a:pt x="0" y="33528"/>
                  </a:lnTo>
                </a:path>
                <a:path w="4671060" h="33654">
                  <a:moveTo>
                    <a:pt x="387096" y="0"/>
                  </a:moveTo>
                  <a:lnTo>
                    <a:pt x="387096" y="33528"/>
                  </a:lnTo>
                </a:path>
                <a:path w="4671060" h="33654">
                  <a:moveTo>
                    <a:pt x="789432" y="0"/>
                  </a:moveTo>
                  <a:lnTo>
                    <a:pt x="789432" y="33528"/>
                  </a:lnTo>
                </a:path>
                <a:path w="4671060" h="33654">
                  <a:moveTo>
                    <a:pt x="1176528" y="0"/>
                  </a:moveTo>
                  <a:lnTo>
                    <a:pt x="1176528" y="33528"/>
                  </a:lnTo>
                </a:path>
                <a:path w="4671060" h="33654">
                  <a:moveTo>
                    <a:pt x="1577340" y="0"/>
                  </a:moveTo>
                  <a:lnTo>
                    <a:pt x="1577340" y="33528"/>
                  </a:lnTo>
                </a:path>
                <a:path w="4671060" h="33654">
                  <a:moveTo>
                    <a:pt x="1979676" y="0"/>
                  </a:moveTo>
                  <a:lnTo>
                    <a:pt x="1979676" y="33528"/>
                  </a:lnTo>
                </a:path>
                <a:path w="4671060" h="33654">
                  <a:moveTo>
                    <a:pt x="2366772" y="0"/>
                  </a:moveTo>
                  <a:lnTo>
                    <a:pt x="2366772" y="33528"/>
                  </a:lnTo>
                </a:path>
                <a:path w="4671060" h="33654">
                  <a:moveTo>
                    <a:pt x="2769108" y="0"/>
                  </a:moveTo>
                  <a:lnTo>
                    <a:pt x="2769108" y="33528"/>
                  </a:lnTo>
                </a:path>
                <a:path w="4671060" h="33654">
                  <a:moveTo>
                    <a:pt x="3156204" y="0"/>
                  </a:moveTo>
                  <a:lnTo>
                    <a:pt x="3156204" y="33528"/>
                  </a:lnTo>
                </a:path>
                <a:path w="4671060" h="33654">
                  <a:moveTo>
                    <a:pt x="3557016" y="0"/>
                  </a:moveTo>
                  <a:lnTo>
                    <a:pt x="3557016" y="33528"/>
                  </a:lnTo>
                </a:path>
                <a:path w="4671060" h="33654">
                  <a:moveTo>
                    <a:pt x="3959352" y="0"/>
                  </a:moveTo>
                  <a:lnTo>
                    <a:pt x="3959352" y="33528"/>
                  </a:lnTo>
                </a:path>
                <a:path w="4671060" h="33654">
                  <a:moveTo>
                    <a:pt x="4334256" y="0"/>
                  </a:moveTo>
                  <a:lnTo>
                    <a:pt x="4334256" y="335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66166" y="3364230"/>
              <a:ext cx="4658995" cy="274320"/>
            </a:xfrm>
            <a:custGeom>
              <a:avLst/>
              <a:gdLst/>
              <a:ahLst/>
              <a:cxnLst/>
              <a:rect l="l" t="t" r="r" b="b"/>
              <a:pathLst>
                <a:path w="4658995" h="274320">
                  <a:moveTo>
                    <a:pt x="0" y="164592"/>
                  </a:moveTo>
                  <a:lnTo>
                    <a:pt x="25907" y="181356"/>
                  </a:lnTo>
                  <a:lnTo>
                    <a:pt x="39624" y="187452"/>
                  </a:lnTo>
                  <a:lnTo>
                    <a:pt x="91440" y="202692"/>
                  </a:lnTo>
                  <a:lnTo>
                    <a:pt x="103632" y="210312"/>
                  </a:lnTo>
                  <a:lnTo>
                    <a:pt x="117348" y="216408"/>
                  </a:lnTo>
                  <a:lnTo>
                    <a:pt x="129540" y="216408"/>
                  </a:lnTo>
                  <a:lnTo>
                    <a:pt x="181356" y="225552"/>
                  </a:lnTo>
                  <a:lnTo>
                    <a:pt x="195072" y="211836"/>
                  </a:lnTo>
                  <a:lnTo>
                    <a:pt x="207264" y="220980"/>
                  </a:lnTo>
                  <a:lnTo>
                    <a:pt x="220979" y="199644"/>
                  </a:lnTo>
                  <a:lnTo>
                    <a:pt x="233172" y="198120"/>
                  </a:lnTo>
                  <a:lnTo>
                    <a:pt x="272796" y="204216"/>
                  </a:lnTo>
                  <a:lnTo>
                    <a:pt x="284988" y="196596"/>
                  </a:lnTo>
                  <a:lnTo>
                    <a:pt x="298703" y="192024"/>
                  </a:lnTo>
                  <a:lnTo>
                    <a:pt x="310896" y="176784"/>
                  </a:lnTo>
                  <a:lnTo>
                    <a:pt x="324612" y="173736"/>
                  </a:lnTo>
                  <a:lnTo>
                    <a:pt x="376428" y="163068"/>
                  </a:lnTo>
                  <a:lnTo>
                    <a:pt x="388620" y="178308"/>
                  </a:lnTo>
                  <a:lnTo>
                    <a:pt x="402336" y="164592"/>
                  </a:lnTo>
                  <a:lnTo>
                    <a:pt x="414528" y="175260"/>
                  </a:lnTo>
                  <a:lnTo>
                    <a:pt x="454152" y="173736"/>
                  </a:lnTo>
                  <a:lnTo>
                    <a:pt x="466344" y="172212"/>
                  </a:lnTo>
                  <a:lnTo>
                    <a:pt x="480059" y="135636"/>
                  </a:lnTo>
                  <a:lnTo>
                    <a:pt x="492252" y="88392"/>
                  </a:lnTo>
                  <a:lnTo>
                    <a:pt x="504444" y="105156"/>
                  </a:lnTo>
                  <a:lnTo>
                    <a:pt x="544068" y="124968"/>
                  </a:lnTo>
                  <a:lnTo>
                    <a:pt x="556260" y="124968"/>
                  </a:lnTo>
                  <a:lnTo>
                    <a:pt x="569976" y="118872"/>
                  </a:lnTo>
                  <a:lnTo>
                    <a:pt x="582168" y="126492"/>
                  </a:lnTo>
                  <a:lnTo>
                    <a:pt x="595884" y="138684"/>
                  </a:lnTo>
                  <a:lnTo>
                    <a:pt x="633984" y="146304"/>
                  </a:lnTo>
                  <a:lnTo>
                    <a:pt x="647700" y="138684"/>
                  </a:lnTo>
                  <a:lnTo>
                    <a:pt x="659892" y="134112"/>
                  </a:lnTo>
                  <a:lnTo>
                    <a:pt x="673608" y="126492"/>
                  </a:lnTo>
                  <a:lnTo>
                    <a:pt x="685800" y="129540"/>
                  </a:lnTo>
                  <a:lnTo>
                    <a:pt x="725424" y="128016"/>
                  </a:lnTo>
                  <a:lnTo>
                    <a:pt x="737616" y="92964"/>
                  </a:lnTo>
                  <a:lnTo>
                    <a:pt x="751332" y="86868"/>
                  </a:lnTo>
                  <a:lnTo>
                    <a:pt x="763524" y="89916"/>
                  </a:lnTo>
                  <a:lnTo>
                    <a:pt x="777240" y="88392"/>
                  </a:lnTo>
                  <a:lnTo>
                    <a:pt x="815340" y="62484"/>
                  </a:lnTo>
                  <a:lnTo>
                    <a:pt x="829056" y="77724"/>
                  </a:lnTo>
                  <a:lnTo>
                    <a:pt x="841247" y="83820"/>
                  </a:lnTo>
                  <a:lnTo>
                    <a:pt x="854964" y="88392"/>
                  </a:lnTo>
                  <a:lnTo>
                    <a:pt x="867156" y="94488"/>
                  </a:lnTo>
                  <a:lnTo>
                    <a:pt x="906780" y="86868"/>
                  </a:lnTo>
                  <a:lnTo>
                    <a:pt x="918972" y="86868"/>
                  </a:lnTo>
                  <a:lnTo>
                    <a:pt x="932688" y="50292"/>
                  </a:lnTo>
                  <a:lnTo>
                    <a:pt x="944880" y="60960"/>
                  </a:lnTo>
                  <a:lnTo>
                    <a:pt x="958596" y="56388"/>
                  </a:lnTo>
                  <a:lnTo>
                    <a:pt x="996696" y="74676"/>
                  </a:lnTo>
                  <a:lnTo>
                    <a:pt x="1010412" y="68580"/>
                  </a:lnTo>
                  <a:lnTo>
                    <a:pt x="1022604" y="64008"/>
                  </a:lnTo>
                  <a:lnTo>
                    <a:pt x="1036320" y="80772"/>
                  </a:lnTo>
                  <a:lnTo>
                    <a:pt x="1048512" y="89916"/>
                  </a:lnTo>
                  <a:lnTo>
                    <a:pt x="1088136" y="76200"/>
                  </a:lnTo>
                  <a:lnTo>
                    <a:pt x="1100328" y="83820"/>
                  </a:lnTo>
                  <a:lnTo>
                    <a:pt x="1114044" y="88392"/>
                  </a:lnTo>
                  <a:lnTo>
                    <a:pt x="1139952" y="76200"/>
                  </a:lnTo>
                  <a:lnTo>
                    <a:pt x="1178052" y="79248"/>
                  </a:lnTo>
                  <a:lnTo>
                    <a:pt x="1190244" y="85344"/>
                  </a:lnTo>
                  <a:lnTo>
                    <a:pt x="1203960" y="79248"/>
                  </a:lnTo>
                  <a:lnTo>
                    <a:pt x="1216152" y="62484"/>
                  </a:lnTo>
                  <a:lnTo>
                    <a:pt x="1229867" y="67056"/>
                  </a:lnTo>
                  <a:lnTo>
                    <a:pt x="1267967" y="82296"/>
                  </a:lnTo>
                  <a:lnTo>
                    <a:pt x="1281684" y="79248"/>
                  </a:lnTo>
                  <a:lnTo>
                    <a:pt x="1293876" y="79248"/>
                  </a:lnTo>
                  <a:lnTo>
                    <a:pt x="1307592" y="91440"/>
                  </a:lnTo>
                  <a:lnTo>
                    <a:pt x="1319784" y="89916"/>
                  </a:lnTo>
                  <a:lnTo>
                    <a:pt x="1359408" y="76200"/>
                  </a:lnTo>
                  <a:lnTo>
                    <a:pt x="1371600" y="27432"/>
                  </a:lnTo>
                  <a:lnTo>
                    <a:pt x="1385316" y="27432"/>
                  </a:lnTo>
                  <a:lnTo>
                    <a:pt x="1397508" y="44196"/>
                  </a:lnTo>
                  <a:lnTo>
                    <a:pt x="1411223" y="57912"/>
                  </a:lnTo>
                  <a:lnTo>
                    <a:pt x="1449323" y="18288"/>
                  </a:lnTo>
                  <a:lnTo>
                    <a:pt x="1463040" y="18288"/>
                  </a:lnTo>
                  <a:lnTo>
                    <a:pt x="1475232" y="19812"/>
                  </a:lnTo>
                  <a:lnTo>
                    <a:pt x="1488948" y="10668"/>
                  </a:lnTo>
                  <a:lnTo>
                    <a:pt x="1501140" y="12192"/>
                  </a:lnTo>
                  <a:lnTo>
                    <a:pt x="1540764" y="22860"/>
                  </a:lnTo>
                  <a:lnTo>
                    <a:pt x="1552956" y="44196"/>
                  </a:lnTo>
                  <a:lnTo>
                    <a:pt x="1566672" y="51816"/>
                  </a:lnTo>
                  <a:lnTo>
                    <a:pt x="1578864" y="35052"/>
                  </a:lnTo>
                  <a:lnTo>
                    <a:pt x="1592580" y="39624"/>
                  </a:lnTo>
                  <a:lnTo>
                    <a:pt x="1630679" y="54864"/>
                  </a:lnTo>
                  <a:lnTo>
                    <a:pt x="1644396" y="45720"/>
                  </a:lnTo>
                  <a:lnTo>
                    <a:pt x="1656588" y="53340"/>
                  </a:lnTo>
                  <a:lnTo>
                    <a:pt x="1670303" y="19812"/>
                  </a:lnTo>
                  <a:lnTo>
                    <a:pt x="1682496" y="0"/>
                  </a:lnTo>
                  <a:lnTo>
                    <a:pt x="1722120" y="44196"/>
                  </a:lnTo>
                  <a:lnTo>
                    <a:pt x="1748027" y="56388"/>
                  </a:lnTo>
                  <a:lnTo>
                    <a:pt x="1760220" y="47244"/>
                  </a:lnTo>
                  <a:lnTo>
                    <a:pt x="1773936" y="33528"/>
                  </a:lnTo>
                  <a:lnTo>
                    <a:pt x="1812036" y="44196"/>
                  </a:lnTo>
                  <a:lnTo>
                    <a:pt x="1824227" y="33528"/>
                  </a:lnTo>
                  <a:lnTo>
                    <a:pt x="1837944" y="45720"/>
                  </a:lnTo>
                  <a:lnTo>
                    <a:pt x="1850136" y="48768"/>
                  </a:lnTo>
                  <a:lnTo>
                    <a:pt x="1863852" y="44196"/>
                  </a:lnTo>
                  <a:lnTo>
                    <a:pt x="1901952" y="39624"/>
                  </a:lnTo>
                  <a:lnTo>
                    <a:pt x="1915667" y="44196"/>
                  </a:lnTo>
                  <a:lnTo>
                    <a:pt x="1927860" y="47244"/>
                  </a:lnTo>
                  <a:lnTo>
                    <a:pt x="1941576" y="74676"/>
                  </a:lnTo>
                  <a:lnTo>
                    <a:pt x="1953767" y="53340"/>
                  </a:lnTo>
                  <a:lnTo>
                    <a:pt x="1993391" y="42672"/>
                  </a:lnTo>
                  <a:lnTo>
                    <a:pt x="2005584" y="50292"/>
                  </a:lnTo>
                  <a:lnTo>
                    <a:pt x="2019300" y="51816"/>
                  </a:lnTo>
                  <a:lnTo>
                    <a:pt x="2031491" y="54864"/>
                  </a:lnTo>
                  <a:lnTo>
                    <a:pt x="2045208" y="53340"/>
                  </a:lnTo>
                  <a:lnTo>
                    <a:pt x="2083308" y="57912"/>
                  </a:lnTo>
                  <a:lnTo>
                    <a:pt x="2097024" y="71628"/>
                  </a:lnTo>
                  <a:lnTo>
                    <a:pt x="2109216" y="70104"/>
                  </a:lnTo>
                  <a:lnTo>
                    <a:pt x="2122932" y="77724"/>
                  </a:lnTo>
                  <a:lnTo>
                    <a:pt x="2135124" y="100584"/>
                  </a:lnTo>
                  <a:lnTo>
                    <a:pt x="2174748" y="88392"/>
                  </a:lnTo>
                  <a:lnTo>
                    <a:pt x="2200656" y="89916"/>
                  </a:lnTo>
                  <a:lnTo>
                    <a:pt x="2212848" y="73152"/>
                  </a:lnTo>
                  <a:lnTo>
                    <a:pt x="2226564" y="68580"/>
                  </a:lnTo>
                  <a:lnTo>
                    <a:pt x="2264664" y="82296"/>
                  </a:lnTo>
                  <a:lnTo>
                    <a:pt x="2278379" y="82296"/>
                  </a:lnTo>
                  <a:lnTo>
                    <a:pt x="2290572" y="85344"/>
                  </a:lnTo>
                  <a:lnTo>
                    <a:pt x="2304288" y="88392"/>
                  </a:lnTo>
                  <a:lnTo>
                    <a:pt x="2316479" y="88392"/>
                  </a:lnTo>
                  <a:lnTo>
                    <a:pt x="2368296" y="76200"/>
                  </a:lnTo>
                  <a:lnTo>
                    <a:pt x="2382012" y="79248"/>
                  </a:lnTo>
                  <a:lnTo>
                    <a:pt x="2394204" y="82296"/>
                  </a:lnTo>
                  <a:lnTo>
                    <a:pt x="2407920" y="80772"/>
                  </a:lnTo>
                  <a:lnTo>
                    <a:pt x="2446020" y="74676"/>
                  </a:lnTo>
                  <a:lnTo>
                    <a:pt x="2459736" y="86868"/>
                  </a:lnTo>
                  <a:lnTo>
                    <a:pt x="2471928" y="80772"/>
                  </a:lnTo>
                  <a:lnTo>
                    <a:pt x="2484120" y="67056"/>
                  </a:lnTo>
                  <a:lnTo>
                    <a:pt x="2497836" y="73152"/>
                  </a:lnTo>
                  <a:lnTo>
                    <a:pt x="2535936" y="65532"/>
                  </a:lnTo>
                  <a:lnTo>
                    <a:pt x="2549652" y="59436"/>
                  </a:lnTo>
                  <a:lnTo>
                    <a:pt x="2561844" y="47244"/>
                  </a:lnTo>
                  <a:lnTo>
                    <a:pt x="2575560" y="60960"/>
                  </a:lnTo>
                  <a:lnTo>
                    <a:pt x="2587752" y="83820"/>
                  </a:lnTo>
                  <a:lnTo>
                    <a:pt x="2627376" y="103632"/>
                  </a:lnTo>
                  <a:lnTo>
                    <a:pt x="2653284" y="111252"/>
                  </a:lnTo>
                  <a:lnTo>
                    <a:pt x="2665476" y="134112"/>
                  </a:lnTo>
                  <a:lnTo>
                    <a:pt x="2679191" y="96012"/>
                  </a:lnTo>
                  <a:lnTo>
                    <a:pt x="2717292" y="103632"/>
                  </a:lnTo>
                  <a:lnTo>
                    <a:pt x="2731008" y="91440"/>
                  </a:lnTo>
                  <a:lnTo>
                    <a:pt x="2743200" y="30480"/>
                  </a:lnTo>
                  <a:lnTo>
                    <a:pt x="2756916" y="73152"/>
                  </a:lnTo>
                  <a:lnTo>
                    <a:pt x="2769108" y="77724"/>
                  </a:lnTo>
                  <a:lnTo>
                    <a:pt x="2808732" y="79248"/>
                  </a:lnTo>
                  <a:lnTo>
                    <a:pt x="2820924" y="79248"/>
                  </a:lnTo>
                  <a:lnTo>
                    <a:pt x="2834640" y="77724"/>
                  </a:lnTo>
                  <a:lnTo>
                    <a:pt x="2846832" y="76200"/>
                  </a:lnTo>
                  <a:lnTo>
                    <a:pt x="2860548" y="80772"/>
                  </a:lnTo>
                  <a:lnTo>
                    <a:pt x="2886456" y="85344"/>
                  </a:lnTo>
                  <a:lnTo>
                    <a:pt x="2898648" y="88392"/>
                  </a:lnTo>
                  <a:lnTo>
                    <a:pt x="2924556" y="88392"/>
                  </a:lnTo>
                  <a:lnTo>
                    <a:pt x="2938272" y="89916"/>
                  </a:lnTo>
                  <a:lnTo>
                    <a:pt x="2950464" y="88392"/>
                  </a:lnTo>
                  <a:lnTo>
                    <a:pt x="2990088" y="86868"/>
                  </a:lnTo>
                  <a:lnTo>
                    <a:pt x="3002280" y="88392"/>
                  </a:lnTo>
                  <a:lnTo>
                    <a:pt x="3015996" y="92964"/>
                  </a:lnTo>
                  <a:lnTo>
                    <a:pt x="3028188" y="100584"/>
                  </a:lnTo>
                  <a:lnTo>
                    <a:pt x="3041904" y="106680"/>
                  </a:lnTo>
                  <a:lnTo>
                    <a:pt x="3093720" y="82296"/>
                  </a:lnTo>
                  <a:lnTo>
                    <a:pt x="3105912" y="91440"/>
                  </a:lnTo>
                  <a:lnTo>
                    <a:pt x="3119628" y="74676"/>
                  </a:lnTo>
                  <a:lnTo>
                    <a:pt x="3131820" y="67056"/>
                  </a:lnTo>
                  <a:lnTo>
                    <a:pt x="3169920" y="64008"/>
                  </a:lnTo>
                  <a:lnTo>
                    <a:pt x="3183636" y="68580"/>
                  </a:lnTo>
                  <a:lnTo>
                    <a:pt x="3195828" y="74676"/>
                  </a:lnTo>
                  <a:lnTo>
                    <a:pt x="3209544" y="74676"/>
                  </a:lnTo>
                  <a:lnTo>
                    <a:pt x="3221736" y="65532"/>
                  </a:lnTo>
                  <a:lnTo>
                    <a:pt x="3261360" y="67056"/>
                  </a:lnTo>
                  <a:lnTo>
                    <a:pt x="3273552" y="76200"/>
                  </a:lnTo>
                  <a:lnTo>
                    <a:pt x="3287268" y="62484"/>
                  </a:lnTo>
                  <a:lnTo>
                    <a:pt x="3299460" y="74676"/>
                  </a:lnTo>
                  <a:lnTo>
                    <a:pt x="3313176" y="71628"/>
                  </a:lnTo>
                  <a:lnTo>
                    <a:pt x="3351276" y="76200"/>
                  </a:lnTo>
                  <a:lnTo>
                    <a:pt x="3364992" y="76200"/>
                  </a:lnTo>
                  <a:lnTo>
                    <a:pt x="3377184" y="92964"/>
                  </a:lnTo>
                  <a:lnTo>
                    <a:pt x="3390900" y="91440"/>
                  </a:lnTo>
                  <a:lnTo>
                    <a:pt x="3403092" y="91440"/>
                  </a:lnTo>
                  <a:lnTo>
                    <a:pt x="3454908" y="96012"/>
                  </a:lnTo>
                  <a:lnTo>
                    <a:pt x="3468624" y="94488"/>
                  </a:lnTo>
                  <a:lnTo>
                    <a:pt x="3480816" y="96012"/>
                  </a:lnTo>
                  <a:lnTo>
                    <a:pt x="3494532" y="83820"/>
                  </a:lnTo>
                  <a:lnTo>
                    <a:pt x="3532632" y="86868"/>
                  </a:lnTo>
                  <a:lnTo>
                    <a:pt x="3546348" y="82296"/>
                  </a:lnTo>
                  <a:lnTo>
                    <a:pt x="3558540" y="89916"/>
                  </a:lnTo>
                  <a:lnTo>
                    <a:pt x="3572256" y="86868"/>
                  </a:lnTo>
                  <a:lnTo>
                    <a:pt x="3584448" y="85344"/>
                  </a:lnTo>
                  <a:lnTo>
                    <a:pt x="3624072" y="92964"/>
                  </a:lnTo>
                  <a:lnTo>
                    <a:pt x="3636264" y="97536"/>
                  </a:lnTo>
                  <a:lnTo>
                    <a:pt x="3649980" y="100584"/>
                  </a:lnTo>
                  <a:lnTo>
                    <a:pt x="3662172" y="91440"/>
                  </a:lnTo>
                  <a:lnTo>
                    <a:pt x="3675888" y="96012"/>
                  </a:lnTo>
                  <a:lnTo>
                    <a:pt x="3713988" y="100584"/>
                  </a:lnTo>
                  <a:lnTo>
                    <a:pt x="3727704" y="100584"/>
                  </a:lnTo>
                  <a:lnTo>
                    <a:pt x="3739896" y="111252"/>
                  </a:lnTo>
                  <a:lnTo>
                    <a:pt x="3753612" y="128016"/>
                  </a:lnTo>
                  <a:lnTo>
                    <a:pt x="3765804" y="131064"/>
                  </a:lnTo>
                  <a:lnTo>
                    <a:pt x="3779520" y="135636"/>
                  </a:lnTo>
                  <a:lnTo>
                    <a:pt x="3817620" y="155448"/>
                  </a:lnTo>
                  <a:lnTo>
                    <a:pt x="3829812" y="156972"/>
                  </a:lnTo>
                  <a:lnTo>
                    <a:pt x="3843528" y="161544"/>
                  </a:lnTo>
                  <a:lnTo>
                    <a:pt x="3895344" y="172212"/>
                  </a:lnTo>
                  <a:lnTo>
                    <a:pt x="3907536" y="170688"/>
                  </a:lnTo>
                  <a:lnTo>
                    <a:pt x="3921252" y="147828"/>
                  </a:lnTo>
                  <a:lnTo>
                    <a:pt x="3933444" y="169164"/>
                  </a:lnTo>
                  <a:lnTo>
                    <a:pt x="3947160" y="181356"/>
                  </a:lnTo>
                  <a:lnTo>
                    <a:pt x="3985260" y="172212"/>
                  </a:lnTo>
                  <a:lnTo>
                    <a:pt x="3998976" y="152400"/>
                  </a:lnTo>
                  <a:lnTo>
                    <a:pt x="4011168" y="118872"/>
                  </a:lnTo>
                  <a:lnTo>
                    <a:pt x="4024884" y="146304"/>
                  </a:lnTo>
                  <a:lnTo>
                    <a:pt x="4037076" y="160020"/>
                  </a:lnTo>
                  <a:lnTo>
                    <a:pt x="4076700" y="176784"/>
                  </a:lnTo>
                  <a:lnTo>
                    <a:pt x="4088892" y="138684"/>
                  </a:lnTo>
                  <a:lnTo>
                    <a:pt x="4102608" y="163068"/>
                  </a:lnTo>
                  <a:lnTo>
                    <a:pt x="4114800" y="167640"/>
                  </a:lnTo>
                  <a:lnTo>
                    <a:pt x="4128516" y="176784"/>
                  </a:lnTo>
                  <a:lnTo>
                    <a:pt x="4166616" y="181356"/>
                  </a:lnTo>
                  <a:lnTo>
                    <a:pt x="4180332" y="188976"/>
                  </a:lnTo>
                  <a:lnTo>
                    <a:pt x="4192524" y="178308"/>
                  </a:lnTo>
                  <a:lnTo>
                    <a:pt x="4206240" y="176784"/>
                  </a:lnTo>
                  <a:lnTo>
                    <a:pt x="4218432" y="178308"/>
                  </a:lnTo>
                  <a:lnTo>
                    <a:pt x="4258056" y="182880"/>
                  </a:lnTo>
                  <a:lnTo>
                    <a:pt x="4270248" y="188976"/>
                  </a:lnTo>
                  <a:lnTo>
                    <a:pt x="4283964" y="185928"/>
                  </a:lnTo>
                  <a:lnTo>
                    <a:pt x="4296156" y="181356"/>
                  </a:lnTo>
                  <a:lnTo>
                    <a:pt x="4309872" y="182880"/>
                  </a:lnTo>
                  <a:lnTo>
                    <a:pt x="4322064" y="190500"/>
                  </a:lnTo>
                  <a:lnTo>
                    <a:pt x="4347972" y="192024"/>
                  </a:lnTo>
                  <a:lnTo>
                    <a:pt x="4361688" y="188976"/>
                  </a:lnTo>
                  <a:lnTo>
                    <a:pt x="4373880" y="190500"/>
                  </a:lnTo>
                  <a:lnTo>
                    <a:pt x="4387596" y="184404"/>
                  </a:lnTo>
                  <a:lnTo>
                    <a:pt x="4439412" y="198120"/>
                  </a:lnTo>
                  <a:lnTo>
                    <a:pt x="4451604" y="213360"/>
                  </a:lnTo>
                  <a:lnTo>
                    <a:pt x="4463796" y="227076"/>
                  </a:lnTo>
                  <a:lnTo>
                    <a:pt x="4477512" y="234696"/>
                  </a:lnTo>
                  <a:lnTo>
                    <a:pt x="4489704" y="102108"/>
                  </a:lnTo>
                  <a:lnTo>
                    <a:pt x="4529328" y="156972"/>
                  </a:lnTo>
                  <a:lnTo>
                    <a:pt x="4541520" y="169164"/>
                  </a:lnTo>
                  <a:lnTo>
                    <a:pt x="4555236" y="187452"/>
                  </a:lnTo>
                  <a:lnTo>
                    <a:pt x="4567428" y="190500"/>
                  </a:lnTo>
                  <a:lnTo>
                    <a:pt x="4581144" y="193548"/>
                  </a:lnTo>
                  <a:lnTo>
                    <a:pt x="4632960" y="214884"/>
                  </a:lnTo>
                  <a:lnTo>
                    <a:pt x="4645152" y="274320"/>
                  </a:lnTo>
                  <a:lnTo>
                    <a:pt x="4658868" y="214884"/>
                  </a:lnTo>
                </a:path>
              </a:pathLst>
            </a:custGeom>
            <a:ln w="28575">
              <a:solidFill>
                <a:srgbClr val="24338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6166" y="3207258"/>
              <a:ext cx="4658995" cy="321945"/>
            </a:xfrm>
            <a:custGeom>
              <a:avLst/>
              <a:gdLst/>
              <a:ahLst/>
              <a:cxnLst/>
              <a:rect l="l" t="t" r="r" b="b"/>
              <a:pathLst>
                <a:path w="4658995" h="321945">
                  <a:moveTo>
                    <a:pt x="0" y="321564"/>
                  </a:moveTo>
                  <a:lnTo>
                    <a:pt x="25907" y="309372"/>
                  </a:lnTo>
                  <a:lnTo>
                    <a:pt x="39624" y="306324"/>
                  </a:lnTo>
                  <a:lnTo>
                    <a:pt x="91440" y="304800"/>
                  </a:lnTo>
                  <a:lnTo>
                    <a:pt x="103632" y="298704"/>
                  </a:lnTo>
                  <a:lnTo>
                    <a:pt x="117348" y="294131"/>
                  </a:lnTo>
                  <a:lnTo>
                    <a:pt x="129540" y="292608"/>
                  </a:lnTo>
                  <a:lnTo>
                    <a:pt x="181356" y="304800"/>
                  </a:lnTo>
                  <a:lnTo>
                    <a:pt x="195072" y="307848"/>
                  </a:lnTo>
                  <a:lnTo>
                    <a:pt x="207264" y="310896"/>
                  </a:lnTo>
                  <a:lnTo>
                    <a:pt x="220979" y="309372"/>
                  </a:lnTo>
                  <a:lnTo>
                    <a:pt x="233172" y="309372"/>
                  </a:lnTo>
                  <a:lnTo>
                    <a:pt x="272796" y="300228"/>
                  </a:lnTo>
                  <a:lnTo>
                    <a:pt x="284988" y="298704"/>
                  </a:lnTo>
                  <a:lnTo>
                    <a:pt x="298703" y="295656"/>
                  </a:lnTo>
                  <a:lnTo>
                    <a:pt x="310896" y="288036"/>
                  </a:lnTo>
                  <a:lnTo>
                    <a:pt x="324612" y="278892"/>
                  </a:lnTo>
                  <a:lnTo>
                    <a:pt x="376428" y="272796"/>
                  </a:lnTo>
                  <a:lnTo>
                    <a:pt x="388620" y="277368"/>
                  </a:lnTo>
                  <a:lnTo>
                    <a:pt x="402336" y="265175"/>
                  </a:lnTo>
                  <a:lnTo>
                    <a:pt x="414528" y="278892"/>
                  </a:lnTo>
                  <a:lnTo>
                    <a:pt x="454152" y="263652"/>
                  </a:lnTo>
                  <a:lnTo>
                    <a:pt x="466344" y="265175"/>
                  </a:lnTo>
                  <a:lnTo>
                    <a:pt x="480059" y="260604"/>
                  </a:lnTo>
                  <a:lnTo>
                    <a:pt x="492252" y="262128"/>
                  </a:lnTo>
                  <a:lnTo>
                    <a:pt x="504444" y="259080"/>
                  </a:lnTo>
                  <a:lnTo>
                    <a:pt x="544068" y="251460"/>
                  </a:lnTo>
                  <a:lnTo>
                    <a:pt x="556260" y="260604"/>
                  </a:lnTo>
                  <a:lnTo>
                    <a:pt x="569976" y="268224"/>
                  </a:lnTo>
                  <a:lnTo>
                    <a:pt x="582168" y="271272"/>
                  </a:lnTo>
                  <a:lnTo>
                    <a:pt x="595884" y="265175"/>
                  </a:lnTo>
                  <a:lnTo>
                    <a:pt x="633984" y="260604"/>
                  </a:lnTo>
                  <a:lnTo>
                    <a:pt x="647700" y="259080"/>
                  </a:lnTo>
                  <a:lnTo>
                    <a:pt x="659892" y="263652"/>
                  </a:lnTo>
                  <a:lnTo>
                    <a:pt x="673608" y="262128"/>
                  </a:lnTo>
                  <a:lnTo>
                    <a:pt x="685800" y="248412"/>
                  </a:lnTo>
                  <a:lnTo>
                    <a:pt x="725424" y="240792"/>
                  </a:lnTo>
                  <a:lnTo>
                    <a:pt x="737616" y="239268"/>
                  </a:lnTo>
                  <a:lnTo>
                    <a:pt x="751332" y="245364"/>
                  </a:lnTo>
                  <a:lnTo>
                    <a:pt x="763524" y="249936"/>
                  </a:lnTo>
                  <a:lnTo>
                    <a:pt x="777240" y="246887"/>
                  </a:lnTo>
                  <a:lnTo>
                    <a:pt x="815340" y="242316"/>
                  </a:lnTo>
                  <a:lnTo>
                    <a:pt x="829056" y="242316"/>
                  </a:lnTo>
                  <a:lnTo>
                    <a:pt x="841247" y="234696"/>
                  </a:lnTo>
                  <a:lnTo>
                    <a:pt x="854964" y="240792"/>
                  </a:lnTo>
                  <a:lnTo>
                    <a:pt x="867156" y="245364"/>
                  </a:lnTo>
                  <a:lnTo>
                    <a:pt x="906780" y="243840"/>
                  </a:lnTo>
                  <a:lnTo>
                    <a:pt x="918972" y="234696"/>
                  </a:lnTo>
                  <a:lnTo>
                    <a:pt x="932688" y="233172"/>
                  </a:lnTo>
                  <a:lnTo>
                    <a:pt x="944880" y="239268"/>
                  </a:lnTo>
                  <a:lnTo>
                    <a:pt x="958596" y="230124"/>
                  </a:lnTo>
                  <a:lnTo>
                    <a:pt x="996696" y="234696"/>
                  </a:lnTo>
                  <a:lnTo>
                    <a:pt x="1010412" y="230124"/>
                  </a:lnTo>
                  <a:lnTo>
                    <a:pt x="1022604" y="227075"/>
                  </a:lnTo>
                  <a:lnTo>
                    <a:pt x="1036320" y="233172"/>
                  </a:lnTo>
                  <a:lnTo>
                    <a:pt x="1048512" y="237744"/>
                  </a:lnTo>
                  <a:lnTo>
                    <a:pt x="1088136" y="239268"/>
                  </a:lnTo>
                  <a:lnTo>
                    <a:pt x="1100328" y="228600"/>
                  </a:lnTo>
                  <a:lnTo>
                    <a:pt x="1114044" y="217931"/>
                  </a:lnTo>
                  <a:lnTo>
                    <a:pt x="1139952" y="201168"/>
                  </a:lnTo>
                  <a:lnTo>
                    <a:pt x="1178052" y="190500"/>
                  </a:lnTo>
                  <a:lnTo>
                    <a:pt x="1190244" y="184404"/>
                  </a:lnTo>
                  <a:lnTo>
                    <a:pt x="1203960" y="185928"/>
                  </a:lnTo>
                  <a:lnTo>
                    <a:pt x="1216152" y="178308"/>
                  </a:lnTo>
                  <a:lnTo>
                    <a:pt x="1229867" y="188975"/>
                  </a:lnTo>
                  <a:lnTo>
                    <a:pt x="1267967" y="187452"/>
                  </a:lnTo>
                  <a:lnTo>
                    <a:pt x="1281684" y="181356"/>
                  </a:lnTo>
                  <a:lnTo>
                    <a:pt x="1293876" y="185928"/>
                  </a:lnTo>
                  <a:lnTo>
                    <a:pt x="1307592" y="182880"/>
                  </a:lnTo>
                  <a:lnTo>
                    <a:pt x="1319784" y="172212"/>
                  </a:lnTo>
                  <a:lnTo>
                    <a:pt x="1359408" y="161544"/>
                  </a:lnTo>
                  <a:lnTo>
                    <a:pt x="1371600" y="156972"/>
                  </a:lnTo>
                  <a:lnTo>
                    <a:pt x="1385316" y="150875"/>
                  </a:lnTo>
                  <a:lnTo>
                    <a:pt x="1397508" y="140208"/>
                  </a:lnTo>
                  <a:lnTo>
                    <a:pt x="1411223" y="158496"/>
                  </a:lnTo>
                  <a:lnTo>
                    <a:pt x="1449323" y="166116"/>
                  </a:lnTo>
                  <a:lnTo>
                    <a:pt x="1463040" y="166116"/>
                  </a:lnTo>
                  <a:lnTo>
                    <a:pt x="1475232" y="158496"/>
                  </a:lnTo>
                  <a:lnTo>
                    <a:pt x="1488948" y="167640"/>
                  </a:lnTo>
                  <a:lnTo>
                    <a:pt x="1501140" y="170687"/>
                  </a:lnTo>
                  <a:lnTo>
                    <a:pt x="1540764" y="163068"/>
                  </a:lnTo>
                  <a:lnTo>
                    <a:pt x="1552956" y="163068"/>
                  </a:lnTo>
                  <a:lnTo>
                    <a:pt x="1566672" y="178308"/>
                  </a:lnTo>
                  <a:lnTo>
                    <a:pt x="1578864" y="190500"/>
                  </a:lnTo>
                  <a:lnTo>
                    <a:pt x="1592580" y="179831"/>
                  </a:lnTo>
                  <a:lnTo>
                    <a:pt x="1630679" y="179831"/>
                  </a:lnTo>
                  <a:lnTo>
                    <a:pt x="1644396" y="176784"/>
                  </a:lnTo>
                  <a:lnTo>
                    <a:pt x="1656588" y="173736"/>
                  </a:lnTo>
                  <a:lnTo>
                    <a:pt x="1670303" y="179831"/>
                  </a:lnTo>
                  <a:lnTo>
                    <a:pt x="1682496" y="187452"/>
                  </a:lnTo>
                  <a:lnTo>
                    <a:pt x="1722120" y="185928"/>
                  </a:lnTo>
                  <a:lnTo>
                    <a:pt x="1748027" y="182880"/>
                  </a:lnTo>
                  <a:lnTo>
                    <a:pt x="1760220" y="192024"/>
                  </a:lnTo>
                  <a:lnTo>
                    <a:pt x="1773936" y="196596"/>
                  </a:lnTo>
                  <a:lnTo>
                    <a:pt x="1812036" y="190500"/>
                  </a:lnTo>
                  <a:lnTo>
                    <a:pt x="1824227" y="190500"/>
                  </a:lnTo>
                  <a:lnTo>
                    <a:pt x="1837944" y="185928"/>
                  </a:lnTo>
                  <a:lnTo>
                    <a:pt x="1850136" y="188975"/>
                  </a:lnTo>
                  <a:lnTo>
                    <a:pt x="1863852" y="198119"/>
                  </a:lnTo>
                  <a:lnTo>
                    <a:pt x="1901952" y="195072"/>
                  </a:lnTo>
                  <a:lnTo>
                    <a:pt x="1915667" y="193548"/>
                  </a:lnTo>
                  <a:lnTo>
                    <a:pt x="1927860" y="193548"/>
                  </a:lnTo>
                  <a:lnTo>
                    <a:pt x="1941576" y="198119"/>
                  </a:lnTo>
                  <a:lnTo>
                    <a:pt x="1953767" y="187452"/>
                  </a:lnTo>
                  <a:lnTo>
                    <a:pt x="1993391" y="181356"/>
                  </a:lnTo>
                  <a:lnTo>
                    <a:pt x="2005584" y="178308"/>
                  </a:lnTo>
                  <a:lnTo>
                    <a:pt x="2019300" y="176784"/>
                  </a:lnTo>
                  <a:lnTo>
                    <a:pt x="2031491" y="167640"/>
                  </a:lnTo>
                  <a:lnTo>
                    <a:pt x="2045208" y="161544"/>
                  </a:lnTo>
                  <a:lnTo>
                    <a:pt x="2083308" y="149352"/>
                  </a:lnTo>
                  <a:lnTo>
                    <a:pt x="2097024" y="147828"/>
                  </a:lnTo>
                  <a:lnTo>
                    <a:pt x="2109216" y="141731"/>
                  </a:lnTo>
                  <a:lnTo>
                    <a:pt x="2122932" y="141731"/>
                  </a:lnTo>
                  <a:lnTo>
                    <a:pt x="2135124" y="134112"/>
                  </a:lnTo>
                  <a:lnTo>
                    <a:pt x="2174748" y="138684"/>
                  </a:lnTo>
                  <a:lnTo>
                    <a:pt x="2200656" y="156972"/>
                  </a:lnTo>
                  <a:lnTo>
                    <a:pt x="2212848" y="169164"/>
                  </a:lnTo>
                  <a:lnTo>
                    <a:pt x="2226564" y="173736"/>
                  </a:lnTo>
                  <a:lnTo>
                    <a:pt x="2264664" y="173736"/>
                  </a:lnTo>
                  <a:lnTo>
                    <a:pt x="2278379" y="175260"/>
                  </a:lnTo>
                  <a:lnTo>
                    <a:pt x="2290572" y="170687"/>
                  </a:lnTo>
                  <a:lnTo>
                    <a:pt x="2304288" y="184404"/>
                  </a:lnTo>
                  <a:lnTo>
                    <a:pt x="2316479" y="176784"/>
                  </a:lnTo>
                  <a:lnTo>
                    <a:pt x="2368296" y="184404"/>
                  </a:lnTo>
                  <a:lnTo>
                    <a:pt x="2382012" y="190500"/>
                  </a:lnTo>
                  <a:lnTo>
                    <a:pt x="2394204" y="181356"/>
                  </a:lnTo>
                  <a:lnTo>
                    <a:pt x="2407920" y="173736"/>
                  </a:lnTo>
                  <a:lnTo>
                    <a:pt x="2446020" y="184404"/>
                  </a:lnTo>
                  <a:lnTo>
                    <a:pt x="2459736" y="172212"/>
                  </a:lnTo>
                  <a:lnTo>
                    <a:pt x="2471928" y="163068"/>
                  </a:lnTo>
                  <a:lnTo>
                    <a:pt x="2484120" y="164592"/>
                  </a:lnTo>
                  <a:lnTo>
                    <a:pt x="2497836" y="167640"/>
                  </a:lnTo>
                  <a:lnTo>
                    <a:pt x="2535936" y="170687"/>
                  </a:lnTo>
                  <a:lnTo>
                    <a:pt x="2549652" y="164592"/>
                  </a:lnTo>
                  <a:lnTo>
                    <a:pt x="2561844" y="176784"/>
                  </a:lnTo>
                  <a:lnTo>
                    <a:pt x="2575560" y="181356"/>
                  </a:lnTo>
                  <a:lnTo>
                    <a:pt x="2587752" y="185928"/>
                  </a:lnTo>
                  <a:lnTo>
                    <a:pt x="2627376" y="204216"/>
                  </a:lnTo>
                  <a:lnTo>
                    <a:pt x="2653284" y="214884"/>
                  </a:lnTo>
                  <a:lnTo>
                    <a:pt x="2665476" y="234696"/>
                  </a:lnTo>
                  <a:lnTo>
                    <a:pt x="2679191" y="220980"/>
                  </a:lnTo>
                  <a:lnTo>
                    <a:pt x="2717292" y="213360"/>
                  </a:lnTo>
                  <a:lnTo>
                    <a:pt x="2731008" y="219456"/>
                  </a:lnTo>
                  <a:lnTo>
                    <a:pt x="2743200" y="225552"/>
                  </a:lnTo>
                  <a:lnTo>
                    <a:pt x="2756916" y="214884"/>
                  </a:lnTo>
                  <a:lnTo>
                    <a:pt x="2769108" y="208787"/>
                  </a:lnTo>
                  <a:lnTo>
                    <a:pt x="2808732" y="196596"/>
                  </a:lnTo>
                  <a:lnTo>
                    <a:pt x="2820924" y="196596"/>
                  </a:lnTo>
                  <a:lnTo>
                    <a:pt x="2834640" y="195072"/>
                  </a:lnTo>
                  <a:lnTo>
                    <a:pt x="2846832" y="198119"/>
                  </a:lnTo>
                  <a:lnTo>
                    <a:pt x="2860548" y="196596"/>
                  </a:lnTo>
                  <a:lnTo>
                    <a:pt x="2886456" y="188975"/>
                  </a:lnTo>
                  <a:lnTo>
                    <a:pt x="2898648" y="196596"/>
                  </a:lnTo>
                  <a:lnTo>
                    <a:pt x="2924556" y="179831"/>
                  </a:lnTo>
                  <a:lnTo>
                    <a:pt x="2938272" y="173736"/>
                  </a:lnTo>
                  <a:lnTo>
                    <a:pt x="2950464" y="178308"/>
                  </a:lnTo>
                  <a:lnTo>
                    <a:pt x="2990088" y="181356"/>
                  </a:lnTo>
                  <a:lnTo>
                    <a:pt x="3002280" y="175260"/>
                  </a:lnTo>
                  <a:lnTo>
                    <a:pt x="3015996" y="173736"/>
                  </a:lnTo>
                  <a:lnTo>
                    <a:pt x="3028188" y="173736"/>
                  </a:lnTo>
                  <a:lnTo>
                    <a:pt x="3041904" y="173736"/>
                  </a:lnTo>
                  <a:lnTo>
                    <a:pt x="3093720" y="169164"/>
                  </a:lnTo>
                  <a:lnTo>
                    <a:pt x="3105912" y="153924"/>
                  </a:lnTo>
                  <a:lnTo>
                    <a:pt x="3119628" y="152400"/>
                  </a:lnTo>
                  <a:lnTo>
                    <a:pt x="3131820" y="141731"/>
                  </a:lnTo>
                  <a:lnTo>
                    <a:pt x="3169920" y="112775"/>
                  </a:lnTo>
                  <a:lnTo>
                    <a:pt x="3183636" y="103631"/>
                  </a:lnTo>
                  <a:lnTo>
                    <a:pt x="3195828" y="96012"/>
                  </a:lnTo>
                  <a:lnTo>
                    <a:pt x="3209544" y="97536"/>
                  </a:lnTo>
                  <a:lnTo>
                    <a:pt x="3221736" y="91440"/>
                  </a:lnTo>
                  <a:lnTo>
                    <a:pt x="3261360" y="89916"/>
                  </a:lnTo>
                  <a:lnTo>
                    <a:pt x="3273552" y="97536"/>
                  </a:lnTo>
                  <a:lnTo>
                    <a:pt x="3287268" y="97536"/>
                  </a:lnTo>
                  <a:lnTo>
                    <a:pt x="3299460" y="76200"/>
                  </a:lnTo>
                  <a:lnTo>
                    <a:pt x="3313176" y="56387"/>
                  </a:lnTo>
                  <a:lnTo>
                    <a:pt x="3351276" y="59436"/>
                  </a:lnTo>
                  <a:lnTo>
                    <a:pt x="3364992" y="56387"/>
                  </a:lnTo>
                  <a:lnTo>
                    <a:pt x="3377184" y="77724"/>
                  </a:lnTo>
                  <a:lnTo>
                    <a:pt x="3390900" y="70104"/>
                  </a:lnTo>
                  <a:lnTo>
                    <a:pt x="3403092" y="64008"/>
                  </a:lnTo>
                  <a:lnTo>
                    <a:pt x="3454908" y="59436"/>
                  </a:lnTo>
                  <a:lnTo>
                    <a:pt x="3468624" y="44196"/>
                  </a:lnTo>
                  <a:lnTo>
                    <a:pt x="3480816" y="36575"/>
                  </a:lnTo>
                  <a:lnTo>
                    <a:pt x="3494532" y="39624"/>
                  </a:lnTo>
                  <a:lnTo>
                    <a:pt x="3532632" y="39624"/>
                  </a:lnTo>
                  <a:lnTo>
                    <a:pt x="3546348" y="47243"/>
                  </a:lnTo>
                  <a:lnTo>
                    <a:pt x="3558540" y="59436"/>
                  </a:lnTo>
                  <a:lnTo>
                    <a:pt x="3572256" y="48768"/>
                  </a:lnTo>
                  <a:lnTo>
                    <a:pt x="3584448" y="44196"/>
                  </a:lnTo>
                  <a:lnTo>
                    <a:pt x="3624072" y="59436"/>
                  </a:lnTo>
                  <a:lnTo>
                    <a:pt x="3636264" y="57912"/>
                  </a:lnTo>
                  <a:lnTo>
                    <a:pt x="3649980" y="51816"/>
                  </a:lnTo>
                  <a:lnTo>
                    <a:pt x="3662172" y="50292"/>
                  </a:lnTo>
                  <a:lnTo>
                    <a:pt x="3675888" y="33528"/>
                  </a:lnTo>
                  <a:lnTo>
                    <a:pt x="3713988" y="16764"/>
                  </a:lnTo>
                  <a:lnTo>
                    <a:pt x="3727704" y="21336"/>
                  </a:lnTo>
                  <a:lnTo>
                    <a:pt x="3739896" y="56387"/>
                  </a:lnTo>
                  <a:lnTo>
                    <a:pt x="3753612" y="62484"/>
                  </a:lnTo>
                  <a:lnTo>
                    <a:pt x="3765804" y="51816"/>
                  </a:lnTo>
                  <a:lnTo>
                    <a:pt x="3779520" y="57912"/>
                  </a:lnTo>
                  <a:lnTo>
                    <a:pt x="3817620" y="79248"/>
                  </a:lnTo>
                  <a:lnTo>
                    <a:pt x="3829812" y="65531"/>
                  </a:lnTo>
                  <a:lnTo>
                    <a:pt x="3843528" y="73152"/>
                  </a:lnTo>
                  <a:lnTo>
                    <a:pt x="3895344" y="45719"/>
                  </a:lnTo>
                  <a:lnTo>
                    <a:pt x="3907536" y="64008"/>
                  </a:lnTo>
                  <a:lnTo>
                    <a:pt x="3921252" y="50292"/>
                  </a:lnTo>
                  <a:lnTo>
                    <a:pt x="3933444" y="53340"/>
                  </a:lnTo>
                  <a:lnTo>
                    <a:pt x="3947160" y="42672"/>
                  </a:lnTo>
                  <a:lnTo>
                    <a:pt x="3985260" y="50292"/>
                  </a:lnTo>
                  <a:lnTo>
                    <a:pt x="3998976" y="41148"/>
                  </a:lnTo>
                  <a:lnTo>
                    <a:pt x="4011168" y="41148"/>
                  </a:lnTo>
                  <a:lnTo>
                    <a:pt x="4024884" y="57912"/>
                  </a:lnTo>
                  <a:lnTo>
                    <a:pt x="4037076" y="53340"/>
                  </a:lnTo>
                  <a:lnTo>
                    <a:pt x="4076700" y="65531"/>
                  </a:lnTo>
                  <a:lnTo>
                    <a:pt x="4088892" y="54864"/>
                  </a:lnTo>
                  <a:lnTo>
                    <a:pt x="4102608" y="48768"/>
                  </a:lnTo>
                  <a:lnTo>
                    <a:pt x="4114800" y="44196"/>
                  </a:lnTo>
                  <a:lnTo>
                    <a:pt x="4128516" y="36575"/>
                  </a:lnTo>
                  <a:lnTo>
                    <a:pt x="4166616" y="30480"/>
                  </a:lnTo>
                  <a:lnTo>
                    <a:pt x="4180332" y="22860"/>
                  </a:lnTo>
                  <a:lnTo>
                    <a:pt x="4192524" y="32004"/>
                  </a:lnTo>
                  <a:lnTo>
                    <a:pt x="4206240" y="19812"/>
                  </a:lnTo>
                  <a:lnTo>
                    <a:pt x="4218432" y="21336"/>
                  </a:lnTo>
                  <a:lnTo>
                    <a:pt x="4258056" y="27431"/>
                  </a:lnTo>
                  <a:lnTo>
                    <a:pt x="4270248" y="21336"/>
                  </a:lnTo>
                  <a:lnTo>
                    <a:pt x="4283964" y="38100"/>
                  </a:lnTo>
                  <a:lnTo>
                    <a:pt x="4296156" y="35052"/>
                  </a:lnTo>
                  <a:lnTo>
                    <a:pt x="4309872" y="7619"/>
                  </a:lnTo>
                  <a:lnTo>
                    <a:pt x="4322064" y="6096"/>
                  </a:lnTo>
                  <a:lnTo>
                    <a:pt x="4347972" y="4572"/>
                  </a:lnTo>
                  <a:lnTo>
                    <a:pt x="4361688" y="9143"/>
                  </a:lnTo>
                  <a:lnTo>
                    <a:pt x="4373880" y="0"/>
                  </a:lnTo>
                  <a:lnTo>
                    <a:pt x="4387596" y="0"/>
                  </a:lnTo>
                  <a:lnTo>
                    <a:pt x="4439412" y="12192"/>
                  </a:lnTo>
                  <a:lnTo>
                    <a:pt x="4451604" y="9143"/>
                  </a:lnTo>
                  <a:lnTo>
                    <a:pt x="4463796" y="28956"/>
                  </a:lnTo>
                  <a:lnTo>
                    <a:pt x="4477512" y="21336"/>
                  </a:lnTo>
                  <a:lnTo>
                    <a:pt x="4489704" y="32004"/>
                  </a:lnTo>
                  <a:lnTo>
                    <a:pt x="4529328" y="28956"/>
                  </a:lnTo>
                  <a:lnTo>
                    <a:pt x="4541520" y="44196"/>
                  </a:lnTo>
                  <a:lnTo>
                    <a:pt x="4555236" y="42672"/>
                  </a:lnTo>
                  <a:lnTo>
                    <a:pt x="4567428" y="32004"/>
                  </a:lnTo>
                  <a:lnTo>
                    <a:pt x="4581144" y="27431"/>
                  </a:lnTo>
                  <a:lnTo>
                    <a:pt x="4632960" y="35052"/>
                  </a:lnTo>
                  <a:lnTo>
                    <a:pt x="4645152" y="24384"/>
                  </a:lnTo>
                  <a:lnTo>
                    <a:pt x="4658868" y="9143"/>
                  </a:lnTo>
                </a:path>
              </a:pathLst>
            </a:custGeom>
            <a:ln w="28574">
              <a:solidFill>
                <a:srgbClr val="FBAE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36" y="4133278"/>
            <a:ext cx="714984" cy="36601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045883" y="4134015"/>
            <a:ext cx="325755" cy="341630"/>
          </a:xfrm>
          <a:custGeom>
            <a:avLst/>
            <a:gdLst/>
            <a:ahLst/>
            <a:cxnLst/>
            <a:rect l="l" t="t" r="r" b="b"/>
            <a:pathLst>
              <a:path w="325755" h="341629">
                <a:moveTo>
                  <a:pt x="7010" y="267969"/>
                </a:moveTo>
                <a:lnTo>
                  <a:pt x="0" y="274319"/>
                </a:lnTo>
                <a:lnTo>
                  <a:pt x="36182" y="311149"/>
                </a:lnTo>
                <a:lnTo>
                  <a:pt x="37820" y="312419"/>
                </a:lnTo>
                <a:lnTo>
                  <a:pt x="40081" y="316229"/>
                </a:lnTo>
                <a:lnTo>
                  <a:pt x="40741" y="318769"/>
                </a:lnTo>
                <a:lnTo>
                  <a:pt x="41071" y="322579"/>
                </a:lnTo>
                <a:lnTo>
                  <a:pt x="40767" y="323849"/>
                </a:lnTo>
                <a:lnTo>
                  <a:pt x="39230" y="327659"/>
                </a:lnTo>
                <a:lnTo>
                  <a:pt x="38049" y="328929"/>
                </a:lnTo>
                <a:lnTo>
                  <a:pt x="35255" y="331469"/>
                </a:lnTo>
                <a:lnTo>
                  <a:pt x="34201" y="332739"/>
                </a:lnTo>
                <a:lnTo>
                  <a:pt x="32346" y="334009"/>
                </a:lnTo>
                <a:lnTo>
                  <a:pt x="31661" y="334009"/>
                </a:lnTo>
                <a:lnTo>
                  <a:pt x="30695" y="335279"/>
                </a:lnTo>
                <a:lnTo>
                  <a:pt x="30441" y="335279"/>
                </a:lnTo>
                <a:lnTo>
                  <a:pt x="30441" y="336549"/>
                </a:lnTo>
                <a:lnTo>
                  <a:pt x="30619" y="337819"/>
                </a:lnTo>
                <a:lnTo>
                  <a:pt x="30975" y="337819"/>
                </a:lnTo>
                <a:lnTo>
                  <a:pt x="31597" y="339089"/>
                </a:lnTo>
                <a:lnTo>
                  <a:pt x="33451" y="340359"/>
                </a:lnTo>
                <a:lnTo>
                  <a:pt x="34734" y="341629"/>
                </a:lnTo>
                <a:lnTo>
                  <a:pt x="37884" y="340359"/>
                </a:lnTo>
                <a:lnTo>
                  <a:pt x="50406" y="322579"/>
                </a:lnTo>
                <a:lnTo>
                  <a:pt x="50025" y="316229"/>
                </a:lnTo>
                <a:lnTo>
                  <a:pt x="49136" y="313689"/>
                </a:lnTo>
                <a:lnTo>
                  <a:pt x="45986" y="307339"/>
                </a:lnTo>
                <a:lnTo>
                  <a:pt x="43751" y="303529"/>
                </a:lnTo>
                <a:lnTo>
                  <a:pt x="40868" y="300989"/>
                </a:lnTo>
                <a:lnTo>
                  <a:pt x="7010" y="267969"/>
                </a:lnTo>
                <a:close/>
              </a:path>
              <a:path w="325755" h="341629">
                <a:moveTo>
                  <a:pt x="39052" y="265429"/>
                </a:moveTo>
                <a:lnTo>
                  <a:pt x="32626" y="271779"/>
                </a:lnTo>
                <a:lnTo>
                  <a:pt x="58026" y="297179"/>
                </a:lnTo>
                <a:lnTo>
                  <a:pt x="60172" y="299719"/>
                </a:lnTo>
                <a:lnTo>
                  <a:pt x="64617" y="300989"/>
                </a:lnTo>
                <a:lnTo>
                  <a:pt x="66852" y="302259"/>
                </a:lnTo>
                <a:lnTo>
                  <a:pt x="73545" y="302259"/>
                </a:lnTo>
                <a:lnTo>
                  <a:pt x="77927" y="300989"/>
                </a:lnTo>
                <a:lnTo>
                  <a:pt x="80022" y="298449"/>
                </a:lnTo>
                <a:lnTo>
                  <a:pt x="84569" y="294639"/>
                </a:lnTo>
                <a:lnTo>
                  <a:pt x="85432" y="293369"/>
                </a:lnTo>
                <a:lnTo>
                  <a:pt x="67919" y="293369"/>
                </a:lnTo>
                <a:lnTo>
                  <a:pt x="65151" y="292099"/>
                </a:lnTo>
                <a:lnTo>
                  <a:pt x="39052" y="265429"/>
                </a:lnTo>
                <a:close/>
              </a:path>
              <a:path w="325755" h="341629">
                <a:moveTo>
                  <a:pt x="63068" y="241299"/>
                </a:moveTo>
                <a:lnTo>
                  <a:pt x="56642" y="247649"/>
                </a:lnTo>
                <a:lnTo>
                  <a:pt x="83566" y="275589"/>
                </a:lnTo>
                <a:lnTo>
                  <a:pt x="83756" y="278129"/>
                </a:lnTo>
                <a:lnTo>
                  <a:pt x="73482" y="293369"/>
                </a:lnTo>
                <a:lnTo>
                  <a:pt x="85432" y="293369"/>
                </a:lnTo>
                <a:lnTo>
                  <a:pt x="86296" y="292099"/>
                </a:lnTo>
                <a:lnTo>
                  <a:pt x="88099" y="285749"/>
                </a:lnTo>
                <a:lnTo>
                  <a:pt x="88345" y="283209"/>
                </a:lnTo>
                <a:lnTo>
                  <a:pt x="88303" y="279399"/>
                </a:lnTo>
                <a:lnTo>
                  <a:pt x="98447" y="279399"/>
                </a:lnTo>
                <a:lnTo>
                  <a:pt x="99631" y="278129"/>
                </a:lnTo>
                <a:lnTo>
                  <a:pt x="63068" y="241299"/>
                </a:lnTo>
                <a:close/>
              </a:path>
              <a:path w="325755" h="341629">
                <a:moveTo>
                  <a:pt x="98447" y="279399"/>
                </a:moveTo>
                <a:lnTo>
                  <a:pt x="88303" y="279399"/>
                </a:lnTo>
                <a:lnTo>
                  <a:pt x="92735" y="281939"/>
                </a:lnTo>
                <a:lnTo>
                  <a:pt x="93865" y="283209"/>
                </a:lnTo>
                <a:lnTo>
                  <a:pt x="94894" y="283209"/>
                </a:lnTo>
                <a:lnTo>
                  <a:pt x="98447" y="279399"/>
                </a:lnTo>
                <a:close/>
              </a:path>
              <a:path w="325755" h="341629">
                <a:moveTo>
                  <a:pt x="79756" y="227329"/>
                </a:moveTo>
                <a:lnTo>
                  <a:pt x="77647" y="227329"/>
                </a:lnTo>
                <a:lnTo>
                  <a:pt x="72859" y="232409"/>
                </a:lnTo>
                <a:lnTo>
                  <a:pt x="109435" y="267969"/>
                </a:lnTo>
                <a:lnTo>
                  <a:pt x="115900" y="261619"/>
                </a:lnTo>
                <a:lnTo>
                  <a:pt x="88963" y="234949"/>
                </a:lnTo>
                <a:lnTo>
                  <a:pt x="88798" y="232409"/>
                </a:lnTo>
                <a:lnTo>
                  <a:pt x="88938" y="231139"/>
                </a:lnTo>
                <a:lnTo>
                  <a:pt x="84239" y="231139"/>
                </a:lnTo>
                <a:lnTo>
                  <a:pt x="79756" y="227329"/>
                </a:lnTo>
                <a:close/>
              </a:path>
              <a:path w="325755" h="341629">
                <a:moveTo>
                  <a:pt x="118356" y="215899"/>
                </a:moveTo>
                <a:lnTo>
                  <a:pt x="99021" y="215899"/>
                </a:lnTo>
                <a:lnTo>
                  <a:pt x="104609" y="217169"/>
                </a:lnTo>
                <a:lnTo>
                  <a:pt x="107391" y="218439"/>
                </a:lnTo>
                <a:lnTo>
                  <a:pt x="133438" y="243839"/>
                </a:lnTo>
                <a:lnTo>
                  <a:pt x="139903" y="237489"/>
                </a:lnTo>
                <a:lnTo>
                  <a:pt x="118356" y="215899"/>
                </a:lnTo>
                <a:close/>
              </a:path>
              <a:path w="325755" h="341629">
                <a:moveTo>
                  <a:pt x="101206" y="207009"/>
                </a:moveTo>
                <a:lnTo>
                  <a:pt x="98983" y="208279"/>
                </a:lnTo>
                <a:lnTo>
                  <a:pt x="94615" y="209549"/>
                </a:lnTo>
                <a:lnTo>
                  <a:pt x="92519" y="210819"/>
                </a:lnTo>
                <a:lnTo>
                  <a:pt x="84175" y="227329"/>
                </a:lnTo>
                <a:lnTo>
                  <a:pt x="84239" y="231139"/>
                </a:lnTo>
                <a:lnTo>
                  <a:pt x="88938" y="231139"/>
                </a:lnTo>
                <a:lnTo>
                  <a:pt x="89077" y="229869"/>
                </a:lnTo>
                <a:lnTo>
                  <a:pt x="90551" y="224789"/>
                </a:lnTo>
                <a:lnTo>
                  <a:pt x="91871" y="222249"/>
                </a:lnTo>
                <a:lnTo>
                  <a:pt x="96342" y="217169"/>
                </a:lnTo>
                <a:lnTo>
                  <a:pt x="99021" y="215899"/>
                </a:lnTo>
                <a:lnTo>
                  <a:pt x="118356" y="215899"/>
                </a:lnTo>
                <a:lnTo>
                  <a:pt x="114554" y="212089"/>
                </a:lnTo>
                <a:lnTo>
                  <a:pt x="112395" y="210819"/>
                </a:lnTo>
                <a:lnTo>
                  <a:pt x="107924" y="208279"/>
                </a:lnTo>
                <a:lnTo>
                  <a:pt x="105676" y="208279"/>
                </a:lnTo>
                <a:lnTo>
                  <a:pt x="101206" y="207009"/>
                </a:lnTo>
                <a:close/>
              </a:path>
              <a:path w="325755" h="341629">
                <a:moveTo>
                  <a:pt x="143268" y="185419"/>
                </a:moveTo>
                <a:lnTo>
                  <a:pt x="125437" y="203199"/>
                </a:lnTo>
                <a:lnTo>
                  <a:pt x="130886" y="209549"/>
                </a:lnTo>
                <a:lnTo>
                  <a:pt x="148729" y="191769"/>
                </a:lnTo>
                <a:lnTo>
                  <a:pt x="143268" y="185419"/>
                </a:lnTo>
                <a:close/>
              </a:path>
              <a:path w="325755" h="341629">
                <a:moveTo>
                  <a:pt x="172821" y="134619"/>
                </a:moveTo>
                <a:lnTo>
                  <a:pt x="157391" y="134619"/>
                </a:lnTo>
                <a:lnTo>
                  <a:pt x="160629" y="135889"/>
                </a:lnTo>
                <a:lnTo>
                  <a:pt x="162204" y="137159"/>
                </a:lnTo>
                <a:lnTo>
                  <a:pt x="165239" y="139699"/>
                </a:lnTo>
                <a:lnTo>
                  <a:pt x="166446" y="142239"/>
                </a:lnTo>
                <a:lnTo>
                  <a:pt x="168249" y="144779"/>
                </a:lnTo>
                <a:lnTo>
                  <a:pt x="170802" y="198119"/>
                </a:lnTo>
                <a:lnTo>
                  <a:pt x="170942" y="198119"/>
                </a:lnTo>
                <a:lnTo>
                  <a:pt x="171513" y="200659"/>
                </a:lnTo>
                <a:lnTo>
                  <a:pt x="171894" y="200659"/>
                </a:lnTo>
                <a:lnTo>
                  <a:pt x="174548" y="203199"/>
                </a:lnTo>
                <a:lnTo>
                  <a:pt x="188611" y="189229"/>
                </a:lnTo>
                <a:lnTo>
                  <a:pt x="178447" y="189229"/>
                </a:lnTo>
                <a:lnTo>
                  <a:pt x="178123" y="157479"/>
                </a:lnTo>
                <a:lnTo>
                  <a:pt x="177825" y="149859"/>
                </a:lnTo>
                <a:lnTo>
                  <a:pt x="177507" y="147319"/>
                </a:lnTo>
                <a:lnTo>
                  <a:pt x="176504" y="142239"/>
                </a:lnTo>
                <a:lnTo>
                  <a:pt x="175717" y="140969"/>
                </a:lnTo>
                <a:lnTo>
                  <a:pt x="173570" y="135889"/>
                </a:lnTo>
                <a:lnTo>
                  <a:pt x="172821" y="134619"/>
                </a:lnTo>
                <a:close/>
              </a:path>
              <a:path w="325755" h="341629">
                <a:moveTo>
                  <a:pt x="204520" y="163829"/>
                </a:moveTo>
                <a:lnTo>
                  <a:pt x="201383" y="163829"/>
                </a:lnTo>
                <a:lnTo>
                  <a:pt x="200685" y="165099"/>
                </a:lnTo>
                <a:lnTo>
                  <a:pt x="182448" y="182879"/>
                </a:lnTo>
                <a:lnTo>
                  <a:pt x="181571" y="184149"/>
                </a:lnTo>
                <a:lnTo>
                  <a:pt x="179908" y="186689"/>
                </a:lnTo>
                <a:lnTo>
                  <a:pt x="179146" y="187959"/>
                </a:lnTo>
                <a:lnTo>
                  <a:pt x="178447" y="189229"/>
                </a:lnTo>
                <a:lnTo>
                  <a:pt x="188611" y="189229"/>
                </a:lnTo>
                <a:lnTo>
                  <a:pt x="209067" y="168909"/>
                </a:lnTo>
                <a:lnTo>
                  <a:pt x="204520" y="163829"/>
                </a:lnTo>
                <a:close/>
              </a:path>
              <a:path w="325755" h="341629">
                <a:moveTo>
                  <a:pt x="160312" y="125729"/>
                </a:moveTo>
                <a:lnTo>
                  <a:pt x="152438" y="125729"/>
                </a:lnTo>
                <a:lnTo>
                  <a:pt x="144741" y="129539"/>
                </a:lnTo>
                <a:lnTo>
                  <a:pt x="142379" y="130809"/>
                </a:lnTo>
                <a:lnTo>
                  <a:pt x="137972" y="135889"/>
                </a:lnTo>
                <a:lnTo>
                  <a:pt x="136232" y="137159"/>
                </a:lnTo>
                <a:lnTo>
                  <a:pt x="133705" y="142239"/>
                </a:lnTo>
                <a:lnTo>
                  <a:pt x="132943" y="144779"/>
                </a:lnTo>
                <a:lnTo>
                  <a:pt x="132435" y="151129"/>
                </a:lnTo>
                <a:lnTo>
                  <a:pt x="132740" y="153669"/>
                </a:lnTo>
                <a:lnTo>
                  <a:pt x="134416" y="158749"/>
                </a:lnTo>
                <a:lnTo>
                  <a:pt x="135851" y="161289"/>
                </a:lnTo>
                <a:lnTo>
                  <a:pt x="137871" y="165099"/>
                </a:lnTo>
                <a:lnTo>
                  <a:pt x="141808" y="161289"/>
                </a:lnTo>
                <a:lnTo>
                  <a:pt x="142824" y="161289"/>
                </a:lnTo>
                <a:lnTo>
                  <a:pt x="143433" y="160019"/>
                </a:lnTo>
                <a:lnTo>
                  <a:pt x="143865" y="158749"/>
                </a:lnTo>
                <a:lnTo>
                  <a:pt x="143700" y="157479"/>
                </a:lnTo>
                <a:lnTo>
                  <a:pt x="143141" y="156209"/>
                </a:lnTo>
                <a:lnTo>
                  <a:pt x="142252" y="154939"/>
                </a:lnTo>
                <a:lnTo>
                  <a:pt x="141630" y="153669"/>
                </a:lnTo>
                <a:lnTo>
                  <a:pt x="140906" y="151129"/>
                </a:lnTo>
                <a:lnTo>
                  <a:pt x="140804" y="148589"/>
                </a:lnTo>
                <a:lnTo>
                  <a:pt x="141147" y="146049"/>
                </a:lnTo>
                <a:lnTo>
                  <a:pt x="141592" y="144779"/>
                </a:lnTo>
                <a:lnTo>
                  <a:pt x="143040" y="142239"/>
                </a:lnTo>
                <a:lnTo>
                  <a:pt x="144056" y="139699"/>
                </a:lnTo>
                <a:lnTo>
                  <a:pt x="146685" y="137159"/>
                </a:lnTo>
                <a:lnTo>
                  <a:pt x="148082" y="137159"/>
                </a:lnTo>
                <a:lnTo>
                  <a:pt x="151091" y="134619"/>
                </a:lnTo>
                <a:lnTo>
                  <a:pt x="172821" y="134619"/>
                </a:lnTo>
                <a:lnTo>
                  <a:pt x="172072" y="133349"/>
                </a:lnTo>
                <a:lnTo>
                  <a:pt x="167881" y="129539"/>
                </a:lnTo>
                <a:lnTo>
                  <a:pt x="165468" y="128269"/>
                </a:lnTo>
                <a:lnTo>
                  <a:pt x="160312" y="125729"/>
                </a:lnTo>
                <a:close/>
              </a:path>
              <a:path w="325755" h="341629">
                <a:moveTo>
                  <a:pt x="197713" y="83819"/>
                </a:moveTo>
                <a:lnTo>
                  <a:pt x="194106" y="83819"/>
                </a:lnTo>
                <a:lnTo>
                  <a:pt x="187388" y="86359"/>
                </a:lnTo>
                <a:lnTo>
                  <a:pt x="174409" y="107949"/>
                </a:lnTo>
                <a:lnTo>
                  <a:pt x="175399" y="115569"/>
                </a:lnTo>
                <a:lnTo>
                  <a:pt x="206971" y="149859"/>
                </a:lnTo>
                <a:lnTo>
                  <a:pt x="211035" y="151129"/>
                </a:lnTo>
                <a:lnTo>
                  <a:pt x="222326" y="151129"/>
                </a:lnTo>
                <a:lnTo>
                  <a:pt x="228942" y="148589"/>
                </a:lnTo>
                <a:lnTo>
                  <a:pt x="231990" y="147319"/>
                </a:lnTo>
                <a:lnTo>
                  <a:pt x="234657" y="144779"/>
                </a:lnTo>
                <a:lnTo>
                  <a:pt x="235927" y="143509"/>
                </a:lnTo>
                <a:lnTo>
                  <a:pt x="218922" y="143509"/>
                </a:lnTo>
                <a:lnTo>
                  <a:pt x="213436" y="142239"/>
                </a:lnTo>
                <a:lnTo>
                  <a:pt x="210400" y="140969"/>
                </a:lnTo>
                <a:lnTo>
                  <a:pt x="203733" y="137159"/>
                </a:lnTo>
                <a:lnTo>
                  <a:pt x="200088" y="133349"/>
                </a:lnTo>
                <a:lnTo>
                  <a:pt x="192201" y="125729"/>
                </a:lnTo>
                <a:lnTo>
                  <a:pt x="189217" y="121919"/>
                </a:lnTo>
                <a:lnTo>
                  <a:pt x="185166" y="115569"/>
                </a:lnTo>
                <a:lnTo>
                  <a:pt x="183896" y="113029"/>
                </a:lnTo>
                <a:lnTo>
                  <a:pt x="182841" y="106679"/>
                </a:lnTo>
                <a:lnTo>
                  <a:pt x="182956" y="104139"/>
                </a:lnTo>
                <a:lnTo>
                  <a:pt x="184467" y="100329"/>
                </a:lnTo>
                <a:lnTo>
                  <a:pt x="185635" y="99059"/>
                </a:lnTo>
                <a:lnTo>
                  <a:pt x="188823" y="95249"/>
                </a:lnTo>
                <a:lnTo>
                  <a:pt x="190703" y="93979"/>
                </a:lnTo>
                <a:lnTo>
                  <a:pt x="195059" y="92709"/>
                </a:lnTo>
                <a:lnTo>
                  <a:pt x="220319" y="92709"/>
                </a:lnTo>
                <a:lnTo>
                  <a:pt x="218109" y="91439"/>
                </a:lnTo>
                <a:lnTo>
                  <a:pt x="209524" y="86359"/>
                </a:lnTo>
                <a:lnTo>
                  <a:pt x="205447" y="85089"/>
                </a:lnTo>
                <a:lnTo>
                  <a:pt x="197713" y="83819"/>
                </a:lnTo>
                <a:close/>
              </a:path>
              <a:path w="325755" h="341629">
                <a:moveTo>
                  <a:pt x="220319" y="92709"/>
                </a:moveTo>
                <a:lnTo>
                  <a:pt x="197523" y="92709"/>
                </a:lnTo>
                <a:lnTo>
                  <a:pt x="203034" y="93979"/>
                </a:lnTo>
                <a:lnTo>
                  <a:pt x="206082" y="95249"/>
                </a:lnTo>
                <a:lnTo>
                  <a:pt x="212775" y="99059"/>
                </a:lnTo>
                <a:lnTo>
                  <a:pt x="216420" y="101599"/>
                </a:lnTo>
                <a:lnTo>
                  <a:pt x="220370" y="105409"/>
                </a:lnTo>
                <a:lnTo>
                  <a:pt x="224370" y="109219"/>
                </a:lnTo>
                <a:lnTo>
                  <a:pt x="227291" y="113029"/>
                </a:lnTo>
                <a:lnTo>
                  <a:pt x="231355" y="120649"/>
                </a:lnTo>
                <a:lnTo>
                  <a:pt x="232625" y="123189"/>
                </a:lnTo>
                <a:lnTo>
                  <a:pt x="233641" y="128269"/>
                </a:lnTo>
                <a:lnTo>
                  <a:pt x="233514" y="130809"/>
                </a:lnTo>
                <a:lnTo>
                  <a:pt x="231990" y="135889"/>
                </a:lnTo>
                <a:lnTo>
                  <a:pt x="230847" y="137159"/>
                </a:lnTo>
                <a:lnTo>
                  <a:pt x="229196" y="138429"/>
                </a:lnTo>
                <a:lnTo>
                  <a:pt x="227672" y="140969"/>
                </a:lnTo>
                <a:lnTo>
                  <a:pt x="225767" y="142239"/>
                </a:lnTo>
                <a:lnTo>
                  <a:pt x="221386" y="143509"/>
                </a:lnTo>
                <a:lnTo>
                  <a:pt x="235927" y="143509"/>
                </a:lnTo>
                <a:lnTo>
                  <a:pt x="242023" y="128269"/>
                </a:lnTo>
                <a:lnTo>
                  <a:pt x="241515" y="124459"/>
                </a:lnTo>
                <a:lnTo>
                  <a:pt x="241134" y="120649"/>
                </a:lnTo>
                <a:lnTo>
                  <a:pt x="239610" y="116839"/>
                </a:lnTo>
                <a:lnTo>
                  <a:pt x="235038" y="107949"/>
                </a:lnTo>
                <a:lnTo>
                  <a:pt x="227037" y="99059"/>
                </a:lnTo>
                <a:lnTo>
                  <a:pt x="222529" y="93979"/>
                </a:lnTo>
                <a:lnTo>
                  <a:pt x="220319" y="92709"/>
                </a:lnTo>
                <a:close/>
              </a:path>
              <a:path w="325755" h="341629">
                <a:moveTo>
                  <a:pt x="256882" y="50799"/>
                </a:moveTo>
                <a:lnTo>
                  <a:pt x="241388" y="50799"/>
                </a:lnTo>
                <a:lnTo>
                  <a:pt x="244690" y="52069"/>
                </a:lnTo>
                <a:lnTo>
                  <a:pt x="249262" y="55879"/>
                </a:lnTo>
                <a:lnTo>
                  <a:pt x="250532" y="58419"/>
                </a:lnTo>
                <a:lnTo>
                  <a:pt x="252310" y="60959"/>
                </a:lnTo>
                <a:lnTo>
                  <a:pt x="253453" y="64769"/>
                </a:lnTo>
                <a:lnTo>
                  <a:pt x="253961" y="67309"/>
                </a:lnTo>
                <a:lnTo>
                  <a:pt x="254342" y="69849"/>
                </a:lnTo>
                <a:lnTo>
                  <a:pt x="254469" y="72389"/>
                </a:lnTo>
                <a:lnTo>
                  <a:pt x="254723" y="74929"/>
                </a:lnTo>
                <a:lnTo>
                  <a:pt x="254728" y="81279"/>
                </a:lnTo>
                <a:lnTo>
                  <a:pt x="254850" y="114299"/>
                </a:lnTo>
                <a:lnTo>
                  <a:pt x="254977" y="114299"/>
                </a:lnTo>
                <a:lnTo>
                  <a:pt x="255231" y="115569"/>
                </a:lnTo>
                <a:lnTo>
                  <a:pt x="255612" y="115569"/>
                </a:lnTo>
                <a:lnTo>
                  <a:pt x="255993" y="116839"/>
                </a:lnTo>
                <a:lnTo>
                  <a:pt x="256374" y="116839"/>
                </a:lnTo>
                <a:lnTo>
                  <a:pt x="258660" y="119379"/>
                </a:lnTo>
                <a:lnTo>
                  <a:pt x="272682" y="105409"/>
                </a:lnTo>
                <a:lnTo>
                  <a:pt x="262470" y="105409"/>
                </a:lnTo>
                <a:lnTo>
                  <a:pt x="262239" y="80009"/>
                </a:lnTo>
                <a:lnTo>
                  <a:pt x="258660" y="54609"/>
                </a:lnTo>
                <a:lnTo>
                  <a:pt x="257644" y="52069"/>
                </a:lnTo>
                <a:lnTo>
                  <a:pt x="256882" y="50799"/>
                </a:lnTo>
                <a:close/>
              </a:path>
              <a:path w="325755" h="341629">
                <a:moveTo>
                  <a:pt x="288632" y="80009"/>
                </a:moveTo>
                <a:lnTo>
                  <a:pt x="285457" y="80009"/>
                </a:lnTo>
                <a:lnTo>
                  <a:pt x="284695" y="81279"/>
                </a:lnTo>
                <a:lnTo>
                  <a:pt x="267423" y="97789"/>
                </a:lnTo>
                <a:lnTo>
                  <a:pt x="264756" y="101599"/>
                </a:lnTo>
                <a:lnTo>
                  <a:pt x="262470" y="105409"/>
                </a:lnTo>
                <a:lnTo>
                  <a:pt x="272682" y="105409"/>
                </a:lnTo>
                <a:lnTo>
                  <a:pt x="293077" y="85089"/>
                </a:lnTo>
                <a:lnTo>
                  <a:pt x="288632" y="80009"/>
                </a:lnTo>
                <a:close/>
              </a:path>
              <a:path w="325755" h="341629">
                <a:moveTo>
                  <a:pt x="244309" y="41909"/>
                </a:moveTo>
                <a:lnTo>
                  <a:pt x="236435" y="41909"/>
                </a:lnTo>
                <a:lnTo>
                  <a:pt x="228815" y="45719"/>
                </a:lnTo>
                <a:lnTo>
                  <a:pt x="226402" y="46989"/>
                </a:lnTo>
                <a:lnTo>
                  <a:pt x="224243" y="49529"/>
                </a:lnTo>
                <a:lnTo>
                  <a:pt x="222021" y="50799"/>
                </a:lnTo>
                <a:lnTo>
                  <a:pt x="220281" y="53339"/>
                </a:lnTo>
                <a:lnTo>
                  <a:pt x="217754" y="58419"/>
                </a:lnTo>
                <a:lnTo>
                  <a:pt x="217004" y="60959"/>
                </a:lnTo>
                <a:lnTo>
                  <a:pt x="216496" y="67309"/>
                </a:lnTo>
                <a:lnTo>
                  <a:pt x="216789" y="69849"/>
                </a:lnTo>
                <a:lnTo>
                  <a:pt x="218478" y="74929"/>
                </a:lnTo>
                <a:lnTo>
                  <a:pt x="219900" y="77469"/>
                </a:lnTo>
                <a:lnTo>
                  <a:pt x="221932" y="80009"/>
                </a:lnTo>
                <a:lnTo>
                  <a:pt x="225894" y="77469"/>
                </a:lnTo>
                <a:lnTo>
                  <a:pt x="226910" y="77469"/>
                </a:lnTo>
                <a:lnTo>
                  <a:pt x="227545" y="76199"/>
                </a:lnTo>
                <a:lnTo>
                  <a:pt x="227672" y="74929"/>
                </a:lnTo>
                <a:lnTo>
                  <a:pt x="227926" y="74929"/>
                </a:lnTo>
                <a:lnTo>
                  <a:pt x="227799" y="73659"/>
                </a:lnTo>
                <a:lnTo>
                  <a:pt x="227164" y="72389"/>
                </a:lnTo>
                <a:lnTo>
                  <a:pt x="226275" y="71119"/>
                </a:lnTo>
                <a:lnTo>
                  <a:pt x="225640" y="69849"/>
                </a:lnTo>
                <a:lnTo>
                  <a:pt x="225259" y="68579"/>
                </a:lnTo>
                <a:lnTo>
                  <a:pt x="225005" y="67309"/>
                </a:lnTo>
                <a:lnTo>
                  <a:pt x="225005" y="63499"/>
                </a:lnTo>
                <a:lnTo>
                  <a:pt x="225259" y="62229"/>
                </a:lnTo>
                <a:lnTo>
                  <a:pt x="225640" y="60959"/>
                </a:lnTo>
                <a:lnTo>
                  <a:pt x="226402" y="59689"/>
                </a:lnTo>
                <a:lnTo>
                  <a:pt x="227037" y="57149"/>
                </a:lnTo>
                <a:lnTo>
                  <a:pt x="228053" y="55879"/>
                </a:lnTo>
                <a:lnTo>
                  <a:pt x="229450" y="54609"/>
                </a:lnTo>
                <a:lnTo>
                  <a:pt x="230720" y="53339"/>
                </a:lnTo>
                <a:lnTo>
                  <a:pt x="232117" y="52069"/>
                </a:lnTo>
                <a:lnTo>
                  <a:pt x="235165" y="50799"/>
                </a:lnTo>
                <a:lnTo>
                  <a:pt x="256882" y="50799"/>
                </a:lnTo>
                <a:lnTo>
                  <a:pt x="256120" y="49529"/>
                </a:lnTo>
                <a:lnTo>
                  <a:pt x="251929" y="45719"/>
                </a:lnTo>
                <a:lnTo>
                  <a:pt x="249516" y="44449"/>
                </a:lnTo>
                <a:lnTo>
                  <a:pt x="246976" y="43179"/>
                </a:lnTo>
                <a:lnTo>
                  <a:pt x="244309" y="41909"/>
                </a:lnTo>
                <a:close/>
              </a:path>
              <a:path w="325755" h="341629">
                <a:moveTo>
                  <a:pt x="293458" y="59689"/>
                </a:moveTo>
                <a:lnTo>
                  <a:pt x="289013" y="59689"/>
                </a:lnTo>
                <a:lnTo>
                  <a:pt x="288378" y="60959"/>
                </a:lnTo>
                <a:lnTo>
                  <a:pt x="287997" y="62229"/>
                </a:lnTo>
                <a:lnTo>
                  <a:pt x="286346" y="66039"/>
                </a:lnTo>
                <a:lnTo>
                  <a:pt x="291426" y="68579"/>
                </a:lnTo>
                <a:lnTo>
                  <a:pt x="293966" y="68579"/>
                </a:lnTo>
                <a:lnTo>
                  <a:pt x="296379" y="69849"/>
                </a:lnTo>
                <a:lnTo>
                  <a:pt x="303999" y="69849"/>
                </a:lnTo>
                <a:lnTo>
                  <a:pt x="309333" y="67309"/>
                </a:lnTo>
                <a:lnTo>
                  <a:pt x="311873" y="66039"/>
                </a:lnTo>
                <a:lnTo>
                  <a:pt x="314667" y="64769"/>
                </a:lnTo>
                <a:lnTo>
                  <a:pt x="317334" y="62229"/>
                </a:lnTo>
                <a:lnTo>
                  <a:pt x="318541" y="60959"/>
                </a:lnTo>
                <a:lnTo>
                  <a:pt x="297522" y="60959"/>
                </a:lnTo>
                <a:lnTo>
                  <a:pt x="293458" y="59689"/>
                </a:lnTo>
                <a:close/>
              </a:path>
              <a:path w="325755" h="341629">
                <a:moveTo>
                  <a:pt x="321525" y="31749"/>
                </a:moveTo>
                <a:lnTo>
                  <a:pt x="307047" y="31749"/>
                </a:lnTo>
                <a:lnTo>
                  <a:pt x="310095" y="33019"/>
                </a:lnTo>
                <a:lnTo>
                  <a:pt x="311492" y="34289"/>
                </a:lnTo>
                <a:lnTo>
                  <a:pt x="314032" y="36829"/>
                </a:lnTo>
                <a:lnTo>
                  <a:pt x="314921" y="38099"/>
                </a:lnTo>
                <a:lnTo>
                  <a:pt x="315683" y="39369"/>
                </a:lnTo>
                <a:lnTo>
                  <a:pt x="316318" y="41909"/>
                </a:lnTo>
                <a:lnTo>
                  <a:pt x="316699" y="43179"/>
                </a:lnTo>
                <a:lnTo>
                  <a:pt x="311746" y="55879"/>
                </a:lnTo>
                <a:lnTo>
                  <a:pt x="309841" y="58419"/>
                </a:lnTo>
                <a:lnTo>
                  <a:pt x="307936" y="59689"/>
                </a:lnTo>
                <a:lnTo>
                  <a:pt x="306031" y="59689"/>
                </a:lnTo>
                <a:lnTo>
                  <a:pt x="304253" y="60959"/>
                </a:lnTo>
                <a:lnTo>
                  <a:pt x="318541" y="60959"/>
                </a:lnTo>
                <a:lnTo>
                  <a:pt x="319747" y="59689"/>
                </a:lnTo>
                <a:lnTo>
                  <a:pt x="321652" y="57149"/>
                </a:lnTo>
                <a:lnTo>
                  <a:pt x="322922" y="53339"/>
                </a:lnTo>
                <a:lnTo>
                  <a:pt x="324319" y="50799"/>
                </a:lnTo>
                <a:lnTo>
                  <a:pt x="325208" y="48259"/>
                </a:lnTo>
                <a:lnTo>
                  <a:pt x="325335" y="45719"/>
                </a:lnTo>
                <a:lnTo>
                  <a:pt x="325589" y="41909"/>
                </a:lnTo>
                <a:lnTo>
                  <a:pt x="325208" y="39369"/>
                </a:lnTo>
                <a:lnTo>
                  <a:pt x="323176" y="34289"/>
                </a:lnTo>
                <a:lnTo>
                  <a:pt x="321525" y="31749"/>
                </a:lnTo>
                <a:close/>
              </a:path>
              <a:path w="325755" h="341629">
                <a:moveTo>
                  <a:pt x="291553" y="58419"/>
                </a:moveTo>
                <a:lnTo>
                  <a:pt x="290664" y="58419"/>
                </a:lnTo>
                <a:lnTo>
                  <a:pt x="289775" y="59689"/>
                </a:lnTo>
                <a:lnTo>
                  <a:pt x="292569" y="59689"/>
                </a:lnTo>
                <a:lnTo>
                  <a:pt x="291553" y="58419"/>
                </a:lnTo>
                <a:close/>
              </a:path>
              <a:path w="325755" h="341629">
                <a:moveTo>
                  <a:pt x="282409" y="0"/>
                </a:moveTo>
                <a:lnTo>
                  <a:pt x="277456" y="1269"/>
                </a:lnTo>
                <a:lnTo>
                  <a:pt x="274916" y="1269"/>
                </a:lnTo>
                <a:lnTo>
                  <a:pt x="272503" y="2539"/>
                </a:lnTo>
                <a:lnTo>
                  <a:pt x="257644" y="25399"/>
                </a:lnTo>
                <a:lnTo>
                  <a:pt x="258025" y="27939"/>
                </a:lnTo>
                <a:lnTo>
                  <a:pt x="258787" y="30479"/>
                </a:lnTo>
                <a:lnTo>
                  <a:pt x="259676" y="34289"/>
                </a:lnTo>
                <a:lnTo>
                  <a:pt x="261073" y="36829"/>
                </a:lnTo>
                <a:lnTo>
                  <a:pt x="263105" y="39369"/>
                </a:lnTo>
                <a:lnTo>
                  <a:pt x="267042" y="36829"/>
                </a:lnTo>
                <a:lnTo>
                  <a:pt x="268058" y="35559"/>
                </a:lnTo>
                <a:lnTo>
                  <a:pt x="268693" y="35559"/>
                </a:lnTo>
                <a:lnTo>
                  <a:pt x="268820" y="34289"/>
                </a:lnTo>
                <a:lnTo>
                  <a:pt x="269074" y="33019"/>
                </a:lnTo>
                <a:lnTo>
                  <a:pt x="268947" y="33019"/>
                </a:lnTo>
                <a:lnTo>
                  <a:pt x="268312" y="31749"/>
                </a:lnTo>
                <a:lnTo>
                  <a:pt x="267423" y="30479"/>
                </a:lnTo>
                <a:lnTo>
                  <a:pt x="266788" y="27939"/>
                </a:lnTo>
                <a:lnTo>
                  <a:pt x="266534" y="26669"/>
                </a:lnTo>
                <a:lnTo>
                  <a:pt x="266153" y="25399"/>
                </a:lnTo>
                <a:lnTo>
                  <a:pt x="266026" y="24129"/>
                </a:lnTo>
                <a:lnTo>
                  <a:pt x="276313" y="10159"/>
                </a:lnTo>
                <a:lnTo>
                  <a:pt x="277710" y="8889"/>
                </a:lnTo>
                <a:lnTo>
                  <a:pt x="296633" y="8889"/>
                </a:lnTo>
                <a:lnTo>
                  <a:pt x="295363" y="7619"/>
                </a:lnTo>
                <a:lnTo>
                  <a:pt x="293839" y="6349"/>
                </a:lnTo>
                <a:lnTo>
                  <a:pt x="291807" y="3809"/>
                </a:lnTo>
                <a:lnTo>
                  <a:pt x="289648" y="2539"/>
                </a:lnTo>
                <a:lnTo>
                  <a:pt x="284822" y="1269"/>
                </a:lnTo>
                <a:lnTo>
                  <a:pt x="282409" y="0"/>
                </a:lnTo>
                <a:close/>
              </a:path>
              <a:path w="325755" h="341629">
                <a:moveTo>
                  <a:pt x="296633" y="8889"/>
                </a:moveTo>
                <a:lnTo>
                  <a:pt x="282409" y="8889"/>
                </a:lnTo>
                <a:lnTo>
                  <a:pt x="283933" y="10159"/>
                </a:lnTo>
                <a:lnTo>
                  <a:pt x="285584" y="10159"/>
                </a:lnTo>
                <a:lnTo>
                  <a:pt x="288632" y="12699"/>
                </a:lnTo>
                <a:lnTo>
                  <a:pt x="289902" y="15239"/>
                </a:lnTo>
                <a:lnTo>
                  <a:pt x="290918" y="16509"/>
                </a:lnTo>
                <a:lnTo>
                  <a:pt x="291553" y="17779"/>
                </a:lnTo>
                <a:lnTo>
                  <a:pt x="292315" y="19049"/>
                </a:lnTo>
                <a:lnTo>
                  <a:pt x="292358" y="21589"/>
                </a:lnTo>
                <a:lnTo>
                  <a:pt x="292188" y="24129"/>
                </a:lnTo>
                <a:lnTo>
                  <a:pt x="291553" y="26669"/>
                </a:lnTo>
                <a:lnTo>
                  <a:pt x="289267" y="30479"/>
                </a:lnTo>
                <a:lnTo>
                  <a:pt x="287616" y="33019"/>
                </a:lnTo>
                <a:lnTo>
                  <a:pt x="285457" y="34289"/>
                </a:lnTo>
                <a:lnTo>
                  <a:pt x="290156" y="39369"/>
                </a:lnTo>
                <a:lnTo>
                  <a:pt x="292823" y="36829"/>
                </a:lnTo>
                <a:lnTo>
                  <a:pt x="295236" y="34289"/>
                </a:lnTo>
                <a:lnTo>
                  <a:pt x="297522" y="33019"/>
                </a:lnTo>
                <a:lnTo>
                  <a:pt x="299681" y="31749"/>
                </a:lnTo>
                <a:lnTo>
                  <a:pt x="321525" y="31749"/>
                </a:lnTo>
                <a:lnTo>
                  <a:pt x="319112" y="29209"/>
                </a:lnTo>
                <a:lnTo>
                  <a:pt x="317080" y="26669"/>
                </a:lnTo>
                <a:lnTo>
                  <a:pt x="296633" y="26669"/>
                </a:lnTo>
                <a:lnTo>
                  <a:pt x="297649" y="25399"/>
                </a:lnTo>
                <a:lnTo>
                  <a:pt x="298284" y="22859"/>
                </a:lnTo>
                <a:lnTo>
                  <a:pt x="298665" y="21589"/>
                </a:lnTo>
                <a:lnTo>
                  <a:pt x="299173" y="19049"/>
                </a:lnTo>
                <a:lnTo>
                  <a:pt x="299300" y="17779"/>
                </a:lnTo>
                <a:lnTo>
                  <a:pt x="299046" y="16509"/>
                </a:lnTo>
                <a:lnTo>
                  <a:pt x="298919" y="13969"/>
                </a:lnTo>
                <a:lnTo>
                  <a:pt x="298411" y="12699"/>
                </a:lnTo>
                <a:lnTo>
                  <a:pt x="296633" y="8889"/>
                </a:lnTo>
                <a:close/>
              </a:path>
              <a:path w="325755" h="341629">
                <a:moveTo>
                  <a:pt x="304888" y="22859"/>
                </a:moveTo>
                <a:lnTo>
                  <a:pt x="300951" y="24129"/>
                </a:lnTo>
                <a:lnTo>
                  <a:pt x="296633" y="26669"/>
                </a:lnTo>
                <a:lnTo>
                  <a:pt x="317080" y="26669"/>
                </a:lnTo>
                <a:lnTo>
                  <a:pt x="316064" y="25399"/>
                </a:lnTo>
                <a:lnTo>
                  <a:pt x="312508" y="24129"/>
                </a:lnTo>
                <a:lnTo>
                  <a:pt x="304888" y="22859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57197" y="4133748"/>
            <a:ext cx="303530" cy="318770"/>
          </a:xfrm>
          <a:custGeom>
            <a:avLst/>
            <a:gdLst/>
            <a:ahLst/>
            <a:cxnLst/>
            <a:rect l="l" t="t" r="r" b="b"/>
            <a:pathLst>
              <a:path w="303530" h="318770">
                <a:moveTo>
                  <a:pt x="6985" y="245110"/>
                </a:moveTo>
                <a:lnTo>
                  <a:pt x="0" y="251460"/>
                </a:lnTo>
                <a:lnTo>
                  <a:pt x="36195" y="288290"/>
                </a:lnTo>
                <a:lnTo>
                  <a:pt x="37846" y="289560"/>
                </a:lnTo>
                <a:lnTo>
                  <a:pt x="40132" y="293370"/>
                </a:lnTo>
                <a:lnTo>
                  <a:pt x="40767" y="295910"/>
                </a:lnTo>
                <a:lnTo>
                  <a:pt x="41021" y="299720"/>
                </a:lnTo>
                <a:lnTo>
                  <a:pt x="40767" y="300990"/>
                </a:lnTo>
                <a:lnTo>
                  <a:pt x="39243" y="304800"/>
                </a:lnTo>
                <a:lnTo>
                  <a:pt x="38100" y="306070"/>
                </a:lnTo>
                <a:lnTo>
                  <a:pt x="36449" y="308610"/>
                </a:lnTo>
                <a:lnTo>
                  <a:pt x="35306" y="308610"/>
                </a:lnTo>
                <a:lnTo>
                  <a:pt x="34163" y="309880"/>
                </a:lnTo>
                <a:lnTo>
                  <a:pt x="32385" y="311150"/>
                </a:lnTo>
                <a:lnTo>
                  <a:pt x="31623" y="311150"/>
                </a:lnTo>
                <a:lnTo>
                  <a:pt x="31242" y="312420"/>
                </a:lnTo>
                <a:lnTo>
                  <a:pt x="30480" y="312420"/>
                </a:lnTo>
                <a:lnTo>
                  <a:pt x="30480" y="313690"/>
                </a:lnTo>
                <a:lnTo>
                  <a:pt x="30607" y="314960"/>
                </a:lnTo>
                <a:lnTo>
                  <a:pt x="32258" y="316230"/>
                </a:lnTo>
                <a:lnTo>
                  <a:pt x="32765" y="317500"/>
                </a:lnTo>
                <a:lnTo>
                  <a:pt x="34671" y="318770"/>
                </a:lnTo>
                <a:lnTo>
                  <a:pt x="37846" y="317500"/>
                </a:lnTo>
                <a:lnTo>
                  <a:pt x="40640" y="314960"/>
                </a:lnTo>
                <a:lnTo>
                  <a:pt x="43053" y="313690"/>
                </a:lnTo>
                <a:lnTo>
                  <a:pt x="45593" y="309880"/>
                </a:lnTo>
                <a:lnTo>
                  <a:pt x="47498" y="307340"/>
                </a:lnTo>
                <a:lnTo>
                  <a:pt x="48768" y="304800"/>
                </a:lnTo>
                <a:lnTo>
                  <a:pt x="49911" y="302260"/>
                </a:lnTo>
                <a:lnTo>
                  <a:pt x="50418" y="299720"/>
                </a:lnTo>
                <a:lnTo>
                  <a:pt x="50165" y="295910"/>
                </a:lnTo>
                <a:lnTo>
                  <a:pt x="50038" y="293370"/>
                </a:lnTo>
                <a:lnTo>
                  <a:pt x="49149" y="290830"/>
                </a:lnTo>
                <a:lnTo>
                  <a:pt x="47498" y="287020"/>
                </a:lnTo>
                <a:lnTo>
                  <a:pt x="43688" y="280670"/>
                </a:lnTo>
                <a:lnTo>
                  <a:pt x="40893" y="278130"/>
                </a:lnTo>
                <a:lnTo>
                  <a:pt x="6985" y="245110"/>
                </a:lnTo>
                <a:close/>
              </a:path>
              <a:path w="303530" h="318770">
                <a:moveTo>
                  <a:pt x="38989" y="242570"/>
                </a:moveTo>
                <a:lnTo>
                  <a:pt x="32639" y="248920"/>
                </a:lnTo>
                <a:lnTo>
                  <a:pt x="55880" y="273050"/>
                </a:lnTo>
                <a:lnTo>
                  <a:pt x="58039" y="274320"/>
                </a:lnTo>
                <a:lnTo>
                  <a:pt x="60198" y="276860"/>
                </a:lnTo>
                <a:lnTo>
                  <a:pt x="62357" y="276860"/>
                </a:lnTo>
                <a:lnTo>
                  <a:pt x="64643" y="278130"/>
                </a:lnTo>
                <a:lnTo>
                  <a:pt x="66802" y="279400"/>
                </a:lnTo>
                <a:lnTo>
                  <a:pt x="73533" y="279400"/>
                </a:lnTo>
                <a:lnTo>
                  <a:pt x="77851" y="278130"/>
                </a:lnTo>
                <a:lnTo>
                  <a:pt x="80010" y="275590"/>
                </a:lnTo>
                <a:lnTo>
                  <a:pt x="82042" y="274320"/>
                </a:lnTo>
                <a:lnTo>
                  <a:pt x="84582" y="271780"/>
                </a:lnTo>
                <a:lnTo>
                  <a:pt x="85407" y="270510"/>
                </a:lnTo>
                <a:lnTo>
                  <a:pt x="67945" y="270510"/>
                </a:lnTo>
                <a:lnTo>
                  <a:pt x="65151" y="269240"/>
                </a:lnTo>
                <a:lnTo>
                  <a:pt x="38989" y="242570"/>
                </a:lnTo>
                <a:close/>
              </a:path>
              <a:path w="303530" h="318770">
                <a:moveTo>
                  <a:pt x="62992" y="218440"/>
                </a:moveTo>
                <a:lnTo>
                  <a:pt x="56642" y="224790"/>
                </a:lnTo>
                <a:lnTo>
                  <a:pt x="83565" y="252730"/>
                </a:lnTo>
                <a:lnTo>
                  <a:pt x="83693" y="255270"/>
                </a:lnTo>
                <a:lnTo>
                  <a:pt x="83439" y="257810"/>
                </a:lnTo>
                <a:lnTo>
                  <a:pt x="81915" y="262890"/>
                </a:lnTo>
                <a:lnTo>
                  <a:pt x="80645" y="265430"/>
                </a:lnTo>
                <a:lnTo>
                  <a:pt x="78740" y="266700"/>
                </a:lnTo>
                <a:lnTo>
                  <a:pt x="76200" y="269240"/>
                </a:lnTo>
                <a:lnTo>
                  <a:pt x="73406" y="270510"/>
                </a:lnTo>
                <a:lnTo>
                  <a:pt x="85407" y="270510"/>
                </a:lnTo>
                <a:lnTo>
                  <a:pt x="86233" y="269240"/>
                </a:lnTo>
                <a:lnTo>
                  <a:pt x="87122" y="265430"/>
                </a:lnTo>
                <a:lnTo>
                  <a:pt x="88138" y="262890"/>
                </a:lnTo>
                <a:lnTo>
                  <a:pt x="88307" y="260350"/>
                </a:lnTo>
                <a:lnTo>
                  <a:pt x="88265" y="256540"/>
                </a:lnTo>
                <a:lnTo>
                  <a:pt x="98297" y="256540"/>
                </a:lnTo>
                <a:lnTo>
                  <a:pt x="99568" y="255270"/>
                </a:lnTo>
                <a:lnTo>
                  <a:pt x="62992" y="218440"/>
                </a:lnTo>
                <a:close/>
              </a:path>
              <a:path w="303530" h="318770">
                <a:moveTo>
                  <a:pt x="98297" y="256540"/>
                </a:moveTo>
                <a:lnTo>
                  <a:pt x="88265" y="256540"/>
                </a:lnTo>
                <a:lnTo>
                  <a:pt x="92710" y="259080"/>
                </a:lnTo>
                <a:lnTo>
                  <a:pt x="93853" y="260350"/>
                </a:lnTo>
                <a:lnTo>
                  <a:pt x="94868" y="260350"/>
                </a:lnTo>
                <a:lnTo>
                  <a:pt x="95758" y="259080"/>
                </a:lnTo>
                <a:lnTo>
                  <a:pt x="98297" y="256540"/>
                </a:lnTo>
                <a:close/>
              </a:path>
              <a:path w="303530" h="318770">
                <a:moveTo>
                  <a:pt x="62865" y="185420"/>
                </a:moveTo>
                <a:lnTo>
                  <a:pt x="56515" y="191770"/>
                </a:lnTo>
                <a:lnTo>
                  <a:pt x="109601" y="245110"/>
                </a:lnTo>
                <a:lnTo>
                  <a:pt x="116078" y="238760"/>
                </a:lnTo>
                <a:lnTo>
                  <a:pt x="62865" y="185420"/>
                </a:lnTo>
                <a:close/>
              </a:path>
              <a:path w="303530" h="318770">
                <a:moveTo>
                  <a:pt x="119507" y="186690"/>
                </a:moveTo>
                <a:lnTo>
                  <a:pt x="101727" y="204470"/>
                </a:lnTo>
                <a:lnTo>
                  <a:pt x="107188" y="209550"/>
                </a:lnTo>
                <a:lnTo>
                  <a:pt x="124968" y="191770"/>
                </a:lnTo>
                <a:lnTo>
                  <a:pt x="119507" y="186690"/>
                </a:lnTo>
                <a:close/>
              </a:path>
              <a:path w="303530" h="318770">
                <a:moveTo>
                  <a:pt x="150177" y="134620"/>
                </a:moveTo>
                <a:lnTo>
                  <a:pt x="134747" y="134620"/>
                </a:lnTo>
                <a:lnTo>
                  <a:pt x="138049" y="135890"/>
                </a:lnTo>
                <a:lnTo>
                  <a:pt x="142621" y="139700"/>
                </a:lnTo>
                <a:lnTo>
                  <a:pt x="143764" y="142240"/>
                </a:lnTo>
                <a:lnTo>
                  <a:pt x="144653" y="143510"/>
                </a:lnTo>
                <a:lnTo>
                  <a:pt x="145669" y="144780"/>
                </a:lnTo>
                <a:lnTo>
                  <a:pt x="146304" y="147320"/>
                </a:lnTo>
                <a:lnTo>
                  <a:pt x="147320" y="151130"/>
                </a:lnTo>
                <a:lnTo>
                  <a:pt x="147701" y="153670"/>
                </a:lnTo>
                <a:lnTo>
                  <a:pt x="148082" y="161290"/>
                </a:lnTo>
                <a:lnTo>
                  <a:pt x="148209" y="198120"/>
                </a:lnTo>
                <a:lnTo>
                  <a:pt x="148336" y="198120"/>
                </a:lnTo>
                <a:lnTo>
                  <a:pt x="148844" y="199390"/>
                </a:lnTo>
                <a:lnTo>
                  <a:pt x="149225" y="200660"/>
                </a:lnTo>
                <a:lnTo>
                  <a:pt x="149733" y="200660"/>
                </a:lnTo>
                <a:lnTo>
                  <a:pt x="151892" y="203200"/>
                </a:lnTo>
                <a:lnTo>
                  <a:pt x="165965" y="189230"/>
                </a:lnTo>
                <a:lnTo>
                  <a:pt x="155829" y="189230"/>
                </a:lnTo>
                <a:lnTo>
                  <a:pt x="155520" y="157480"/>
                </a:lnTo>
                <a:lnTo>
                  <a:pt x="152019" y="138430"/>
                </a:lnTo>
                <a:lnTo>
                  <a:pt x="150876" y="135890"/>
                </a:lnTo>
                <a:lnTo>
                  <a:pt x="150177" y="134620"/>
                </a:lnTo>
                <a:close/>
              </a:path>
              <a:path w="303530" h="318770">
                <a:moveTo>
                  <a:pt x="181864" y="163830"/>
                </a:moveTo>
                <a:lnTo>
                  <a:pt x="178689" y="163830"/>
                </a:lnTo>
                <a:lnTo>
                  <a:pt x="178053" y="165100"/>
                </a:lnTo>
                <a:lnTo>
                  <a:pt x="160655" y="181610"/>
                </a:lnTo>
                <a:lnTo>
                  <a:pt x="158877" y="184150"/>
                </a:lnTo>
                <a:lnTo>
                  <a:pt x="158115" y="185420"/>
                </a:lnTo>
                <a:lnTo>
                  <a:pt x="157226" y="186690"/>
                </a:lnTo>
                <a:lnTo>
                  <a:pt x="156464" y="187960"/>
                </a:lnTo>
                <a:lnTo>
                  <a:pt x="155829" y="189230"/>
                </a:lnTo>
                <a:lnTo>
                  <a:pt x="165965" y="189230"/>
                </a:lnTo>
                <a:lnTo>
                  <a:pt x="186435" y="168910"/>
                </a:lnTo>
                <a:lnTo>
                  <a:pt x="181864" y="163830"/>
                </a:lnTo>
                <a:close/>
              </a:path>
              <a:path w="303530" h="318770">
                <a:moveTo>
                  <a:pt x="137668" y="125730"/>
                </a:moveTo>
                <a:lnTo>
                  <a:pt x="129793" y="125730"/>
                </a:lnTo>
                <a:lnTo>
                  <a:pt x="127254" y="127000"/>
                </a:lnTo>
                <a:lnTo>
                  <a:pt x="124587" y="128270"/>
                </a:lnTo>
                <a:lnTo>
                  <a:pt x="122047" y="129540"/>
                </a:lnTo>
                <a:lnTo>
                  <a:pt x="119761" y="130810"/>
                </a:lnTo>
                <a:lnTo>
                  <a:pt x="117475" y="133350"/>
                </a:lnTo>
                <a:lnTo>
                  <a:pt x="115315" y="134620"/>
                </a:lnTo>
                <a:lnTo>
                  <a:pt x="113538" y="137160"/>
                </a:lnTo>
                <a:lnTo>
                  <a:pt x="110998" y="142240"/>
                </a:lnTo>
                <a:lnTo>
                  <a:pt x="110363" y="144780"/>
                </a:lnTo>
                <a:lnTo>
                  <a:pt x="109855" y="151130"/>
                </a:lnTo>
                <a:lnTo>
                  <a:pt x="110109" y="153670"/>
                </a:lnTo>
                <a:lnTo>
                  <a:pt x="110871" y="156210"/>
                </a:lnTo>
                <a:lnTo>
                  <a:pt x="111760" y="158750"/>
                </a:lnTo>
                <a:lnTo>
                  <a:pt x="113157" y="161290"/>
                </a:lnTo>
                <a:lnTo>
                  <a:pt x="115189" y="163830"/>
                </a:lnTo>
                <a:lnTo>
                  <a:pt x="119126" y="161290"/>
                </a:lnTo>
                <a:lnTo>
                  <a:pt x="120142" y="161290"/>
                </a:lnTo>
                <a:lnTo>
                  <a:pt x="120777" y="160020"/>
                </a:lnTo>
                <a:lnTo>
                  <a:pt x="121031" y="158750"/>
                </a:lnTo>
                <a:lnTo>
                  <a:pt x="121158" y="158750"/>
                </a:lnTo>
                <a:lnTo>
                  <a:pt x="121031" y="157480"/>
                </a:lnTo>
                <a:lnTo>
                  <a:pt x="120523" y="156210"/>
                </a:lnTo>
                <a:lnTo>
                  <a:pt x="119634" y="154940"/>
                </a:lnTo>
                <a:lnTo>
                  <a:pt x="118999" y="153670"/>
                </a:lnTo>
                <a:lnTo>
                  <a:pt x="118237" y="151130"/>
                </a:lnTo>
                <a:lnTo>
                  <a:pt x="118110" y="148590"/>
                </a:lnTo>
                <a:lnTo>
                  <a:pt x="118364" y="147320"/>
                </a:lnTo>
                <a:lnTo>
                  <a:pt x="118490" y="146050"/>
                </a:lnTo>
                <a:lnTo>
                  <a:pt x="118999" y="144780"/>
                </a:lnTo>
                <a:lnTo>
                  <a:pt x="119634" y="143510"/>
                </a:lnTo>
                <a:lnTo>
                  <a:pt x="120396" y="140970"/>
                </a:lnTo>
                <a:lnTo>
                  <a:pt x="121412" y="139700"/>
                </a:lnTo>
                <a:lnTo>
                  <a:pt x="122682" y="138430"/>
                </a:lnTo>
                <a:lnTo>
                  <a:pt x="125476" y="135890"/>
                </a:lnTo>
                <a:lnTo>
                  <a:pt x="127000" y="135890"/>
                </a:lnTo>
                <a:lnTo>
                  <a:pt x="128397" y="134620"/>
                </a:lnTo>
                <a:lnTo>
                  <a:pt x="150177" y="134620"/>
                </a:lnTo>
                <a:lnTo>
                  <a:pt x="149479" y="133350"/>
                </a:lnTo>
                <a:lnTo>
                  <a:pt x="147447" y="132080"/>
                </a:lnTo>
                <a:lnTo>
                  <a:pt x="145288" y="129540"/>
                </a:lnTo>
                <a:lnTo>
                  <a:pt x="142875" y="128270"/>
                </a:lnTo>
                <a:lnTo>
                  <a:pt x="140208" y="127000"/>
                </a:lnTo>
                <a:lnTo>
                  <a:pt x="137668" y="125730"/>
                </a:lnTo>
                <a:close/>
              </a:path>
              <a:path w="303530" h="318770">
                <a:moveTo>
                  <a:pt x="175133" y="83820"/>
                </a:moveTo>
                <a:lnTo>
                  <a:pt x="171450" y="83820"/>
                </a:lnTo>
                <a:lnTo>
                  <a:pt x="168148" y="85090"/>
                </a:lnTo>
                <a:lnTo>
                  <a:pt x="164719" y="86360"/>
                </a:lnTo>
                <a:lnTo>
                  <a:pt x="151765" y="106680"/>
                </a:lnTo>
                <a:lnTo>
                  <a:pt x="152781" y="114300"/>
                </a:lnTo>
                <a:lnTo>
                  <a:pt x="154178" y="119380"/>
                </a:lnTo>
                <a:lnTo>
                  <a:pt x="156590" y="123190"/>
                </a:lnTo>
                <a:lnTo>
                  <a:pt x="158877" y="127000"/>
                </a:lnTo>
                <a:lnTo>
                  <a:pt x="162306" y="132080"/>
                </a:lnTo>
                <a:lnTo>
                  <a:pt x="166878" y="135890"/>
                </a:lnTo>
                <a:lnTo>
                  <a:pt x="171322" y="140970"/>
                </a:lnTo>
                <a:lnTo>
                  <a:pt x="175768" y="144780"/>
                </a:lnTo>
                <a:lnTo>
                  <a:pt x="180085" y="147320"/>
                </a:lnTo>
                <a:lnTo>
                  <a:pt x="184277" y="148590"/>
                </a:lnTo>
                <a:lnTo>
                  <a:pt x="188340" y="151130"/>
                </a:lnTo>
                <a:lnTo>
                  <a:pt x="199644" y="151130"/>
                </a:lnTo>
                <a:lnTo>
                  <a:pt x="203072" y="149860"/>
                </a:lnTo>
                <a:lnTo>
                  <a:pt x="206375" y="148590"/>
                </a:lnTo>
                <a:lnTo>
                  <a:pt x="209296" y="147320"/>
                </a:lnTo>
                <a:lnTo>
                  <a:pt x="212496" y="143510"/>
                </a:lnTo>
                <a:lnTo>
                  <a:pt x="196341" y="143510"/>
                </a:lnTo>
                <a:lnTo>
                  <a:pt x="190753" y="142240"/>
                </a:lnTo>
                <a:lnTo>
                  <a:pt x="187706" y="140970"/>
                </a:lnTo>
                <a:lnTo>
                  <a:pt x="181102" y="137160"/>
                </a:lnTo>
                <a:lnTo>
                  <a:pt x="177419" y="133350"/>
                </a:lnTo>
                <a:lnTo>
                  <a:pt x="169545" y="125730"/>
                </a:lnTo>
                <a:lnTo>
                  <a:pt x="166624" y="121920"/>
                </a:lnTo>
                <a:lnTo>
                  <a:pt x="162560" y="115570"/>
                </a:lnTo>
                <a:lnTo>
                  <a:pt x="161290" y="113030"/>
                </a:lnTo>
                <a:lnTo>
                  <a:pt x="160782" y="109220"/>
                </a:lnTo>
                <a:lnTo>
                  <a:pt x="160147" y="106680"/>
                </a:lnTo>
                <a:lnTo>
                  <a:pt x="160274" y="104140"/>
                </a:lnTo>
                <a:lnTo>
                  <a:pt x="161798" y="100330"/>
                </a:lnTo>
                <a:lnTo>
                  <a:pt x="162940" y="97790"/>
                </a:lnTo>
                <a:lnTo>
                  <a:pt x="164592" y="96520"/>
                </a:lnTo>
                <a:lnTo>
                  <a:pt x="166115" y="95250"/>
                </a:lnTo>
                <a:lnTo>
                  <a:pt x="168021" y="93980"/>
                </a:lnTo>
                <a:lnTo>
                  <a:pt x="170179" y="92710"/>
                </a:lnTo>
                <a:lnTo>
                  <a:pt x="197675" y="92710"/>
                </a:lnTo>
                <a:lnTo>
                  <a:pt x="195453" y="91440"/>
                </a:lnTo>
                <a:lnTo>
                  <a:pt x="186816" y="86360"/>
                </a:lnTo>
                <a:lnTo>
                  <a:pt x="182753" y="85090"/>
                </a:lnTo>
                <a:lnTo>
                  <a:pt x="175133" y="83820"/>
                </a:lnTo>
                <a:close/>
              </a:path>
              <a:path w="303530" h="318770">
                <a:moveTo>
                  <a:pt x="197675" y="92710"/>
                </a:moveTo>
                <a:lnTo>
                  <a:pt x="180340" y="92710"/>
                </a:lnTo>
                <a:lnTo>
                  <a:pt x="183388" y="93980"/>
                </a:lnTo>
                <a:lnTo>
                  <a:pt x="186816" y="96520"/>
                </a:lnTo>
                <a:lnTo>
                  <a:pt x="190119" y="99060"/>
                </a:lnTo>
                <a:lnTo>
                  <a:pt x="193802" y="101600"/>
                </a:lnTo>
                <a:lnTo>
                  <a:pt x="201676" y="109220"/>
                </a:lnTo>
                <a:lnTo>
                  <a:pt x="210820" y="130810"/>
                </a:lnTo>
                <a:lnTo>
                  <a:pt x="209296" y="134620"/>
                </a:lnTo>
                <a:lnTo>
                  <a:pt x="198754" y="143510"/>
                </a:lnTo>
                <a:lnTo>
                  <a:pt x="212496" y="143510"/>
                </a:lnTo>
                <a:lnTo>
                  <a:pt x="214629" y="140970"/>
                </a:lnTo>
                <a:lnTo>
                  <a:pt x="216534" y="138430"/>
                </a:lnTo>
                <a:lnTo>
                  <a:pt x="219075" y="132080"/>
                </a:lnTo>
                <a:lnTo>
                  <a:pt x="219456" y="128270"/>
                </a:lnTo>
                <a:lnTo>
                  <a:pt x="218440" y="120650"/>
                </a:lnTo>
                <a:lnTo>
                  <a:pt x="204343" y="99060"/>
                </a:lnTo>
                <a:lnTo>
                  <a:pt x="199897" y="93980"/>
                </a:lnTo>
                <a:lnTo>
                  <a:pt x="197675" y="92710"/>
                </a:lnTo>
                <a:close/>
              </a:path>
              <a:path w="303530" h="318770">
                <a:moveTo>
                  <a:pt x="232409" y="50800"/>
                </a:moveTo>
                <a:lnTo>
                  <a:pt x="216153" y="50800"/>
                </a:lnTo>
                <a:lnTo>
                  <a:pt x="217678" y="52070"/>
                </a:lnTo>
                <a:lnTo>
                  <a:pt x="220979" y="53340"/>
                </a:lnTo>
                <a:lnTo>
                  <a:pt x="222503" y="53340"/>
                </a:lnTo>
                <a:lnTo>
                  <a:pt x="225552" y="57150"/>
                </a:lnTo>
                <a:lnTo>
                  <a:pt x="226822" y="58420"/>
                </a:lnTo>
                <a:lnTo>
                  <a:pt x="228600" y="62230"/>
                </a:lnTo>
                <a:lnTo>
                  <a:pt x="229234" y="63500"/>
                </a:lnTo>
                <a:lnTo>
                  <a:pt x="230251" y="68580"/>
                </a:lnTo>
                <a:lnTo>
                  <a:pt x="230632" y="71120"/>
                </a:lnTo>
                <a:lnTo>
                  <a:pt x="231013" y="77470"/>
                </a:lnTo>
                <a:lnTo>
                  <a:pt x="231140" y="114300"/>
                </a:lnTo>
                <a:lnTo>
                  <a:pt x="231266" y="115570"/>
                </a:lnTo>
                <a:lnTo>
                  <a:pt x="231521" y="115570"/>
                </a:lnTo>
                <a:lnTo>
                  <a:pt x="231902" y="116840"/>
                </a:lnTo>
                <a:lnTo>
                  <a:pt x="232283" y="116840"/>
                </a:lnTo>
                <a:lnTo>
                  <a:pt x="232664" y="118110"/>
                </a:lnTo>
                <a:lnTo>
                  <a:pt x="234822" y="120650"/>
                </a:lnTo>
                <a:lnTo>
                  <a:pt x="249627" y="105410"/>
                </a:lnTo>
                <a:lnTo>
                  <a:pt x="238759" y="105410"/>
                </a:lnTo>
                <a:lnTo>
                  <a:pt x="238442" y="73660"/>
                </a:lnTo>
                <a:lnTo>
                  <a:pt x="234950" y="54610"/>
                </a:lnTo>
                <a:lnTo>
                  <a:pt x="233934" y="52070"/>
                </a:lnTo>
                <a:lnTo>
                  <a:pt x="232409" y="50800"/>
                </a:lnTo>
                <a:close/>
              </a:path>
              <a:path w="303530" h="318770">
                <a:moveTo>
                  <a:pt x="265557" y="81280"/>
                </a:moveTo>
                <a:lnTo>
                  <a:pt x="260984" y="81280"/>
                </a:lnTo>
                <a:lnTo>
                  <a:pt x="243713" y="99060"/>
                </a:lnTo>
                <a:lnTo>
                  <a:pt x="241934" y="101600"/>
                </a:lnTo>
                <a:lnTo>
                  <a:pt x="241046" y="101600"/>
                </a:lnTo>
                <a:lnTo>
                  <a:pt x="238759" y="105410"/>
                </a:lnTo>
                <a:lnTo>
                  <a:pt x="249627" y="105410"/>
                </a:lnTo>
                <a:lnTo>
                  <a:pt x="269366" y="85090"/>
                </a:lnTo>
                <a:lnTo>
                  <a:pt x="265557" y="81280"/>
                </a:lnTo>
                <a:close/>
              </a:path>
              <a:path w="303530" h="318770">
                <a:moveTo>
                  <a:pt x="218059" y="41910"/>
                </a:moveTo>
                <a:lnTo>
                  <a:pt x="212725" y="43180"/>
                </a:lnTo>
                <a:lnTo>
                  <a:pt x="210184" y="43180"/>
                </a:lnTo>
                <a:lnTo>
                  <a:pt x="205104" y="45720"/>
                </a:lnTo>
                <a:lnTo>
                  <a:pt x="202691" y="48260"/>
                </a:lnTo>
                <a:lnTo>
                  <a:pt x="200533" y="49530"/>
                </a:lnTo>
                <a:lnTo>
                  <a:pt x="198247" y="52070"/>
                </a:lnTo>
                <a:lnTo>
                  <a:pt x="196596" y="54610"/>
                </a:lnTo>
                <a:lnTo>
                  <a:pt x="194056" y="59690"/>
                </a:lnTo>
                <a:lnTo>
                  <a:pt x="193294" y="62230"/>
                </a:lnTo>
                <a:lnTo>
                  <a:pt x="192785" y="67310"/>
                </a:lnTo>
                <a:lnTo>
                  <a:pt x="193040" y="69850"/>
                </a:lnTo>
                <a:lnTo>
                  <a:pt x="193928" y="73660"/>
                </a:lnTo>
                <a:lnTo>
                  <a:pt x="194690" y="76200"/>
                </a:lnTo>
                <a:lnTo>
                  <a:pt x="196215" y="78740"/>
                </a:lnTo>
                <a:lnTo>
                  <a:pt x="198247" y="81280"/>
                </a:lnTo>
                <a:lnTo>
                  <a:pt x="202184" y="78740"/>
                </a:lnTo>
                <a:lnTo>
                  <a:pt x="203200" y="77470"/>
                </a:lnTo>
                <a:lnTo>
                  <a:pt x="203708" y="77470"/>
                </a:lnTo>
                <a:lnTo>
                  <a:pt x="204215" y="74930"/>
                </a:lnTo>
                <a:lnTo>
                  <a:pt x="203453" y="73660"/>
                </a:lnTo>
                <a:lnTo>
                  <a:pt x="202565" y="72390"/>
                </a:lnTo>
                <a:lnTo>
                  <a:pt x="201929" y="71120"/>
                </a:lnTo>
                <a:lnTo>
                  <a:pt x="201549" y="68580"/>
                </a:lnTo>
                <a:lnTo>
                  <a:pt x="201295" y="67310"/>
                </a:lnTo>
                <a:lnTo>
                  <a:pt x="201422" y="63500"/>
                </a:lnTo>
                <a:lnTo>
                  <a:pt x="201929" y="60960"/>
                </a:lnTo>
                <a:lnTo>
                  <a:pt x="202691" y="59690"/>
                </a:lnTo>
                <a:lnTo>
                  <a:pt x="203327" y="58420"/>
                </a:lnTo>
                <a:lnTo>
                  <a:pt x="204343" y="57150"/>
                </a:lnTo>
                <a:lnTo>
                  <a:pt x="205740" y="55880"/>
                </a:lnTo>
                <a:lnTo>
                  <a:pt x="207009" y="54610"/>
                </a:lnTo>
                <a:lnTo>
                  <a:pt x="208407" y="53340"/>
                </a:lnTo>
                <a:lnTo>
                  <a:pt x="211454" y="52070"/>
                </a:lnTo>
                <a:lnTo>
                  <a:pt x="212978" y="52070"/>
                </a:lnTo>
                <a:lnTo>
                  <a:pt x="216153" y="50800"/>
                </a:lnTo>
                <a:lnTo>
                  <a:pt x="232409" y="50800"/>
                </a:lnTo>
                <a:lnTo>
                  <a:pt x="230504" y="48260"/>
                </a:lnTo>
                <a:lnTo>
                  <a:pt x="228219" y="46990"/>
                </a:lnTo>
                <a:lnTo>
                  <a:pt x="225806" y="44450"/>
                </a:lnTo>
                <a:lnTo>
                  <a:pt x="223265" y="44450"/>
                </a:lnTo>
                <a:lnTo>
                  <a:pt x="220599" y="43180"/>
                </a:lnTo>
                <a:lnTo>
                  <a:pt x="218059" y="41910"/>
                </a:lnTo>
                <a:close/>
              </a:path>
              <a:path w="303530" h="318770">
                <a:moveTo>
                  <a:pt x="297840" y="30480"/>
                </a:moveTo>
                <a:lnTo>
                  <a:pt x="282702" y="30480"/>
                </a:lnTo>
                <a:lnTo>
                  <a:pt x="284353" y="31750"/>
                </a:lnTo>
                <a:lnTo>
                  <a:pt x="287401" y="33020"/>
                </a:lnTo>
                <a:lnTo>
                  <a:pt x="288925" y="34290"/>
                </a:lnTo>
                <a:lnTo>
                  <a:pt x="290322" y="35560"/>
                </a:lnTo>
                <a:lnTo>
                  <a:pt x="292353" y="38100"/>
                </a:lnTo>
                <a:lnTo>
                  <a:pt x="292989" y="39370"/>
                </a:lnTo>
                <a:lnTo>
                  <a:pt x="293751" y="40640"/>
                </a:lnTo>
                <a:lnTo>
                  <a:pt x="294132" y="43180"/>
                </a:lnTo>
                <a:lnTo>
                  <a:pt x="294132" y="46990"/>
                </a:lnTo>
                <a:lnTo>
                  <a:pt x="293751" y="48260"/>
                </a:lnTo>
                <a:lnTo>
                  <a:pt x="292227" y="52070"/>
                </a:lnTo>
                <a:lnTo>
                  <a:pt x="290957" y="54610"/>
                </a:lnTo>
                <a:lnTo>
                  <a:pt x="289178" y="55880"/>
                </a:lnTo>
                <a:lnTo>
                  <a:pt x="287147" y="58420"/>
                </a:lnTo>
                <a:lnTo>
                  <a:pt x="285241" y="59690"/>
                </a:lnTo>
                <a:lnTo>
                  <a:pt x="283464" y="59690"/>
                </a:lnTo>
                <a:lnTo>
                  <a:pt x="281559" y="60960"/>
                </a:lnTo>
                <a:lnTo>
                  <a:pt x="265303" y="60960"/>
                </a:lnTo>
                <a:lnTo>
                  <a:pt x="263652" y="66040"/>
                </a:lnTo>
                <a:lnTo>
                  <a:pt x="266191" y="67310"/>
                </a:lnTo>
                <a:lnTo>
                  <a:pt x="268732" y="67310"/>
                </a:lnTo>
                <a:lnTo>
                  <a:pt x="273812" y="69850"/>
                </a:lnTo>
                <a:lnTo>
                  <a:pt x="281432" y="69850"/>
                </a:lnTo>
                <a:lnTo>
                  <a:pt x="283972" y="68580"/>
                </a:lnTo>
                <a:lnTo>
                  <a:pt x="291972" y="64770"/>
                </a:lnTo>
                <a:lnTo>
                  <a:pt x="294766" y="60960"/>
                </a:lnTo>
                <a:lnTo>
                  <a:pt x="297053" y="58420"/>
                </a:lnTo>
                <a:lnTo>
                  <a:pt x="298958" y="55880"/>
                </a:lnTo>
                <a:lnTo>
                  <a:pt x="301752" y="50800"/>
                </a:lnTo>
                <a:lnTo>
                  <a:pt x="302514" y="48260"/>
                </a:lnTo>
                <a:lnTo>
                  <a:pt x="303022" y="41910"/>
                </a:lnTo>
                <a:lnTo>
                  <a:pt x="302641" y="39370"/>
                </a:lnTo>
                <a:lnTo>
                  <a:pt x="300609" y="34290"/>
                </a:lnTo>
                <a:lnTo>
                  <a:pt x="298958" y="31750"/>
                </a:lnTo>
                <a:lnTo>
                  <a:pt x="297840" y="30480"/>
                </a:lnTo>
                <a:close/>
              </a:path>
              <a:path w="303530" h="318770">
                <a:moveTo>
                  <a:pt x="272034" y="59690"/>
                </a:moveTo>
                <a:lnTo>
                  <a:pt x="266319" y="59690"/>
                </a:lnTo>
                <a:lnTo>
                  <a:pt x="265684" y="60960"/>
                </a:lnTo>
                <a:lnTo>
                  <a:pt x="274828" y="60960"/>
                </a:lnTo>
                <a:lnTo>
                  <a:pt x="272034" y="59690"/>
                </a:lnTo>
                <a:close/>
              </a:path>
              <a:path w="303530" h="318770">
                <a:moveTo>
                  <a:pt x="268859" y="58420"/>
                </a:moveTo>
                <a:lnTo>
                  <a:pt x="267970" y="58420"/>
                </a:lnTo>
                <a:lnTo>
                  <a:pt x="267208" y="59690"/>
                </a:lnTo>
                <a:lnTo>
                  <a:pt x="270891" y="59690"/>
                </a:lnTo>
                <a:lnTo>
                  <a:pt x="268859" y="58420"/>
                </a:lnTo>
                <a:close/>
              </a:path>
              <a:path w="303530" h="318770">
                <a:moveTo>
                  <a:pt x="262128" y="0"/>
                </a:moveTo>
                <a:lnTo>
                  <a:pt x="254762" y="0"/>
                </a:lnTo>
                <a:lnTo>
                  <a:pt x="252222" y="1270"/>
                </a:lnTo>
                <a:lnTo>
                  <a:pt x="249809" y="2540"/>
                </a:lnTo>
                <a:lnTo>
                  <a:pt x="247269" y="3810"/>
                </a:lnTo>
                <a:lnTo>
                  <a:pt x="244983" y="5080"/>
                </a:lnTo>
                <a:lnTo>
                  <a:pt x="242824" y="7620"/>
                </a:lnTo>
                <a:lnTo>
                  <a:pt x="240538" y="10160"/>
                </a:lnTo>
                <a:lnTo>
                  <a:pt x="235203" y="26670"/>
                </a:lnTo>
                <a:lnTo>
                  <a:pt x="235331" y="27940"/>
                </a:lnTo>
                <a:lnTo>
                  <a:pt x="236220" y="30480"/>
                </a:lnTo>
                <a:lnTo>
                  <a:pt x="236982" y="33020"/>
                </a:lnTo>
                <a:lnTo>
                  <a:pt x="238506" y="36830"/>
                </a:lnTo>
                <a:lnTo>
                  <a:pt x="240538" y="39370"/>
                </a:lnTo>
                <a:lnTo>
                  <a:pt x="244475" y="36830"/>
                </a:lnTo>
                <a:lnTo>
                  <a:pt x="245490" y="35560"/>
                </a:lnTo>
                <a:lnTo>
                  <a:pt x="245999" y="34290"/>
                </a:lnTo>
                <a:lnTo>
                  <a:pt x="246253" y="34290"/>
                </a:lnTo>
                <a:lnTo>
                  <a:pt x="246253" y="31750"/>
                </a:lnTo>
                <a:lnTo>
                  <a:pt x="245745" y="31750"/>
                </a:lnTo>
                <a:lnTo>
                  <a:pt x="244856" y="29210"/>
                </a:lnTo>
                <a:lnTo>
                  <a:pt x="244221" y="27940"/>
                </a:lnTo>
                <a:lnTo>
                  <a:pt x="243459" y="25400"/>
                </a:lnTo>
                <a:lnTo>
                  <a:pt x="243459" y="22860"/>
                </a:lnTo>
                <a:lnTo>
                  <a:pt x="252095" y="10160"/>
                </a:lnTo>
                <a:lnTo>
                  <a:pt x="253619" y="10160"/>
                </a:lnTo>
                <a:lnTo>
                  <a:pt x="255143" y="8890"/>
                </a:lnTo>
                <a:lnTo>
                  <a:pt x="274066" y="8890"/>
                </a:lnTo>
                <a:lnTo>
                  <a:pt x="272796" y="7620"/>
                </a:lnTo>
                <a:lnTo>
                  <a:pt x="269113" y="3810"/>
                </a:lnTo>
                <a:lnTo>
                  <a:pt x="266953" y="2540"/>
                </a:lnTo>
                <a:lnTo>
                  <a:pt x="262128" y="0"/>
                </a:lnTo>
                <a:close/>
              </a:path>
              <a:path w="303530" h="318770">
                <a:moveTo>
                  <a:pt x="274066" y="8890"/>
                </a:moveTo>
                <a:lnTo>
                  <a:pt x="259715" y="8890"/>
                </a:lnTo>
                <a:lnTo>
                  <a:pt x="261365" y="10160"/>
                </a:lnTo>
                <a:lnTo>
                  <a:pt x="262890" y="10160"/>
                </a:lnTo>
                <a:lnTo>
                  <a:pt x="264414" y="11430"/>
                </a:lnTo>
                <a:lnTo>
                  <a:pt x="267334" y="13970"/>
                </a:lnTo>
                <a:lnTo>
                  <a:pt x="268351" y="16510"/>
                </a:lnTo>
                <a:lnTo>
                  <a:pt x="269621" y="19050"/>
                </a:lnTo>
                <a:lnTo>
                  <a:pt x="269875" y="20320"/>
                </a:lnTo>
                <a:lnTo>
                  <a:pt x="269494" y="24130"/>
                </a:lnTo>
                <a:lnTo>
                  <a:pt x="268859" y="26670"/>
                </a:lnTo>
                <a:lnTo>
                  <a:pt x="267716" y="27940"/>
                </a:lnTo>
                <a:lnTo>
                  <a:pt x="266700" y="30480"/>
                </a:lnTo>
                <a:lnTo>
                  <a:pt x="265049" y="31750"/>
                </a:lnTo>
                <a:lnTo>
                  <a:pt x="262890" y="34290"/>
                </a:lnTo>
                <a:lnTo>
                  <a:pt x="267462" y="39370"/>
                </a:lnTo>
                <a:lnTo>
                  <a:pt x="270128" y="36830"/>
                </a:lnTo>
                <a:lnTo>
                  <a:pt x="272669" y="34290"/>
                </a:lnTo>
                <a:lnTo>
                  <a:pt x="276987" y="31750"/>
                </a:lnTo>
                <a:lnTo>
                  <a:pt x="279019" y="31750"/>
                </a:lnTo>
                <a:lnTo>
                  <a:pt x="282702" y="30480"/>
                </a:lnTo>
                <a:lnTo>
                  <a:pt x="297840" y="30480"/>
                </a:lnTo>
                <a:lnTo>
                  <a:pt x="294487" y="26670"/>
                </a:lnTo>
                <a:lnTo>
                  <a:pt x="274066" y="26670"/>
                </a:lnTo>
                <a:lnTo>
                  <a:pt x="274954" y="25400"/>
                </a:lnTo>
                <a:lnTo>
                  <a:pt x="275590" y="22860"/>
                </a:lnTo>
                <a:lnTo>
                  <a:pt x="276097" y="21590"/>
                </a:lnTo>
                <a:lnTo>
                  <a:pt x="276478" y="19050"/>
                </a:lnTo>
                <a:lnTo>
                  <a:pt x="276479" y="16510"/>
                </a:lnTo>
                <a:lnTo>
                  <a:pt x="276225" y="13970"/>
                </a:lnTo>
                <a:lnTo>
                  <a:pt x="275716" y="12700"/>
                </a:lnTo>
                <a:lnTo>
                  <a:pt x="274828" y="10160"/>
                </a:lnTo>
                <a:lnTo>
                  <a:pt x="274066" y="8890"/>
                </a:lnTo>
                <a:close/>
              </a:path>
              <a:path w="303530" h="318770">
                <a:moveTo>
                  <a:pt x="282321" y="22860"/>
                </a:moveTo>
                <a:lnTo>
                  <a:pt x="278257" y="24130"/>
                </a:lnTo>
                <a:lnTo>
                  <a:pt x="274066" y="26670"/>
                </a:lnTo>
                <a:lnTo>
                  <a:pt x="294487" y="26670"/>
                </a:lnTo>
                <a:lnTo>
                  <a:pt x="293370" y="25400"/>
                </a:lnTo>
                <a:lnTo>
                  <a:pt x="289941" y="24130"/>
                </a:lnTo>
                <a:lnTo>
                  <a:pt x="282321" y="2286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3085" y="4134116"/>
            <a:ext cx="338327" cy="3581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4658" y="4133570"/>
            <a:ext cx="338074" cy="34162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617089" y="4133659"/>
            <a:ext cx="1123315" cy="359410"/>
            <a:chOff x="2617089" y="4133659"/>
            <a:chExt cx="1123315" cy="3594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7089" y="4134141"/>
              <a:ext cx="333375" cy="3327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92501" y="4134383"/>
              <a:ext cx="359410" cy="358140"/>
            </a:xfrm>
            <a:custGeom>
              <a:avLst/>
              <a:gdLst/>
              <a:ahLst/>
              <a:cxnLst/>
              <a:rect l="l" t="t" r="r" b="b"/>
              <a:pathLst>
                <a:path w="359410" h="358139">
                  <a:moveTo>
                    <a:pt x="7238" y="302259"/>
                  </a:moveTo>
                  <a:lnTo>
                    <a:pt x="4572" y="302259"/>
                  </a:lnTo>
                  <a:lnTo>
                    <a:pt x="3937" y="303529"/>
                  </a:lnTo>
                  <a:lnTo>
                    <a:pt x="3682" y="303529"/>
                  </a:lnTo>
                  <a:lnTo>
                    <a:pt x="0" y="307339"/>
                  </a:lnTo>
                  <a:lnTo>
                    <a:pt x="51816" y="358139"/>
                  </a:lnTo>
                  <a:lnTo>
                    <a:pt x="57912" y="353059"/>
                  </a:lnTo>
                  <a:lnTo>
                    <a:pt x="17525" y="312419"/>
                  </a:lnTo>
                  <a:lnTo>
                    <a:pt x="89849" y="312419"/>
                  </a:lnTo>
                  <a:lnTo>
                    <a:pt x="88557" y="311149"/>
                  </a:lnTo>
                  <a:lnTo>
                    <a:pt x="75437" y="311149"/>
                  </a:lnTo>
                  <a:lnTo>
                    <a:pt x="7238" y="302259"/>
                  </a:lnTo>
                  <a:close/>
                </a:path>
                <a:path w="359410" h="358139">
                  <a:moveTo>
                    <a:pt x="89849" y="312419"/>
                  </a:moveTo>
                  <a:lnTo>
                    <a:pt x="17525" y="312419"/>
                  </a:lnTo>
                  <a:lnTo>
                    <a:pt x="87249" y="321309"/>
                  </a:lnTo>
                  <a:lnTo>
                    <a:pt x="89662" y="321309"/>
                  </a:lnTo>
                  <a:lnTo>
                    <a:pt x="90169" y="320039"/>
                  </a:lnTo>
                  <a:lnTo>
                    <a:pt x="93725" y="316229"/>
                  </a:lnTo>
                  <a:lnTo>
                    <a:pt x="89849" y="312419"/>
                  </a:lnTo>
                  <a:close/>
                </a:path>
                <a:path w="359410" h="358139">
                  <a:moveTo>
                    <a:pt x="75356" y="311041"/>
                  </a:moveTo>
                  <a:lnTo>
                    <a:pt x="76200" y="311149"/>
                  </a:lnTo>
                  <a:lnTo>
                    <a:pt x="75356" y="311041"/>
                  </a:lnTo>
                  <a:close/>
                </a:path>
                <a:path w="359410" h="358139">
                  <a:moveTo>
                    <a:pt x="42037" y="265429"/>
                  </a:moveTo>
                  <a:lnTo>
                    <a:pt x="35813" y="271779"/>
                  </a:lnTo>
                  <a:lnTo>
                    <a:pt x="72517" y="307339"/>
                  </a:lnTo>
                  <a:lnTo>
                    <a:pt x="73532" y="308609"/>
                  </a:lnTo>
                  <a:lnTo>
                    <a:pt x="75356" y="311041"/>
                  </a:lnTo>
                  <a:lnTo>
                    <a:pt x="76200" y="311149"/>
                  </a:lnTo>
                  <a:lnTo>
                    <a:pt x="88557" y="311149"/>
                  </a:lnTo>
                  <a:lnTo>
                    <a:pt x="42037" y="265429"/>
                  </a:lnTo>
                  <a:close/>
                </a:path>
                <a:path w="359410" h="358139">
                  <a:moveTo>
                    <a:pt x="104521" y="245109"/>
                  </a:moveTo>
                  <a:lnTo>
                    <a:pt x="95123" y="245109"/>
                  </a:lnTo>
                  <a:lnTo>
                    <a:pt x="89026" y="247649"/>
                  </a:lnTo>
                  <a:lnTo>
                    <a:pt x="86232" y="250189"/>
                  </a:lnTo>
                  <a:lnTo>
                    <a:pt x="83566" y="252729"/>
                  </a:lnTo>
                  <a:lnTo>
                    <a:pt x="80772" y="255269"/>
                  </a:lnTo>
                  <a:lnTo>
                    <a:pt x="78867" y="257809"/>
                  </a:lnTo>
                  <a:lnTo>
                    <a:pt x="76326" y="264159"/>
                  </a:lnTo>
                  <a:lnTo>
                    <a:pt x="75692" y="267969"/>
                  </a:lnTo>
                  <a:lnTo>
                    <a:pt x="75946" y="274319"/>
                  </a:lnTo>
                  <a:lnTo>
                    <a:pt x="76835" y="276859"/>
                  </a:lnTo>
                  <a:lnTo>
                    <a:pt x="79882" y="283209"/>
                  </a:lnTo>
                  <a:lnTo>
                    <a:pt x="82042" y="285749"/>
                  </a:lnTo>
                  <a:lnTo>
                    <a:pt x="84836" y="289559"/>
                  </a:lnTo>
                  <a:lnTo>
                    <a:pt x="87756" y="292099"/>
                  </a:lnTo>
                  <a:lnTo>
                    <a:pt x="90805" y="294639"/>
                  </a:lnTo>
                  <a:lnTo>
                    <a:pt x="93853" y="295909"/>
                  </a:lnTo>
                  <a:lnTo>
                    <a:pt x="97028" y="297179"/>
                  </a:lnTo>
                  <a:lnTo>
                    <a:pt x="100075" y="298449"/>
                  </a:lnTo>
                  <a:lnTo>
                    <a:pt x="106425" y="298449"/>
                  </a:lnTo>
                  <a:lnTo>
                    <a:pt x="115569" y="294639"/>
                  </a:lnTo>
                  <a:lnTo>
                    <a:pt x="118491" y="293369"/>
                  </a:lnTo>
                  <a:lnTo>
                    <a:pt x="121157" y="290829"/>
                  </a:lnTo>
                  <a:lnTo>
                    <a:pt x="108585" y="290829"/>
                  </a:lnTo>
                  <a:lnTo>
                    <a:pt x="100075" y="289559"/>
                  </a:lnTo>
                  <a:lnTo>
                    <a:pt x="84074" y="269239"/>
                  </a:lnTo>
                  <a:lnTo>
                    <a:pt x="83693" y="267969"/>
                  </a:lnTo>
                  <a:lnTo>
                    <a:pt x="83947" y="265429"/>
                  </a:lnTo>
                  <a:lnTo>
                    <a:pt x="85471" y="261619"/>
                  </a:lnTo>
                  <a:lnTo>
                    <a:pt x="86741" y="259079"/>
                  </a:lnTo>
                  <a:lnTo>
                    <a:pt x="88518" y="257809"/>
                  </a:lnTo>
                  <a:lnTo>
                    <a:pt x="92201" y="253999"/>
                  </a:lnTo>
                  <a:lnTo>
                    <a:pt x="96138" y="252729"/>
                  </a:lnTo>
                  <a:lnTo>
                    <a:pt x="118300" y="252729"/>
                  </a:lnTo>
                  <a:lnTo>
                    <a:pt x="113918" y="248919"/>
                  </a:lnTo>
                  <a:lnTo>
                    <a:pt x="107568" y="246379"/>
                  </a:lnTo>
                  <a:lnTo>
                    <a:pt x="104521" y="245109"/>
                  </a:lnTo>
                  <a:close/>
                </a:path>
                <a:path w="359410" h="358139">
                  <a:moveTo>
                    <a:pt x="118300" y="252729"/>
                  </a:moveTo>
                  <a:lnTo>
                    <a:pt x="96138" y="252729"/>
                  </a:lnTo>
                  <a:lnTo>
                    <a:pt x="104521" y="253999"/>
                  </a:lnTo>
                  <a:lnTo>
                    <a:pt x="108838" y="256539"/>
                  </a:lnTo>
                  <a:lnTo>
                    <a:pt x="117475" y="265429"/>
                  </a:lnTo>
                  <a:lnTo>
                    <a:pt x="120015" y="269239"/>
                  </a:lnTo>
                  <a:lnTo>
                    <a:pt x="121285" y="278129"/>
                  </a:lnTo>
                  <a:lnTo>
                    <a:pt x="119761" y="281939"/>
                  </a:lnTo>
                  <a:lnTo>
                    <a:pt x="116078" y="285749"/>
                  </a:lnTo>
                  <a:lnTo>
                    <a:pt x="112522" y="289559"/>
                  </a:lnTo>
                  <a:lnTo>
                    <a:pt x="108585" y="290829"/>
                  </a:lnTo>
                  <a:lnTo>
                    <a:pt x="121157" y="290829"/>
                  </a:lnTo>
                  <a:lnTo>
                    <a:pt x="123825" y="288289"/>
                  </a:lnTo>
                  <a:lnTo>
                    <a:pt x="125856" y="284479"/>
                  </a:lnTo>
                  <a:lnTo>
                    <a:pt x="127000" y="281939"/>
                  </a:lnTo>
                  <a:lnTo>
                    <a:pt x="128269" y="279399"/>
                  </a:lnTo>
                  <a:lnTo>
                    <a:pt x="128905" y="275589"/>
                  </a:lnTo>
                  <a:lnTo>
                    <a:pt x="128650" y="269239"/>
                  </a:lnTo>
                  <a:lnTo>
                    <a:pt x="127888" y="266699"/>
                  </a:lnTo>
                  <a:lnTo>
                    <a:pt x="124841" y="260349"/>
                  </a:lnTo>
                  <a:lnTo>
                    <a:pt x="122681" y="256539"/>
                  </a:lnTo>
                  <a:lnTo>
                    <a:pt x="118300" y="252729"/>
                  </a:lnTo>
                  <a:close/>
                </a:path>
                <a:path w="359410" h="358139">
                  <a:moveTo>
                    <a:pt x="113918" y="226059"/>
                  </a:moveTo>
                  <a:lnTo>
                    <a:pt x="111125" y="226059"/>
                  </a:lnTo>
                  <a:lnTo>
                    <a:pt x="110617" y="227329"/>
                  </a:lnTo>
                  <a:lnTo>
                    <a:pt x="105410" y="232409"/>
                  </a:lnTo>
                  <a:lnTo>
                    <a:pt x="156844" y="253999"/>
                  </a:lnTo>
                  <a:lnTo>
                    <a:pt x="162560" y="247649"/>
                  </a:lnTo>
                  <a:lnTo>
                    <a:pt x="160940" y="243839"/>
                  </a:lnTo>
                  <a:lnTo>
                    <a:pt x="152146" y="243839"/>
                  </a:lnTo>
                  <a:lnTo>
                    <a:pt x="150113" y="242569"/>
                  </a:lnTo>
                  <a:lnTo>
                    <a:pt x="148971" y="241299"/>
                  </a:lnTo>
                  <a:lnTo>
                    <a:pt x="147955" y="241299"/>
                  </a:lnTo>
                  <a:lnTo>
                    <a:pt x="146685" y="240029"/>
                  </a:lnTo>
                  <a:lnTo>
                    <a:pt x="113918" y="226059"/>
                  </a:lnTo>
                  <a:close/>
                </a:path>
                <a:path w="359410" h="358139">
                  <a:moveTo>
                    <a:pt x="140969" y="196849"/>
                  </a:moveTo>
                  <a:lnTo>
                    <a:pt x="135890" y="201929"/>
                  </a:lnTo>
                  <a:lnTo>
                    <a:pt x="135255" y="201929"/>
                  </a:lnTo>
                  <a:lnTo>
                    <a:pt x="135000" y="203199"/>
                  </a:lnTo>
                  <a:lnTo>
                    <a:pt x="135128" y="204469"/>
                  </a:lnTo>
                  <a:lnTo>
                    <a:pt x="135381" y="204469"/>
                  </a:lnTo>
                  <a:lnTo>
                    <a:pt x="149479" y="237489"/>
                  </a:lnTo>
                  <a:lnTo>
                    <a:pt x="150749" y="240029"/>
                  </a:lnTo>
                  <a:lnTo>
                    <a:pt x="151256" y="241299"/>
                  </a:lnTo>
                  <a:lnTo>
                    <a:pt x="152526" y="242569"/>
                  </a:lnTo>
                  <a:lnTo>
                    <a:pt x="153288" y="243839"/>
                  </a:lnTo>
                  <a:lnTo>
                    <a:pt x="160940" y="243839"/>
                  </a:lnTo>
                  <a:lnTo>
                    <a:pt x="140969" y="196849"/>
                  </a:lnTo>
                  <a:close/>
                </a:path>
                <a:path w="359410" h="358139">
                  <a:moveTo>
                    <a:pt x="175768" y="186689"/>
                  </a:moveTo>
                  <a:lnTo>
                    <a:pt x="157861" y="204469"/>
                  </a:lnTo>
                  <a:lnTo>
                    <a:pt x="163322" y="209549"/>
                  </a:lnTo>
                  <a:lnTo>
                    <a:pt x="181101" y="191769"/>
                  </a:lnTo>
                  <a:lnTo>
                    <a:pt x="175768" y="186689"/>
                  </a:lnTo>
                  <a:close/>
                </a:path>
                <a:path w="359410" h="358139">
                  <a:moveTo>
                    <a:pt x="205612" y="133349"/>
                  </a:moveTo>
                  <a:lnTo>
                    <a:pt x="190881" y="133349"/>
                  </a:lnTo>
                  <a:lnTo>
                    <a:pt x="194182" y="135889"/>
                  </a:lnTo>
                  <a:lnTo>
                    <a:pt x="195706" y="135889"/>
                  </a:lnTo>
                  <a:lnTo>
                    <a:pt x="198755" y="139699"/>
                  </a:lnTo>
                  <a:lnTo>
                    <a:pt x="200025" y="140969"/>
                  </a:lnTo>
                  <a:lnTo>
                    <a:pt x="201803" y="144779"/>
                  </a:lnTo>
                  <a:lnTo>
                    <a:pt x="202437" y="146049"/>
                  </a:lnTo>
                  <a:lnTo>
                    <a:pt x="203454" y="151129"/>
                  </a:lnTo>
                  <a:lnTo>
                    <a:pt x="203835" y="152399"/>
                  </a:lnTo>
                  <a:lnTo>
                    <a:pt x="204216" y="160019"/>
                  </a:lnTo>
                  <a:lnTo>
                    <a:pt x="204343" y="196849"/>
                  </a:lnTo>
                  <a:lnTo>
                    <a:pt x="204469" y="198119"/>
                  </a:lnTo>
                  <a:lnTo>
                    <a:pt x="204978" y="199389"/>
                  </a:lnTo>
                  <a:lnTo>
                    <a:pt x="205359" y="199389"/>
                  </a:lnTo>
                  <a:lnTo>
                    <a:pt x="205867" y="200659"/>
                  </a:lnTo>
                  <a:lnTo>
                    <a:pt x="208025" y="201929"/>
                  </a:lnTo>
                  <a:lnTo>
                    <a:pt x="222099" y="187959"/>
                  </a:lnTo>
                  <a:lnTo>
                    <a:pt x="211962" y="187959"/>
                  </a:lnTo>
                  <a:lnTo>
                    <a:pt x="211778" y="167639"/>
                  </a:lnTo>
                  <a:lnTo>
                    <a:pt x="207137" y="134619"/>
                  </a:lnTo>
                  <a:lnTo>
                    <a:pt x="205612" y="133349"/>
                  </a:lnTo>
                  <a:close/>
                </a:path>
                <a:path w="359410" h="358139">
                  <a:moveTo>
                    <a:pt x="237236" y="162559"/>
                  </a:moveTo>
                  <a:lnTo>
                    <a:pt x="235712" y="162559"/>
                  </a:lnTo>
                  <a:lnTo>
                    <a:pt x="234950" y="163829"/>
                  </a:lnTo>
                  <a:lnTo>
                    <a:pt x="234187" y="163829"/>
                  </a:lnTo>
                  <a:lnTo>
                    <a:pt x="216916" y="181609"/>
                  </a:lnTo>
                  <a:lnTo>
                    <a:pt x="215900" y="182879"/>
                  </a:lnTo>
                  <a:lnTo>
                    <a:pt x="215137" y="182879"/>
                  </a:lnTo>
                  <a:lnTo>
                    <a:pt x="214249" y="184149"/>
                  </a:lnTo>
                  <a:lnTo>
                    <a:pt x="211962" y="187959"/>
                  </a:lnTo>
                  <a:lnTo>
                    <a:pt x="222099" y="187959"/>
                  </a:lnTo>
                  <a:lnTo>
                    <a:pt x="242569" y="167639"/>
                  </a:lnTo>
                  <a:lnTo>
                    <a:pt x="237998" y="163829"/>
                  </a:lnTo>
                  <a:lnTo>
                    <a:pt x="237236" y="162559"/>
                  </a:lnTo>
                  <a:close/>
                </a:path>
                <a:path w="359410" h="358139">
                  <a:moveTo>
                    <a:pt x="196469" y="125729"/>
                  </a:moveTo>
                  <a:lnTo>
                    <a:pt x="183387" y="125729"/>
                  </a:lnTo>
                  <a:lnTo>
                    <a:pt x="178307" y="128269"/>
                  </a:lnTo>
                  <a:lnTo>
                    <a:pt x="175894" y="129539"/>
                  </a:lnTo>
                  <a:lnTo>
                    <a:pt x="173736" y="132079"/>
                  </a:lnTo>
                  <a:lnTo>
                    <a:pt x="171450" y="134619"/>
                  </a:lnTo>
                  <a:lnTo>
                    <a:pt x="166115" y="151129"/>
                  </a:lnTo>
                  <a:lnTo>
                    <a:pt x="166243" y="152399"/>
                  </a:lnTo>
                  <a:lnTo>
                    <a:pt x="167131" y="154939"/>
                  </a:lnTo>
                  <a:lnTo>
                    <a:pt x="167894" y="158749"/>
                  </a:lnTo>
                  <a:lnTo>
                    <a:pt x="169418" y="161289"/>
                  </a:lnTo>
                  <a:lnTo>
                    <a:pt x="171450" y="163829"/>
                  </a:lnTo>
                  <a:lnTo>
                    <a:pt x="175387" y="161289"/>
                  </a:lnTo>
                  <a:lnTo>
                    <a:pt x="176275" y="160019"/>
                  </a:lnTo>
                  <a:lnTo>
                    <a:pt x="176911" y="160019"/>
                  </a:lnTo>
                  <a:lnTo>
                    <a:pt x="177419" y="157479"/>
                  </a:lnTo>
                  <a:lnTo>
                    <a:pt x="177165" y="157479"/>
                  </a:lnTo>
                  <a:lnTo>
                    <a:pt x="176656" y="156209"/>
                  </a:lnTo>
                  <a:lnTo>
                    <a:pt x="175768" y="154939"/>
                  </a:lnTo>
                  <a:lnTo>
                    <a:pt x="175132" y="152399"/>
                  </a:lnTo>
                  <a:lnTo>
                    <a:pt x="174371" y="149859"/>
                  </a:lnTo>
                  <a:lnTo>
                    <a:pt x="174455" y="147319"/>
                  </a:lnTo>
                  <a:lnTo>
                    <a:pt x="174625" y="144779"/>
                  </a:lnTo>
                  <a:lnTo>
                    <a:pt x="175132" y="143509"/>
                  </a:lnTo>
                  <a:lnTo>
                    <a:pt x="175894" y="142239"/>
                  </a:lnTo>
                  <a:lnTo>
                    <a:pt x="176530" y="140969"/>
                  </a:lnTo>
                  <a:lnTo>
                    <a:pt x="177546" y="139699"/>
                  </a:lnTo>
                  <a:lnTo>
                    <a:pt x="178943" y="138429"/>
                  </a:lnTo>
                  <a:lnTo>
                    <a:pt x="180212" y="137159"/>
                  </a:lnTo>
                  <a:lnTo>
                    <a:pt x="181610" y="135889"/>
                  </a:lnTo>
                  <a:lnTo>
                    <a:pt x="184657" y="134619"/>
                  </a:lnTo>
                  <a:lnTo>
                    <a:pt x="186181" y="133349"/>
                  </a:lnTo>
                  <a:lnTo>
                    <a:pt x="205612" y="133349"/>
                  </a:lnTo>
                  <a:lnTo>
                    <a:pt x="203707" y="130809"/>
                  </a:lnTo>
                  <a:lnTo>
                    <a:pt x="201422" y="128269"/>
                  </a:lnTo>
                  <a:lnTo>
                    <a:pt x="199009" y="126999"/>
                  </a:lnTo>
                  <a:lnTo>
                    <a:pt x="196469" y="125729"/>
                  </a:lnTo>
                  <a:close/>
                </a:path>
                <a:path w="359410" h="358139">
                  <a:moveTo>
                    <a:pt x="239013" y="83819"/>
                  </a:moveTo>
                  <a:lnTo>
                    <a:pt x="227584" y="83819"/>
                  </a:lnTo>
                  <a:lnTo>
                    <a:pt x="224281" y="85089"/>
                  </a:lnTo>
                  <a:lnTo>
                    <a:pt x="220853" y="86359"/>
                  </a:lnTo>
                  <a:lnTo>
                    <a:pt x="207899" y="106679"/>
                  </a:lnTo>
                  <a:lnTo>
                    <a:pt x="208915" y="114299"/>
                  </a:lnTo>
                  <a:lnTo>
                    <a:pt x="240537" y="148589"/>
                  </a:lnTo>
                  <a:lnTo>
                    <a:pt x="252222" y="151129"/>
                  </a:lnTo>
                  <a:lnTo>
                    <a:pt x="255905" y="151129"/>
                  </a:lnTo>
                  <a:lnTo>
                    <a:pt x="262509" y="148589"/>
                  </a:lnTo>
                  <a:lnTo>
                    <a:pt x="265557" y="146049"/>
                  </a:lnTo>
                  <a:lnTo>
                    <a:pt x="268097" y="143509"/>
                  </a:lnTo>
                  <a:lnTo>
                    <a:pt x="269430" y="142239"/>
                  </a:lnTo>
                  <a:lnTo>
                    <a:pt x="252475" y="142239"/>
                  </a:lnTo>
                  <a:lnTo>
                    <a:pt x="247015" y="140969"/>
                  </a:lnTo>
                  <a:lnTo>
                    <a:pt x="243967" y="139699"/>
                  </a:lnTo>
                  <a:lnTo>
                    <a:pt x="240537" y="138429"/>
                  </a:lnTo>
                  <a:lnTo>
                    <a:pt x="237236" y="135889"/>
                  </a:lnTo>
                  <a:lnTo>
                    <a:pt x="233553" y="133349"/>
                  </a:lnTo>
                  <a:lnTo>
                    <a:pt x="225679" y="125729"/>
                  </a:lnTo>
                  <a:lnTo>
                    <a:pt x="222757" y="121919"/>
                  </a:lnTo>
                  <a:lnTo>
                    <a:pt x="218694" y="114299"/>
                  </a:lnTo>
                  <a:lnTo>
                    <a:pt x="217424" y="111759"/>
                  </a:lnTo>
                  <a:lnTo>
                    <a:pt x="216407" y="106679"/>
                  </a:lnTo>
                  <a:lnTo>
                    <a:pt x="216407" y="104139"/>
                  </a:lnTo>
                  <a:lnTo>
                    <a:pt x="217931" y="99059"/>
                  </a:lnTo>
                  <a:lnTo>
                    <a:pt x="219201" y="97789"/>
                  </a:lnTo>
                  <a:lnTo>
                    <a:pt x="220725" y="96519"/>
                  </a:lnTo>
                  <a:lnTo>
                    <a:pt x="222376" y="93979"/>
                  </a:lnTo>
                  <a:lnTo>
                    <a:pt x="224281" y="92709"/>
                  </a:lnTo>
                  <a:lnTo>
                    <a:pt x="228600" y="91439"/>
                  </a:lnTo>
                  <a:lnTo>
                    <a:pt x="253068" y="91439"/>
                  </a:lnTo>
                  <a:lnTo>
                    <a:pt x="251587" y="90169"/>
                  </a:lnTo>
                  <a:lnTo>
                    <a:pt x="247396" y="87629"/>
                  </a:lnTo>
                  <a:lnTo>
                    <a:pt x="243078" y="85089"/>
                  </a:lnTo>
                  <a:lnTo>
                    <a:pt x="239013" y="83819"/>
                  </a:lnTo>
                  <a:close/>
                </a:path>
                <a:path w="359410" h="358139">
                  <a:moveTo>
                    <a:pt x="253068" y="91439"/>
                  </a:moveTo>
                  <a:lnTo>
                    <a:pt x="231012" y="91439"/>
                  </a:lnTo>
                  <a:lnTo>
                    <a:pt x="236600" y="92709"/>
                  </a:lnTo>
                  <a:lnTo>
                    <a:pt x="239649" y="93979"/>
                  </a:lnTo>
                  <a:lnTo>
                    <a:pt x="246253" y="97789"/>
                  </a:lnTo>
                  <a:lnTo>
                    <a:pt x="249936" y="101599"/>
                  </a:lnTo>
                  <a:lnTo>
                    <a:pt x="257810" y="109219"/>
                  </a:lnTo>
                  <a:lnTo>
                    <a:pt x="267081" y="128269"/>
                  </a:lnTo>
                  <a:lnTo>
                    <a:pt x="266953" y="130809"/>
                  </a:lnTo>
                  <a:lnTo>
                    <a:pt x="266191" y="132079"/>
                  </a:lnTo>
                  <a:lnTo>
                    <a:pt x="265557" y="134619"/>
                  </a:lnTo>
                  <a:lnTo>
                    <a:pt x="264287" y="135889"/>
                  </a:lnTo>
                  <a:lnTo>
                    <a:pt x="262763" y="138429"/>
                  </a:lnTo>
                  <a:lnTo>
                    <a:pt x="261112" y="139699"/>
                  </a:lnTo>
                  <a:lnTo>
                    <a:pt x="259207" y="140969"/>
                  </a:lnTo>
                  <a:lnTo>
                    <a:pt x="254888" y="142239"/>
                  </a:lnTo>
                  <a:lnTo>
                    <a:pt x="269430" y="142239"/>
                  </a:lnTo>
                  <a:lnTo>
                    <a:pt x="270763" y="140969"/>
                  </a:lnTo>
                  <a:lnTo>
                    <a:pt x="272669" y="138429"/>
                  </a:lnTo>
                  <a:lnTo>
                    <a:pt x="275209" y="130809"/>
                  </a:lnTo>
                  <a:lnTo>
                    <a:pt x="275589" y="126999"/>
                  </a:lnTo>
                  <a:lnTo>
                    <a:pt x="274574" y="119379"/>
                  </a:lnTo>
                  <a:lnTo>
                    <a:pt x="273176" y="115569"/>
                  </a:lnTo>
                  <a:lnTo>
                    <a:pt x="270890" y="111759"/>
                  </a:lnTo>
                  <a:lnTo>
                    <a:pt x="268477" y="106679"/>
                  </a:lnTo>
                  <a:lnTo>
                    <a:pt x="265049" y="102869"/>
                  </a:lnTo>
                  <a:lnTo>
                    <a:pt x="260603" y="97789"/>
                  </a:lnTo>
                  <a:lnTo>
                    <a:pt x="256031" y="93979"/>
                  </a:lnTo>
                  <a:lnTo>
                    <a:pt x="253068" y="91439"/>
                  </a:lnTo>
                  <a:close/>
                </a:path>
                <a:path w="359410" h="358139">
                  <a:moveTo>
                    <a:pt x="191262" y="124459"/>
                  </a:moveTo>
                  <a:lnTo>
                    <a:pt x="185928" y="125729"/>
                  </a:lnTo>
                  <a:lnTo>
                    <a:pt x="193801" y="125729"/>
                  </a:lnTo>
                  <a:lnTo>
                    <a:pt x="191262" y="124459"/>
                  </a:lnTo>
                  <a:close/>
                </a:path>
                <a:path w="359410" h="358139">
                  <a:moveTo>
                    <a:pt x="289306" y="50799"/>
                  </a:moveTo>
                  <a:lnTo>
                    <a:pt x="273938" y="50799"/>
                  </a:lnTo>
                  <a:lnTo>
                    <a:pt x="275463" y="52069"/>
                  </a:lnTo>
                  <a:lnTo>
                    <a:pt x="277113" y="52069"/>
                  </a:lnTo>
                  <a:lnTo>
                    <a:pt x="281686" y="55879"/>
                  </a:lnTo>
                  <a:lnTo>
                    <a:pt x="282956" y="58419"/>
                  </a:lnTo>
                  <a:lnTo>
                    <a:pt x="284734" y="60959"/>
                  </a:lnTo>
                  <a:lnTo>
                    <a:pt x="285496" y="63499"/>
                  </a:lnTo>
                  <a:lnTo>
                    <a:pt x="286512" y="67309"/>
                  </a:lnTo>
                  <a:lnTo>
                    <a:pt x="286765" y="69849"/>
                  </a:lnTo>
                  <a:lnTo>
                    <a:pt x="286893" y="72389"/>
                  </a:lnTo>
                  <a:lnTo>
                    <a:pt x="287147" y="74929"/>
                  </a:lnTo>
                  <a:lnTo>
                    <a:pt x="287274" y="80009"/>
                  </a:lnTo>
                  <a:lnTo>
                    <a:pt x="287400" y="115569"/>
                  </a:lnTo>
                  <a:lnTo>
                    <a:pt x="287782" y="115569"/>
                  </a:lnTo>
                  <a:lnTo>
                    <a:pt x="288036" y="116839"/>
                  </a:lnTo>
                  <a:lnTo>
                    <a:pt x="288798" y="116839"/>
                  </a:lnTo>
                  <a:lnTo>
                    <a:pt x="291084" y="119379"/>
                  </a:lnTo>
                  <a:lnTo>
                    <a:pt x="305105" y="105409"/>
                  </a:lnTo>
                  <a:lnTo>
                    <a:pt x="294894" y="105409"/>
                  </a:lnTo>
                  <a:lnTo>
                    <a:pt x="294663" y="80009"/>
                  </a:lnTo>
                  <a:lnTo>
                    <a:pt x="292226" y="57149"/>
                  </a:lnTo>
                  <a:lnTo>
                    <a:pt x="291084" y="54609"/>
                  </a:lnTo>
                  <a:lnTo>
                    <a:pt x="290068" y="52069"/>
                  </a:lnTo>
                  <a:lnTo>
                    <a:pt x="289306" y="50799"/>
                  </a:lnTo>
                  <a:close/>
                </a:path>
                <a:path w="359410" h="358139">
                  <a:moveTo>
                    <a:pt x="321056" y="80009"/>
                  </a:moveTo>
                  <a:lnTo>
                    <a:pt x="317881" y="80009"/>
                  </a:lnTo>
                  <a:lnTo>
                    <a:pt x="317246" y="81279"/>
                  </a:lnTo>
                  <a:lnTo>
                    <a:pt x="299847" y="99059"/>
                  </a:lnTo>
                  <a:lnTo>
                    <a:pt x="298958" y="99059"/>
                  </a:lnTo>
                  <a:lnTo>
                    <a:pt x="297179" y="101599"/>
                  </a:lnTo>
                  <a:lnTo>
                    <a:pt x="294894" y="105409"/>
                  </a:lnTo>
                  <a:lnTo>
                    <a:pt x="305105" y="105409"/>
                  </a:lnTo>
                  <a:lnTo>
                    <a:pt x="325500" y="85089"/>
                  </a:lnTo>
                  <a:lnTo>
                    <a:pt x="321056" y="80009"/>
                  </a:lnTo>
                  <a:close/>
                </a:path>
                <a:path w="359410" h="358139">
                  <a:moveTo>
                    <a:pt x="276860" y="41909"/>
                  </a:moveTo>
                  <a:lnTo>
                    <a:pt x="268986" y="41909"/>
                  </a:lnTo>
                  <a:lnTo>
                    <a:pt x="266319" y="43179"/>
                  </a:lnTo>
                  <a:lnTo>
                    <a:pt x="261238" y="45719"/>
                  </a:lnTo>
                  <a:lnTo>
                    <a:pt x="258825" y="46989"/>
                  </a:lnTo>
                  <a:lnTo>
                    <a:pt x="254507" y="52069"/>
                  </a:lnTo>
                  <a:lnTo>
                    <a:pt x="252730" y="53339"/>
                  </a:lnTo>
                  <a:lnTo>
                    <a:pt x="250190" y="58419"/>
                  </a:lnTo>
                  <a:lnTo>
                    <a:pt x="249428" y="60959"/>
                  </a:lnTo>
                  <a:lnTo>
                    <a:pt x="249123" y="64769"/>
                  </a:lnTo>
                  <a:lnTo>
                    <a:pt x="249046" y="68579"/>
                  </a:lnTo>
                  <a:lnTo>
                    <a:pt x="249174" y="69849"/>
                  </a:lnTo>
                  <a:lnTo>
                    <a:pt x="250951" y="74929"/>
                  </a:lnTo>
                  <a:lnTo>
                    <a:pt x="252349" y="77469"/>
                  </a:lnTo>
                  <a:lnTo>
                    <a:pt x="254381" y="81279"/>
                  </a:lnTo>
                  <a:lnTo>
                    <a:pt x="258318" y="77469"/>
                  </a:lnTo>
                  <a:lnTo>
                    <a:pt x="259334" y="77469"/>
                  </a:lnTo>
                  <a:lnTo>
                    <a:pt x="259969" y="76199"/>
                  </a:lnTo>
                  <a:lnTo>
                    <a:pt x="260223" y="73659"/>
                  </a:lnTo>
                  <a:lnTo>
                    <a:pt x="259587" y="72389"/>
                  </a:lnTo>
                  <a:lnTo>
                    <a:pt x="258699" y="71119"/>
                  </a:lnTo>
                  <a:lnTo>
                    <a:pt x="258063" y="69849"/>
                  </a:lnTo>
                  <a:lnTo>
                    <a:pt x="257810" y="68579"/>
                  </a:lnTo>
                  <a:lnTo>
                    <a:pt x="257429" y="67309"/>
                  </a:lnTo>
                  <a:lnTo>
                    <a:pt x="257429" y="63499"/>
                  </a:lnTo>
                  <a:lnTo>
                    <a:pt x="257682" y="62229"/>
                  </a:lnTo>
                  <a:lnTo>
                    <a:pt x="258063" y="60959"/>
                  </a:lnTo>
                  <a:lnTo>
                    <a:pt x="259587" y="58419"/>
                  </a:lnTo>
                  <a:lnTo>
                    <a:pt x="260603" y="55879"/>
                  </a:lnTo>
                  <a:lnTo>
                    <a:pt x="263144" y="53339"/>
                  </a:lnTo>
                  <a:lnTo>
                    <a:pt x="264540" y="53339"/>
                  </a:lnTo>
                  <a:lnTo>
                    <a:pt x="267588" y="50799"/>
                  </a:lnTo>
                  <a:lnTo>
                    <a:pt x="289306" y="50799"/>
                  </a:lnTo>
                  <a:lnTo>
                    <a:pt x="288544" y="49529"/>
                  </a:lnTo>
                  <a:lnTo>
                    <a:pt x="286638" y="48259"/>
                  </a:lnTo>
                  <a:lnTo>
                    <a:pt x="284352" y="45719"/>
                  </a:lnTo>
                  <a:lnTo>
                    <a:pt x="281939" y="44449"/>
                  </a:lnTo>
                  <a:lnTo>
                    <a:pt x="276860" y="41909"/>
                  </a:lnTo>
                  <a:close/>
                </a:path>
                <a:path w="359410" h="358139">
                  <a:moveTo>
                    <a:pt x="355091" y="30479"/>
                  </a:moveTo>
                  <a:lnTo>
                    <a:pt x="340487" y="30479"/>
                  </a:lnTo>
                  <a:lnTo>
                    <a:pt x="343535" y="31749"/>
                  </a:lnTo>
                  <a:lnTo>
                    <a:pt x="345059" y="33019"/>
                  </a:lnTo>
                  <a:lnTo>
                    <a:pt x="347599" y="35559"/>
                  </a:lnTo>
                  <a:lnTo>
                    <a:pt x="348488" y="36829"/>
                  </a:lnTo>
                  <a:lnTo>
                    <a:pt x="349123" y="39369"/>
                  </a:lnTo>
                  <a:lnTo>
                    <a:pt x="349885" y="40639"/>
                  </a:lnTo>
                  <a:lnTo>
                    <a:pt x="350265" y="41909"/>
                  </a:lnTo>
                  <a:lnTo>
                    <a:pt x="350265" y="45719"/>
                  </a:lnTo>
                  <a:lnTo>
                    <a:pt x="349885" y="48259"/>
                  </a:lnTo>
                  <a:lnTo>
                    <a:pt x="348361" y="52069"/>
                  </a:lnTo>
                  <a:lnTo>
                    <a:pt x="347090" y="53339"/>
                  </a:lnTo>
                  <a:lnTo>
                    <a:pt x="343408" y="57149"/>
                  </a:lnTo>
                  <a:lnTo>
                    <a:pt x="341502" y="58419"/>
                  </a:lnTo>
                  <a:lnTo>
                    <a:pt x="337693" y="59689"/>
                  </a:lnTo>
                  <a:lnTo>
                    <a:pt x="321945" y="59689"/>
                  </a:lnTo>
                  <a:lnTo>
                    <a:pt x="319913" y="64769"/>
                  </a:lnTo>
                  <a:lnTo>
                    <a:pt x="322325" y="66039"/>
                  </a:lnTo>
                  <a:lnTo>
                    <a:pt x="324865" y="67309"/>
                  </a:lnTo>
                  <a:lnTo>
                    <a:pt x="329946" y="68579"/>
                  </a:lnTo>
                  <a:lnTo>
                    <a:pt x="340106" y="68579"/>
                  </a:lnTo>
                  <a:lnTo>
                    <a:pt x="359156" y="41909"/>
                  </a:lnTo>
                  <a:lnTo>
                    <a:pt x="358775" y="39369"/>
                  </a:lnTo>
                  <a:lnTo>
                    <a:pt x="356743" y="33019"/>
                  </a:lnTo>
                  <a:lnTo>
                    <a:pt x="355091" y="30479"/>
                  </a:lnTo>
                  <a:close/>
                </a:path>
                <a:path w="359410" h="358139">
                  <a:moveTo>
                    <a:pt x="328168" y="58419"/>
                  </a:moveTo>
                  <a:lnTo>
                    <a:pt x="324231" y="58419"/>
                  </a:lnTo>
                  <a:lnTo>
                    <a:pt x="322452" y="59689"/>
                  </a:lnTo>
                  <a:lnTo>
                    <a:pt x="329564" y="59689"/>
                  </a:lnTo>
                  <a:lnTo>
                    <a:pt x="328168" y="58419"/>
                  </a:lnTo>
                  <a:close/>
                </a:path>
                <a:path w="359410" h="358139">
                  <a:moveTo>
                    <a:pt x="323088" y="1269"/>
                  </a:moveTo>
                  <a:lnTo>
                    <a:pt x="305943" y="1269"/>
                  </a:lnTo>
                  <a:lnTo>
                    <a:pt x="303529" y="2539"/>
                  </a:lnTo>
                  <a:lnTo>
                    <a:pt x="301116" y="5079"/>
                  </a:lnTo>
                  <a:lnTo>
                    <a:pt x="296799" y="8889"/>
                  </a:lnTo>
                  <a:lnTo>
                    <a:pt x="291295" y="25399"/>
                  </a:lnTo>
                  <a:lnTo>
                    <a:pt x="291464" y="27939"/>
                  </a:lnTo>
                  <a:lnTo>
                    <a:pt x="293243" y="33019"/>
                  </a:lnTo>
                  <a:lnTo>
                    <a:pt x="294639" y="35559"/>
                  </a:lnTo>
                  <a:lnTo>
                    <a:pt x="296672" y="38099"/>
                  </a:lnTo>
                  <a:lnTo>
                    <a:pt x="300609" y="35559"/>
                  </a:lnTo>
                  <a:lnTo>
                    <a:pt x="301625" y="34289"/>
                  </a:lnTo>
                  <a:lnTo>
                    <a:pt x="302133" y="34289"/>
                  </a:lnTo>
                  <a:lnTo>
                    <a:pt x="302640" y="33019"/>
                  </a:lnTo>
                  <a:lnTo>
                    <a:pt x="302387" y="31749"/>
                  </a:lnTo>
                  <a:lnTo>
                    <a:pt x="301878" y="30479"/>
                  </a:lnTo>
                  <a:lnTo>
                    <a:pt x="300989" y="29209"/>
                  </a:lnTo>
                  <a:lnTo>
                    <a:pt x="300354" y="27939"/>
                  </a:lnTo>
                  <a:lnTo>
                    <a:pt x="299593" y="24129"/>
                  </a:lnTo>
                  <a:lnTo>
                    <a:pt x="299593" y="22859"/>
                  </a:lnTo>
                  <a:lnTo>
                    <a:pt x="299847" y="20319"/>
                  </a:lnTo>
                  <a:lnTo>
                    <a:pt x="300354" y="19049"/>
                  </a:lnTo>
                  <a:lnTo>
                    <a:pt x="301116" y="16509"/>
                  </a:lnTo>
                  <a:lnTo>
                    <a:pt x="301751" y="15239"/>
                  </a:lnTo>
                  <a:lnTo>
                    <a:pt x="302768" y="13969"/>
                  </a:lnTo>
                  <a:lnTo>
                    <a:pt x="304164" y="12699"/>
                  </a:lnTo>
                  <a:lnTo>
                    <a:pt x="305435" y="11429"/>
                  </a:lnTo>
                  <a:lnTo>
                    <a:pt x="306832" y="10159"/>
                  </a:lnTo>
                  <a:lnTo>
                    <a:pt x="308228" y="10159"/>
                  </a:lnTo>
                  <a:lnTo>
                    <a:pt x="309752" y="8889"/>
                  </a:lnTo>
                  <a:lnTo>
                    <a:pt x="330200" y="8889"/>
                  </a:lnTo>
                  <a:lnTo>
                    <a:pt x="328929" y="6349"/>
                  </a:lnTo>
                  <a:lnTo>
                    <a:pt x="325247" y="2539"/>
                  </a:lnTo>
                  <a:lnTo>
                    <a:pt x="323088" y="1269"/>
                  </a:lnTo>
                  <a:close/>
                </a:path>
                <a:path w="359410" h="358139">
                  <a:moveTo>
                    <a:pt x="330200" y="8889"/>
                  </a:moveTo>
                  <a:lnTo>
                    <a:pt x="315975" y="8889"/>
                  </a:lnTo>
                  <a:lnTo>
                    <a:pt x="319024" y="10159"/>
                  </a:lnTo>
                  <a:lnTo>
                    <a:pt x="320548" y="11429"/>
                  </a:lnTo>
                  <a:lnTo>
                    <a:pt x="323469" y="13969"/>
                  </a:lnTo>
                  <a:lnTo>
                    <a:pt x="324485" y="15239"/>
                  </a:lnTo>
                  <a:lnTo>
                    <a:pt x="325754" y="17779"/>
                  </a:lnTo>
                  <a:lnTo>
                    <a:pt x="326009" y="20319"/>
                  </a:lnTo>
                  <a:lnTo>
                    <a:pt x="325627" y="24129"/>
                  </a:lnTo>
                  <a:lnTo>
                    <a:pt x="324993" y="25399"/>
                  </a:lnTo>
                  <a:lnTo>
                    <a:pt x="323976" y="27939"/>
                  </a:lnTo>
                  <a:lnTo>
                    <a:pt x="322834" y="29209"/>
                  </a:lnTo>
                  <a:lnTo>
                    <a:pt x="321183" y="31749"/>
                  </a:lnTo>
                  <a:lnTo>
                    <a:pt x="319024" y="34289"/>
                  </a:lnTo>
                  <a:lnTo>
                    <a:pt x="323596" y="38099"/>
                  </a:lnTo>
                  <a:lnTo>
                    <a:pt x="326389" y="35559"/>
                  </a:lnTo>
                  <a:lnTo>
                    <a:pt x="328802" y="34289"/>
                  </a:lnTo>
                  <a:lnTo>
                    <a:pt x="330962" y="33019"/>
                  </a:lnTo>
                  <a:lnTo>
                    <a:pt x="333248" y="31749"/>
                  </a:lnTo>
                  <a:lnTo>
                    <a:pt x="335152" y="30479"/>
                  </a:lnTo>
                  <a:lnTo>
                    <a:pt x="355091" y="30479"/>
                  </a:lnTo>
                  <a:lnTo>
                    <a:pt x="349503" y="25399"/>
                  </a:lnTo>
                  <a:lnTo>
                    <a:pt x="330200" y="25399"/>
                  </a:lnTo>
                  <a:lnTo>
                    <a:pt x="331088" y="24129"/>
                  </a:lnTo>
                  <a:lnTo>
                    <a:pt x="331850" y="22859"/>
                  </a:lnTo>
                  <a:lnTo>
                    <a:pt x="332232" y="20319"/>
                  </a:lnTo>
                  <a:lnTo>
                    <a:pt x="332739" y="19049"/>
                  </a:lnTo>
                  <a:lnTo>
                    <a:pt x="332866" y="16509"/>
                  </a:lnTo>
                  <a:lnTo>
                    <a:pt x="332613" y="15239"/>
                  </a:lnTo>
                  <a:lnTo>
                    <a:pt x="332486" y="13969"/>
                  </a:lnTo>
                  <a:lnTo>
                    <a:pt x="331977" y="11429"/>
                  </a:lnTo>
                  <a:lnTo>
                    <a:pt x="330200" y="8889"/>
                  </a:lnTo>
                  <a:close/>
                </a:path>
                <a:path w="359410" h="358139">
                  <a:moveTo>
                    <a:pt x="346075" y="22859"/>
                  </a:moveTo>
                  <a:lnTo>
                    <a:pt x="338454" y="22859"/>
                  </a:lnTo>
                  <a:lnTo>
                    <a:pt x="330200" y="25399"/>
                  </a:lnTo>
                  <a:lnTo>
                    <a:pt x="349503" y="25399"/>
                  </a:lnTo>
                  <a:lnTo>
                    <a:pt x="346075" y="22859"/>
                  </a:lnTo>
                  <a:close/>
                </a:path>
                <a:path w="359410" h="358139">
                  <a:moveTo>
                    <a:pt x="318388" y="0"/>
                  </a:moveTo>
                  <a:lnTo>
                    <a:pt x="310896" y="0"/>
                  </a:lnTo>
                  <a:lnTo>
                    <a:pt x="308483" y="1269"/>
                  </a:lnTo>
                  <a:lnTo>
                    <a:pt x="320675" y="1269"/>
                  </a:lnTo>
                  <a:lnTo>
                    <a:pt x="31838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6582" y="4133659"/>
              <a:ext cx="353567" cy="35305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9271" y="4132198"/>
            <a:ext cx="323723" cy="33908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96841" y="4131513"/>
            <a:ext cx="722757" cy="35686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662683" y="4709159"/>
            <a:ext cx="243840" cy="68580"/>
          </a:xfrm>
          <a:custGeom>
            <a:avLst/>
            <a:gdLst/>
            <a:ahLst/>
            <a:cxnLst/>
            <a:rect l="l" t="t" r="r" b="b"/>
            <a:pathLst>
              <a:path w="243839" h="68579">
                <a:moveTo>
                  <a:pt x="243839" y="0"/>
                </a:moveTo>
                <a:lnTo>
                  <a:pt x="0" y="0"/>
                </a:lnTo>
                <a:lnTo>
                  <a:pt x="0" y="68579"/>
                </a:lnTo>
                <a:lnTo>
                  <a:pt x="243839" y="68579"/>
                </a:lnTo>
                <a:lnTo>
                  <a:pt x="24383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920367" y="4648301"/>
            <a:ext cx="45465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solidFill>
                  <a:srgbClr val="585858"/>
                </a:solidFill>
                <a:latin typeface="Tahoma"/>
                <a:cs typeface="Tahoma"/>
              </a:rPr>
              <a:t>V</a:t>
            </a:r>
            <a:r>
              <a:rPr dirty="0" sz="1000" spc="5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1000" spc="-5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100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dirty="0" sz="1000" spc="-3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sz="1000" spc="-5">
                <a:solidFill>
                  <a:srgbClr val="585858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03170" y="47434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575">
            <a:solidFill>
              <a:srgbClr val="2433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761233" y="4648301"/>
            <a:ext cx="4006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585858"/>
                </a:solidFill>
                <a:latin typeface="Tahoma"/>
                <a:cs typeface="Tahoma"/>
              </a:rPr>
              <a:t>Re</a:t>
            </a:r>
            <a:r>
              <a:rPr dirty="0" sz="1000" spc="5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1000" spc="-35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sz="1000" spc="5">
                <a:solidFill>
                  <a:srgbClr val="585858"/>
                </a:solidFill>
                <a:latin typeface="Tahoma"/>
                <a:cs typeface="Tahoma"/>
              </a:rPr>
              <a:t>x</a:t>
            </a:r>
            <a:r>
              <a:rPr dirty="0" sz="1000" spc="2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289553" y="4743450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28575">
            <a:solidFill>
              <a:srgbClr val="FBAE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46728" y="4648301"/>
            <a:ext cx="417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585858"/>
                </a:solidFill>
                <a:latin typeface="Tahoma"/>
                <a:cs typeface="Tahoma"/>
              </a:rPr>
              <a:t>Se</a:t>
            </a:r>
            <a:r>
              <a:rPr dirty="0" sz="1000" spc="-5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sz="1000" spc="-5">
                <a:solidFill>
                  <a:srgbClr val="585858"/>
                </a:solidFill>
                <a:latin typeface="Tahoma"/>
                <a:cs typeface="Tahoma"/>
              </a:rPr>
              <a:t>sex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29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359"/>
            <a:ext cx="7352607" cy="422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13375"/>
            <a:ext cx="7336809" cy="230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5098" y="1976119"/>
            <a:ext cx="2360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04" i="1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dirty="0" sz="4000" spc="-335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4000" spc="-165" i="1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786" y="2148027"/>
            <a:ext cx="2994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0" i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800" spc="-6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800" spc="-160" i="1">
                <a:solidFill>
                  <a:srgbClr val="FFFFFF"/>
                </a:solidFill>
                <a:latin typeface="Trebuchet MS"/>
                <a:cs typeface="Trebuchet MS"/>
              </a:rPr>
              <a:t>mp</a:t>
            </a:r>
            <a:r>
              <a:rPr dirty="0" sz="2800" spc="-145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20" i="1">
                <a:solidFill>
                  <a:srgbClr val="FFFFFF"/>
                </a:solidFill>
                <a:latin typeface="Trebuchet MS"/>
                <a:cs typeface="Trebuchet MS"/>
              </a:rPr>
              <a:t>ny</a:t>
            </a:r>
            <a:r>
              <a:rPr dirty="0" sz="280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 i="1">
                <a:solidFill>
                  <a:srgbClr val="FFFFFF"/>
                </a:solidFill>
                <a:latin typeface="Trebuchet MS"/>
                <a:cs typeface="Trebuchet MS"/>
              </a:rPr>
              <a:t>Ov</a:t>
            </a:r>
            <a:r>
              <a:rPr dirty="0" sz="2800" spc="-6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-175" i="1">
                <a:solidFill>
                  <a:srgbClr val="FFFFFF"/>
                </a:solidFill>
                <a:latin typeface="Trebuchet MS"/>
                <a:cs typeface="Trebuchet MS"/>
              </a:rPr>
              <a:t>rview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359"/>
            <a:ext cx="7352607" cy="422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13375"/>
            <a:ext cx="7336809" cy="230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672" y="262255"/>
            <a:ext cx="408241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65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5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ving</a:t>
            </a:r>
            <a:r>
              <a:rPr dirty="0" spc="-1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25" i="1">
                <a:solidFill>
                  <a:srgbClr val="FFFFFF"/>
                </a:solidFill>
                <a:latin typeface="Trebuchet MS"/>
                <a:cs typeface="Trebuchet MS"/>
              </a:rPr>
              <a:t>rw</a:t>
            </a:r>
            <a:r>
              <a:rPr dirty="0" spc="-114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pc="-155" i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pc="-254" i="1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0" i="1">
                <a:solidFill>
                  <a:srgbClr val="FFFFFF"/>
                </a:solidFill>
                <a:latin typeface="Trebuchet MS"/>
                <a:cs typeface="Trebuchet MS"/>
              </a:rPr>
              <a:t>Gaini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pc="-50" i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pc="-2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65" i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pc="5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men</a:t>
            </a:r>
            <a:r>
              <a:rPr dirty="0" spc="-6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45" i="1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29830" y="3567429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80807E"/>
                </a:solidFill>
                <a:latin typeface="Calibri"/>
                <a:cs typeface="Calibri"/>
              </a:rPr>
              <a:t>8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0123" y="359663"/>
            <a:ext cx="1184148" cy="2042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38555"/>
            <a:ext cx="9143999" cy="42687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10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3359"/>
            <a:ext cx="7352607" cy="422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13375"/>
            <a:ext cx="7336809" cy="2301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83652" y="4910328"/>
            <a:ext cx="987551" cy="1706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4129" y="247014"/>
            <a:ext cx="45694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 i="1">
                <a:solidFill>
                  <a:srgbClr val="FFFFFF"/>
                </a:solidFill>
                <a:latin typeface="Trebuchet MS"/>
                <a:cs typeface="Trebuchet MS"/>
              </a:rPr>
              <a:t>Diversified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pc="-145" i="1">
                <a:solidFill>
                  <a:srgbClr val="FFFFFF"/>
                </a:solidFill>
                <a:latin typeface="Trebuchet MS"/>
                <a:cs typeface="Trebuchet MS"/>
              </a:rPr>
              <a:t>fol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5" i="1">
                <a:solidFill>
                  <a:srgbClr val="FFFFFF"/>
                </a:solidFill>
                <a:latin typeface="Trebuchet MS"/>
                <a:cs typeface="Trebuchet MS"/>
              </a:rPr>
              <a:t>Str</a:t>
            </a:r>
            <a:r>
              <a:rPr dirty="0" spc="-60" i="1">
                <a:solidFill>
                  <a:srgbClr val="FFFFFF"/>
                </a:solidFill>
                <a:latin typeface="Trebuchet MS"/>
                <a:cs typeface="Trebuchet MS"/>
              </a:rPr>
              <a:t>ong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Identit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pc="-140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pc="-10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580" y="861060"/>
            <a:ext cx="3796284" cy="18745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6488" y="861060"/>
            <a:ext cx="4017264" cy="18745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60138" y="2860294"/>
            <a:ext cx="4030345" cy="1768475"/>
            <a:chOff x="4660138" y="2860294"/>
            <a:chExt cx="4030345" cy="17684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6488" y="2866644"/>
              <a:ext cx="3591745" cy="16181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63313" y="2863469"/>
              <a:ext cx="4023995" cy="1762125"/>
            </a:xfrm>
            <a:custGeom>
              <a:avLst/>
              <a:gdLst/>
              <a:ahLst/>
              <a:cxnLst/>
              <a:rect l="l" t="t" r="r" b="b"/>
              <a:pathLst>
                <a:path w="4023995" h="1762125">
                  <a:moveTo>
                    <a:pt x="0" y="1761998"/>
                  </a:moveTo>
                  <a:lnTo>
                    <a:pt x="4023614" y="1761998"/>
                  </a:lnTo>
                  <a:lnTo>
                    <a:pt x="4023614" y="0"/>
                  </a:lnTo>
                  <a:lnTo>
                    <a:pt x="0" y="0"/>
                  </a:lnTo>
                  <a:lnTo>
                    <a:pt x="0" y="1761998"/>
                  </a:lnTo>
                  <a:close/>
                </a:path>
              </a:pathLst>
            </a:custGeom>
            <a:ln w="63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9580" y="2866644"/>
            <a:ext cx="3796284" cy="175564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10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6469" y="1226007"/>
            <a:ext cx="1179195" cy="68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>
              <a:lnSpc>
                <a:spcPts val="2845"/>
              </a:lnSpc>
              <a:spcBef>
                <a:spcPts val="100"/>
              </a:spcBef>
            </a:pPr>
            <a:r>
              <a:rPr dirty="0" sz="2400" spc="-210" b="1">
                <a:solidFill>
                  <a:srgbClr val="243383"/>
                </a:solidFill>
                <a:latin typeface="Tahoma"/>
                <a:cs typeface="Tahoma"/>
              </a:rPr>
              <a:t>70,000+</a:t>
            </a:r>
            <a:endParaRPr sz="2400">
              <a:latin typeface="Tahoma"/>
              <a:cs typeface="Tahoma"/>
            </a:endParaRPr>
          </a:p>
          <a:p>
            <a:pPr marL="12700" marR="34290" indent="292100">
              <a:lnSpc>
                <a:spcPts val="1200"/>
              </a:lnSpc>
              <a:spcBef>
                <a:spcPts val="5"/>
              </a:spcBef>
            </a:pPr>
            <a:r>
              <a:rPr dirty="0" sz="1000" spc="5">
                <a:solidFill>
                  <a:srgbClr val="243383"/>
                </a:solidFill>
                <a:latin typeface="Tahoma"/>
                <a:cs typeface="Tahoma"/>
              </a:rPr>
              <a:t>Retailers/ </a:t>
            </a:r>
            <a:r>
              <a:rPr dirty="0" sz="1000" spc="1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43383"/>
                </a:solidFill>
                <a:latin typeface="Tahoma"/>
                <a:cs typeface="Tahoma"/>
              </a:rPr>
              <a:t>Multi-Brand</a:t>
            </a:r>
            <a:r>
              <a:rPr dirty="0" sz="10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43383"/>
                </a:solidFill>
                <a:latin typeface="Tahoma"/>
                <a:cs typeface="Tahoma"/>
              </a:rPr>
              <a:t>Outlets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672" y="243916"/>
            <a:ext cx="45364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20" b="1" i="1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dirty="0" sz="2000" spc="-21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 b="1" i="1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dirty="0" sz="2000" spc="-21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 b="1" i="1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dirty="0" sz="2000" spc="-210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 b="1" i="1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2000" spc="-215" b="1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 b="1" i="1">
                <a:solidFill>
                  <a:srgbClr val="FFFFFF"/>
                </a:solidFill>
                <a:latin typeface="Trebuchet MS"/>
                <a:cs typeface="Trebuchet MS"/>
              </a:rPr>
              <a:t>Channels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1011" y="3842003"/>
            <a:ext cx="746760" cy="2072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680" y="3814014"/>
            <a:ext cx="759980" cy="245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1153" y="4258205"/>
            <a:ext cx="440987" cy="1840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30621" y="1226007"/>
            <a:ext cx="1249680" cy="5429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7010">
              <a:lnSpc>
                <a:spcPts val="2875"/>
              </a:lnSpc>
              <a:spcBef>
                <a:spcPts val="100"/>
              </a:spcBef>
            </a:pPr>
            <a:r>
              <a:rPr dirty="0" sz="2400" spc="-245">
                <a:solidFill>
                  <a:srgbClr val="243383"/>
                </a:solidFill>
              </a:rPr>
              <a:t>~650</a:t>
            </a:r>
            <a:endParaRPr sz="2400"/>
          </a:p>
          <a:p>
            <a:pPr marL="12700">
              <a:lnSpc>
                <a:spcPts val="1195"/>
              </a:lnSpc>
            </a:pPr>
            <a:r>
              <a:rPr dirty="0" sz="1000" spc="5" b="0">
                <a:solidFill>
                  <a:srgbClr val="243383"/>
                </a:solidFill>
                <a:latin typeface="Tahoma"/>
                <a:cs typeface="Tahoma"/>
              </a:rPr>
              <a:t>Pa</a:t>
            </a:r>
            <a:r>
              <a:rPr dirty="0" sz="1000" spc="-5" b="0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000" spc="5" b="0">
                <a:solidFill>
                  <a:srgbClr val="243383"/>
                </a:solidFill>
                <a:latin typeface="Tahoma"/>
                <a:cs typeface="Tahoma"/>
              </a:rPr>
              <a:t>-</a:t>
            </a:r>
            <a:r>
              <a:rPr dirty="0" sz="1000" spc="-40" b="0">
                <a:solidFill>
                  <a:srgbClr val="243383"/>
                </a:solidFill>
                <a:latin typeface="Tahoma"/>
                <a:cs typeface="Tahoma"/>
              </a:rPr>
              <a:t>I</a:t>
            </a:r>
            <a:r>
              <a:rPr dirty="0" sz="1000" spc="-70" b="0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000" spc="-5" b="0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000" spc="-10" b="0">
                <a:solidFill>
                  <a:srgbClr val="243383"/>
                </a:solidFill>
                <a:latin typeface="Tahoma"/>
                <a:cs typeface="Tahoma"/>
              </a:rPr>
              <a:t>ia</a:t>
            </a:r>
            <a:r>
              <a:rPr dirty="0" sz="1000" spc="-20" b="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15" b="0">
                <a:solidFill>
                  <a:srgbClr val="243383"/>
                </a:solidFill>
                <a:latin typeface="Tahoma"/>
                <a:cs typeface="Tahoma"/>
              </a:rPr>
              <a:t>Distri</a:t>
            </a:r>
            <a:r>
              <a:rPr dirty="0" sz="1000" spc="15" b="0">
                <a:solidFill>
                  <a:srgbClr val="243383"/>
                </a:solidFill>
                <a:latin typeface="Tahoma"/>
                <a:cs typeface="Tahoma"/>
              </a:rPr>
              <a:t>b</a:t>
            </a:r>
            <a:r>
              <a:rPr dirty="0" sz="1000" spc="-10" b="0">
                <a:solidFill>
                  <a:srgbClr val="243383"/>
                </a:solidFill>
                <a:latin typeface="Tahoma"/>
                <a:cs typeface="Tahoma"/>
              </a:rPr>
              <a:t>u</a:t>
            </a:r>
            <a:r>
              <a:rPr dirty="0" sz="1000" spc="5" b="0">
                <a:solidFill>
                  <a:srgbClr val="243383"/>
                </a:solidFill>
                <a:latin typeface="Tahoma"/>
                <a:cs typeface="Tahoma"/>
              </a:rPr>
              <a:t>tors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9616" y="2123879"/>
            <a:ext cx="1828164" cy="12261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ctr" marL="474980">
              <a:lnSpc>
                <a:spcPct val="100000"/>
              </a:lnSpc>
              <a:spcBef>
                <a:spcPts val="285"/>
              </a:spcBef>
            </a:pPr>
            <a:r>
              <a:rPr dirty="0" sz="2400" spc="-140" b="1">
                <a:solidFill>
                  <a:srgbClr val="243383"/>
                </a:solidFill>
                <a:latin typeface="Tahoma"/>
                <a:cs typeface="Tahoma"/>
              </a:rPr>
              <a:t>405</a:t>
            </a:r>
            <a:endParaRPr sz="2400">
              <a:latin typeface="Tahoma"/>
              <a:cs typeface="Tahoma"/>
            </a:endParaRPr>
          </a:p>
          <a:p>
            <a:pPr algn="ctr" marL="473709">
              <a:lnSpc>
                <a:spcPct val="100000"/>
              </a:lnSpc>
              <a:spcBef>
                <a:spcPts val="70"/>
              </a:spcBef>
            </a:pPr>
            <a:r>
              <a:rPr dirty="0" sz="1000">
                <a:solidFill>
                  <a:srgbClr val="243383"/>
                </a:solidFill>
                <a:latin typeface="Tahoma"/>
                <a:cs typeface="Tahoma"/>
              </a:rPr>
              <a:t>Exclusive</a:t>
            </a:r>
            <a:r>
              <a:rPr dirty="0" sz="1000" spc="-7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43383"/>
                </a:solidFill>
                <a:latin typeface="Tahoma"/>
                <a:cs typeface="Tahoma"/>
              </a:rPr>
              <a:t>Brand</a:t>
            </a:r>
            <a:r>
              <a:rPr dirty="0" sz="1000" spc="-5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43383"/>
                </a:solidFill>
                <a:latin typeface="Tahoma"/>
                <a:cs typeface="Tahoma"/>
              </a:rPr>
              <a:t>Outlets</a:t>
            </a:r>
            <a:endParaRPr sz="1000">
              <a:latin typeface="Tahoma"/>
              <a:cs typeface="Tahoma"/>
            </a:endParaRPr>
          </a:p>
          <a:p>
            <a:pPr algn="ctr" marL="475615">
              <a:lnSpc>
                <a:spcPct val="100000"/>
              </a:lnSpc>
            </a:pPr>
            <a:r>
              <a:rPr dirty="0" sz="1000" spc="-15">
                <a:solidFill>
                  <a:srgbClr val="243383"/>
                </a:solidFill>
                <a:latin typeface="Tahoma"/>
                <a:cs typeface="Tahoma"/>
              </a:rPr>
              <a:t>(EBOs)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400" spc="-285" b="1">
                <a:solidFill>
                  <a:srgbClr val="243383"/>
                </a:solidFill>
                <a:latin typeface="Tahoma"/>
                <a:cs typeface="Tahoma"/>
              </a:rPr>
              <a:t>~32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5757" y="3406597"/>
            <a:ext cx="2948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1625" algn="l"/>
              </a:tabLst>
            </a:pPr>
            <a:r>
              <a:rPr dirty="0" sz="1000" spc="5">
                <a:solidFill>
                  <a:srgbClr val="243383"/>
                </a:solidFill>
                <a:latin typeface="Tahoma"/>
                <a:cs typeface="Tahoma"/>
              </a:rPr>
              <a:t>Countries</a:t>
            </a:r>
            <a:r>
              <a:rPr dirty="0" sz="1000" spc="-2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43383"/>
                </a:solidFill>
                <a:latin typeface="Tahoma"/>
                <a:cs typeface="Tahoma"/>
              </a:rPr>
              <a:t>Exported</a:t>
            </a:r>
            <a:r>
              <a:rPr dirty="0" sz="1000" spc="-4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43383"/>
                </a:solidFill>
                <a:latin typeface="Tahoma"/>
                <a:cs typeface="Tahoma"/>
              </a:rPr>
              <a:t>to	</a:t>
            </a:r>
            <a:r>
              <a:rPr dirty="0" sz="1000">
                <a:solidFill>
                  <a:srgbClr val="243383"/>
                </a:solidFill>
                <a:latin typeface="Tahoma"/>
                <a:cs typeface="Tahoma"/>
              </a:rPr>
              <a:t>Overseas</a:t>
            </a:r>
            <a:r>
              <a:rPr dirty="0" sz="10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43383"/>
                </a:solidFill>
                <a:latin typeface="Tahoma"/>
                <a:cs typeface="Tahoma"/>
              </a:rPr>
              <a:t>office</a:t>
            </a:r>
            <a:r>
              <a:rPr dirty="0" sz="10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43383"/>
                </a:solidFill>
                <a:latin typeface="Tahoma"/>
                <a:cs typeface="Tahoma"/>
              </a:rPr>
              <a:t>in</a:t>
            </a:r>
            <a:r>
              <a:rPr dirty="0" sz="1000" spc="-7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43383"/>
                </a:solidFill>
                <a:latin typeface="Tahoma"/>
                <a:cs typeface="Tahoma"/>
              </a:rPr>
              <a:t>Dubai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4480" y="2960370"/>
            <a:ext cx="202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 b="1">
                <a:solidFill>
                  <a:srgbClr val="243383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3435" y="853439"/>
            <a:ext cx="3461385" cy="23495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25400" rIns="0" bIns="0" rtlCol="0" vert="horz">
            <a:spAutoFit/>
          </a:bodyPr>
          <a:lstStyle/>
          <a:p>
            <a:pPr marL="1102995">
              <a:lnSpc>
                <a:spcPct val="100000"/>
              </a:lnSpc>
              <a:spcBef>
                <a:spcPts val="200"/>
              </a:spcBef>
            </a:pPr>
            <a:r>
              <a:rPr dirty="0" sz="1100" spc="-5" b="1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11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 b="1">
                <a:solidFill>
                  <a:srgbClr val="FFFFFF"/>
                </a:solidFill>
                <a:latin typeface="Calibri"/>
                <a:cs typeface="Calibri"/>
              </a:rPr>
              <a:t>Channels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3603" y="813816"/>
            <a:ext cx="15240" cy="3881754"/>
          </a:xfrm>
          <a:custGeom>
            <a:avLst/>
            <a:gdLst/>
            <a:ahLst/>
            <a:cxnLst/>
            <a:rect l="l" t="t" r="r" b="b"/>
            <a:pathLst>
              <a:path w="15239" h="3881754">
                <a:moveTo>
                  <a:pt x="0" y="0"/>
                </a:moveTo>
                <a:lnTo>
                  <a:pt x="14732" y="3881386"/>
                </a:lnTo>
              </a:path>
            </a:pathLst>
          </a:custGeom>
          <a:ln w="9525">
            <a:solidFill>
              <a:srgbClr val="24338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723" y="2776727"/>
            <a:ext cx="2484120" cy="18669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23" y="839724"/>
            <a:ext cx="2484120" cy="18531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50235" y="2776727"/>
            <a:ext cx="2484119" cy="18669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47888" y="4168140"/>
            <a:ext cx="376427" cy="3947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55989" y="3832859"/>
            <a:ext cx="355749" cy="24073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95509" y="4260450"/>
            <a:ext cx="770444" cy="1615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42616" y="853439"/>
            <a:ext cx="2491739" cy="18394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11596" y="4610100"/>
            <a:ext cx="585215" cy="1706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77200" y="4632959"/>
            <a:ext cx="685800" cy="15697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29856" y="4533900"/>
            <a:ext cx="324611" cy="323088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10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86" y="265302"/>
            <a:ext cx="68694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 i="1">
                <a:solidFill>
                  <a:srgbClr val="FFFFFF"/>
                </a:solidFill>
                <a:latin typeface="Trebuchet MS"/>
                <a:cs typeface="Trebuchet MS"/>
              </a:rPr>
              <a:t>Sustained</a:t>
            </a:r>
            <a:r>
              <a:rPr dirty="0" spc="-2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70" i="1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r>
              <a:rPr dirty="0" spc="-2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30" i="1">
                <a:solidFill>
                  <a:srgbClr val="FFFFFF"/>
                </a:solidFill>
                <a:latin typeface="Trebuchet MS"/>
                <a:cs typeface="Trebuchet MS"/>
              </a:rPr>
              <a:t>Excellence,</a:t>
            </a:r>
            <a:r>
              <a:rPr dirty="0" spc="-1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Certification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65" i="1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80" i="1">
                <a:solidFill>
                  <a:srgbClr val="FFFFFF"/>
                </a:solidFill>
                <a:latin typeface="Trebuchet MS"/>
                <a:cs typeface="Trebuchet MS"/>
              </a:rPr>
              <a:t>Innovation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057" y="1161242"/>
            <a:ext cx="4605655" cy="3648710"/>
            <a:chOff x="131057" y="1161242"/>
            <a:chExt cx="4605655" cy="36487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57" y="1161242"/>
              <a:ext cx="4605540" cy="36485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303" y="1932431"/>
              <a:ext cx="4509516" cy="21351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" y="1173479"/>
              <a:ext cx="4512945" cy="3564890"/>
            </a:xfrm>
            <a:custGeom>
              <a:avLst/>
              <a:gdLst/>
              <a:ahLst/>
              <a:cxnLst/>
              <a:rect l="l" t="t" r="r" b="b"/>
              <a:pathLst>
                <a:path w="4512945" h="3564890">
                  <a:moveTo>
                    <a:pt x="4512564" y="0"/>
                  </a:moveTo>
                  <a:lnTo>
                    <a:pt x="0" y="0"/>
                  </a:lnTo>
                  <a:lnTo>
                    <a:pt x="0" y="3564636"/>
                  </a:lnTo>
                  <a:lnTo>
                    <a:pt x="4512564" y="3564636"/>
                  </a:lnTo>
                  <a:lnTo>
                    <a:pt x="4512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2400" y="1173479"/>
              <a:ext cx="4512945" cy="3564890"/>
            </a:xfrm>
            <a:custGeom>
              <a:avLst/>
              <a:gdLst/>
              <a:ahLst/>
              <a:cxnLst/>
              <a:rect l="l" t="t" r="r" b="b"/>
              <a:pathLst>
                <a:path w="4512945" h="3564890">
                  <a:moveTo>
                    <a:pt x="0" y="3564636"/>
                  </a:moveTo>
                  <a:lnTo>
                    <a:pt x="4512564" y="3564636"/>
                  </a:lnTo>
                  <a:lnTo>
                    <a:pt x="4512564" y="0"/>
                  </a:lnTo>
                  <a:lnTo>
                    <a:pt x="0" y="0"/>
                  </a:lnTo>
                  <a:lnTo>
                    <a:pt x="0" y="3564636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43840" y="1983485"/>
            <a:ext cx="4268470" cy="1938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950" indent="-1085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Continuous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focus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on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optimising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operations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92929"/>
              </a:buClr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lvl="1" marL="272415" indent="-177165">
              <a:lnSpc>
                <a:spcPct val="100000"/>
              </a:lnSpc>
              <a:buFont typeface="Calibri"/>
              <a:buChar char="–"/>
              <a:tabLst>
                <a:tab pos="273050" algn="l"/>
              </a:tabLst>
            </a:pP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Dedicated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line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for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manufacturing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 fast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moving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SKUs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92929"/>
              </a:buClr>
              <a:buFont typeface="Calibri"/>
              <a:buChar char="–"/>
            </a:pPr>
            <a:endParaRPr sz="950">
              <a:latin typeface="Tahoma"/>
              <a:cs typeface="Tahoma"/>
            </a:endParaRPr>
          </a:p>
          <a:p>
            <a:pPr lvl="1" marL="272415" indent="-177165">
              <a:lnSpc>
                <a:spcPct val="100000"/>
              </a:lnSpc>
              <a:spcBef>
                <a:spcPts val="5"/>
              </a:spcBef>
              <a:buFont typeface="Calibri"/>
              <a:buChar char="–"/>
              <a:tabLst>
                <a:tab pos="273050" algn="l"/>
              </a:tabLst>
            </a:pP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Lean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manufacturing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(waste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minimisation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without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compromising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on</a:t>
            </a:r>
            <a:endParaRPr sz="1000">
              <a:latin typeface="Tahoma"/>
              <a:cs typeface="Tahoma"/>
            </a:endParaRPr>
          </a:p>
          <a:p>
            <a:pPr marL="272415">
              <a:lnSpc>
                <a:spcPct val="100000"/>
              </a:lnSpc>
            </a:pP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productivity)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ahoma"/>
              <a:cs typeface="Tahoma"/>
            </a:endParaRPr>
          </a:p>
          <a:p>
            <a:pPr lvl="1" marL="272415" indent="-177165">
              <a:lnSpc>
                <a:spcPct val="100000"/>
              </a:lnSpc>
              <a:spcBef>
                <a:spcPts val="5"/>
              </a:spcBef>
              <a:buFont typeface="Calibri"/>
              <a:buChar char="–"/>
              <a:tabLst>
                <a:tab pos="273050" algn="l"/>
              </a:tabLst>
            </a:pP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Maynard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Operation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Sequence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Technique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(MOST)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292929"/>
              </a:buClr>
              <a:buFont typeface="Calibri"/>
              <a:buChar char="–"/>
            </a:pPr>
            <a:endParaRPr sz="950">
              <a:latin typeface="Tahoma"/>
              <a:cs typeface="Tahoma"/>
            </a:endParaRPr>
          </a:p>
          <a:p>
            <a:pPr lvl="1" marL="272415" indent="-177165">
              <a:lnSpc>
                <a:spcPct val="100000"/>
              </a:lnSpc>
              <a:buFont typeface="Calibri"/>
              <a:buChar char="–"/>
              <a:tabLst>
                <a:tab pos="273050" algn="l"/>
              </a:tabLst>
            </a:pP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Yi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e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l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d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i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m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p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r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o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ve</a:t>
            </a:r>
            <a:r>
              <a:rPr dirty="0" sz="1000" spc="-30">
                <a:solidFill>
                  <a:srgbClr val="292929"/>
                </a:solidFill>
                <a:latin typeface="Tahoma"/>
                <a:cs typeface="Tahoma"/>
              </a:rPr>
              <a:t>m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ent</a:t>
            </a:r>
            <a:endParaRPr sz="1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292929"/>
              </a:buClr>
              <a:buFont typeface="Calibri"/>
              <a:buChar char="–"/>
            </a:pPr>
            <a:endParaRPr sz="950">
              <a:latin typeface="Tahoma"/>
              <a:cs typeface="Tahoma"/>
            </a:endParaRPr>
          </a:p>
          <a:p>
            <a:pPr lvl="1" marL="272415" indent="-177165">
              <a:lnSpc>
                <a:spcPct val="100000"/>
              </a:lnSpc>
              <a:buFont typeface="Calibri"/>
              <a:buChar char="–"/>
              <a:tabLst>
                <a:tab pos="273050" algn="l"/>
              </a:tabLst>
            </a:pP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Focus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on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cost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optimisation</a:t>
            </a:r>
            <a:r>
              <a:rPr dirty="0" sz="1000" spc="-2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manufacturing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allows</a:t>
            </a:r>
            <a:r>
              <a:rPr dirty="0" sz="1000" spc="-3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competitive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pricing</a:t>
            </a:r>
            <a:r>
              <a:rPr dirty="0" sz="1050" spc="-10">
                <a:solidFill>
                  <a:srgbClr val="292929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50" y="743458"/>
            <a:ext cx="4525645" cy="36957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9779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70"/>
              </a:spcBef>
            </a:pP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in-house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manufacturing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capabilities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02104" y="1129283"/>
            <a:ext cx="4261485" cy="1490980"/>
            <a:chOff x="4802104" y="1129283"/>
            <a:chExt cx="4261485" cy="149098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2104" y="1135306"/>
              <a:ext cx="4261142" cy="14844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17364" y="1129283"/>
              <a:ext cx="4152899" cy="136550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823459" y="1147572"/>
            <a:ext cx="4168140" cy="1400810"/>
          </a:xfrm>
          <a:prstGeom prst="rect">
            <a:avLst/>
          </a:prstGeom>
          <a:solidFill>
            <a:srgbClr val="FFFFFF"/>
          </a:solidFill>
          <a:ln w="9525">
            <a:solidFill>
              <a:srgbClr val="A6A6A6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31775" indent="-14097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32410" algn="l"/>
              </a:tabLst>
            </a:pP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In-house</a:t>
            </a:r>
            <a:r>
              <a:rPr dirty="0" sz="1000" spc="-2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manufacturing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helps</a:t>
            </a:r>
            <a:r>
              <a:rPr dirty="0" sz="1000" spc="-6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maintaining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end</a:t>
            </a:r>
            <a:r>
              <a:rPr dirty="0" sz="1000" spc="-4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end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quality</a:t>
            </a:r>
            <a:endParaRPr sz="1000">
              <a:latin typeface="Tahoma"/>
              <a:cs typeface="Tahoma"/>
            </a:endParaRPr>
          </a:p>
          <a:p>
            <a:pPr marL="199390" indent="-10858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1000" spc="30">
                <a:solidFill>
                  <a:srgbClr val="292929"/>
                </a:solidFill>
                <a:latin typeface="Tahoma"/>
                <a:cs typeface="Tahoma"/>
              </a:rPr>
              <a:t>Monitor</a:t>
            </a:r>
            <a:r>
              <a:rPr dirty="0" sz="1000" spc="-5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every</a:t>
            </a:r>
            <a:r>
              <a:rPr dirty="0" sz="1000" spc="-7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292929"/>
                </a:solidFill>
                <a:latin typeface="Tahoma"/>
                <a:cs typeface="Tahoma"/>
              </a:rPr>
              <a:t>stage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manufacturing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process</a:t>
            </a:r>
            <a:endParaRPr sz="1000">
              <a:latin typeface="Tahoma"/>
              <a:cs typeface="Tahoma"/>
            </a:endParaRPr>
          </a:p>
          <a:p>
            <a:pPr lvl="1" marL="364490" indent="-177165">
              <a:lnSpc>
                <a:spcPct val="100000"/>
              </a:lnSpc>
              <a:buFont typeface="Calibri"/>
              <a:buChar char="–"/>
              <a:tabLst>
                <a:tab pos="364490" algn="l"/>
              </a:tabLst>
            </a:pP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Designing</a:t>
            </a:r>
            <a:endParaRPr sz="1000">
              <a:latin typeface="Tahoma"/>
              <a:cs typeface="Tahoma"/>
            </a:endParaRPr>
          </a:p>
          <a:p>
            <a:pPr lvl="1" marL="364490" indent="-177165">
              <a:lnSpc>
                <a:spcPct val="100000"/>
              </a:lnSpc>
              <a:buFont typeface="Calibri"/>
              <a:buChar char="–"/>
              <a:tabLst>
                <a:tab pos="364490" algn="l"/>
              </a:tabLst>
            </a:pP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Material</a:t>
            </a:r>
            <a:r>
              <a:rPr dirty="0" sz="1000" spc="-8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Management</a:t>
            </a:r>
            <a:endParaRPr sz="1000">
              <a:latin typeface="Tahoma"/>
              <a:cs typeface="Tahoma"/>
            </a:endParaRPr>
          </a:p>
          <a:p>
            <a:pPr lvl="1" marL="364490" indent="-177165">
              <a:lnSpc>
                <a:spcPct val="100000"/>
              </a:lnSpc>
              <a:buFont typeface="Calibri"/>
              <a:buChar char="–"/>
              <a:tabLst>
                <a:tab pos="364490" algn="l"/>
              </a:tabLst>
            </a:pP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Production</a:t>
            </a:r>
            <a:r>
              <a:rPr dirty="0" sz="1000" spc="-7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Process</a:t>
            </a:r>
            <a:endParaRPr sz="1000">
              <a:latin typeface="Tahoma"/>
              <a:cs typeface="Tahoma"/>
            </a:endParaRPr>
          </a:p>
          <a:p>
            <a:pPr lvl="1" marL="364490" indent="-177165">
              <a:lnSpc>
                <a:spcPct val="100000"/>
              </a:lnSpc>
              <a:buFont typeface="Calibri"/>
              <a:buChar char="–"/>
              <a:tabLst>
                <a:tab pos="364490" algn="l"/>
              </a:tabLst>
            </a:pP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Packaging</a:t>
            </a:r>
            <a:endParaRPr sz="1000">
              <a:latin typeface="Tahoma"/>
              <a:cs typeface="Tahoma"/>
            </a:endParaRPr>
          </a:p>
          <a:p>
            <a:pPr lvl="1" marL="364490" indent="-177165">
              <a:lnSpc>
                <a:spcPct val="100000"/>
              </a:lnSpc>
              <a:buFont typeface="Calibri"/>
              <a:buChar char="–"/>
              <a:tabLst>
                <a:tab pos="364490" algn="l"/>
              </a:tabLst>
            </a:pP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Fin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dirty="0" sz="1000" spc="5">
                <a:solidFill>
                  <a:srgbClr val="292929"/>
                </a:solidFill>
                <a:latin typeface="Tahoma"/>
                <a:cs typeface="Tahoma"/>
              </a:rPr>
              <a:t>l</a:t>
            </a:r>
            <a:r>
              <a:rPr dirty="0" sz="1000" spc="-5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Pro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d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u</a:t>
            </a:r>
            <a:r>
              <a:rPr dirty="0" sz="1000" spc="10">
                <a:solidFill>
                  <a:srgbClr val="292929"/>
                </a:solidFill>
                <a:latin typeface="Tahoma"/>
                <a:cs typeface="Tahoma"/>
              </a:rPr>
              <a:t>c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7109" y="751077"/>
            <a:ext cx="4180840" cy="33591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812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Comm</a:t>
            </a:r>
            <a:r>
              <a:rPr dirty="0" sz="1100" spc="-4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8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footwear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17109" y="3930141"/>
            <a:ext cx="4180840" cy="264160"/>
            <a:chOff x="4817109" y="3930141"/>
            <a:chExt cx="4180840" cy="264160"/>
          </a:xfrm>
        </p:grpSpPr>
        <p:sp>
          <p:nvSpPr>
            <p:cNvPr id="16" name="object 16"/>
            <p:cNvSpPr/>
            <p:nvPr/>
          </p:nvSpPr>
          <p:spPr>
            <a:xfrm>
              <a:off x="4823459" y="3936491"/>
              <a:ext cx="4168140" cy="251460"/>
            </a:xfrm>
            <a:custGeom>
              <a:avLst/>
              <a:gdLst/>
              <a:ahLst/>
              <a:cxnLst/>
              <a:rect l="l" t="t" r="r" b="b"/>
              <a:pathLst>
                <a:path w="4168140" h="251460">
                  <a:moveTo>
                    <a:pt x="4168140" y="0"/>
                  </a:moveTo>
                  <a:lnTo>
                    <a:pt x="0" y="0"/>
                  </a:lnTo>
                  <a:lnTo>
                    <a:pt x="0" y="251459"/>
                  </a:lnTo>
                  <a:lnTo>
                    <a:pt x="4168140" y="251459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23459" y="3936491"/>
              <a:ext cx="4168140" cy="251460"/>
            </a:xfrm>
            <a:custGeom>
              <a:avLst/>
              <a:gdLst/>
              <a:ahLst/>
              <a:cxnLst/>
              <a:rect l="l" t="t" r="r" b="b"/>
              <a:pathLst>
                <a:path w="4168140" h="251460">
                  <a:moveTo>
                    <a:pt x="0" y="251459"/>
                  </a:moveTo>
                  <a:lnTo>
                    <a:pt x="4168140" y="251459"/>
                  </a:lnTo>
                  <a:lnTo>
                    <a:pt x="4168140" y="0"/>
                  </a:lnTo>
                  <a:lnTo>
                    <a:pt x="0" y="0"/>
                  </a:lnTo>
                  <a:lnTo>
                    <a:pt x="0" y="251459"/>
                  </a:lnTo>
                  <a:close/>
                </a:path>
              </a:pathLst>
            </a:custGeom>
            <a:ln w="12700">
              <a:solidFill>
                <a:srgbClr val="FBAE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823459" y="3930141"/>
            <a:ext cx="4168140" cy="295910"/>
          </a:xfrm>
          <a:prstGeom prst="rect">
            <a:avLst/>
          </a:prstGeom>
          <a:solidFill>
            <a:srgbClr val="FBAE17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70"/>
              </a:spcBef>
            </a:pPr>
            <a:r>
              <a:rPr dirty="0" sz="1100" spc="-2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105" b="1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17109" y="2625598"/>
            <a:ext cx="4180840" cy="300990"/>
            <a:chOff x="4817109" y="2625598"/>
            <a:chExt cx="4180840" cy="300990"/>
          </a:xfrm>
        </p:grpSpPr>
        <p:sp>
          <p:nvSpPr>
            <p:cNvPr id="20" name="object 20"/>
            <p:cNvSpPr/>
            <p:nvPr/>
          </p:nvSpPr>
          <p:spPr>
            <a:xfrm>
              <a:off x="4823459" y="2631948"/>
              <a:ext cx="4168140" cy="288290"/>
            </a:xfrm>
            <a:custGeom>
              <a:avLst/>
              <a:gdLst/>
              <a:ahLst/>
              <a:cxnLst/>
              <a:rect l="l" t="t" r="r" b="b"/>
              <a:pathLst>
                <a:path w="4168140" h="288289">
                  <a:moveTo>
                    <a:pt x="4168140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4168140" y="288036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FBA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823459" y="2631948"/>
              <a:ext cx="4168140" cy="288290"/>
            </a:xfrm>
            <a:custGeom>
              <a:avLst/>
              <a:gdLst/>
              <a:ahLst/>
              <a:cxnLst/>
              <a:rect l="l" t="t" r="r" b="b"/>
              <a:pathLst>
                <a:path w="4168140" h="288289">
                  <a:moveTo>
                    <a:pt x="0" y="288036"/>
                  </a:moveTo>
                  <a:lnTo>
                    <a:pt x="4168140" y="288036"/>
                  </a:lnTo>
                  <a:lnTo>
                    <a:pt x="4168140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700">
              <a:solidFill>
                <a:srgbClr val="FBAE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823459" y="2625598"/>
            <a:ext cx="4168140" cy="328295"/>
          </a:xfrm>
          <a:prstGeom prst="rect">
            <a:avLst/>
          </a:prstGeom>
          <a:solidFill>
            <a:srgbClr val="FBAE17"/>
          </a:solidFill>
        </p:spPr>
        <p:txBody>
          <a:bodyPr wrap="square" lIns="0" tIns="6476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509"/>
              </a:spcBef>
            </a:pP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Certifications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02104" y="2945726"/>
            <a:ext cx="4261485" cy="969644"/>
            <a:chOff x="4802104" y="2945726"/>
            <a:chExt cx="4261485" cy="969644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2104" y="2945726"/>
              <a:ext cx="4261142" cy="9695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7364" y="3031223"/>
              <a:ext cx="4142232" cy="8260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23460" y="2958083"/>
              <a:ext cx="4168140" cy="885825"/>
            </a:xfrm>
            <a:custGeom>
              <a:avLst/>
              <a:gdLst/>
              <a:ahLst/>
              <a:cxnLst/>
              <a:rect l="l" t="t" r="r" b="b"/>
              <a:pathLst>
                <a:path w="4168140" h="885825">
                  <a:moveTo>
                    <a:pt x="4168140" y="0"/>
                  </a:moveTo>
                  <a:lnTo>
                    <a:pt x="0" y="0"/>
                  </a:lnTo>
                  <a:lnTo>
                    <a:pt x="0" y="885443"/>
                  </a:lnTo>
                  <a:lnTo>
                    <a:pt x="4168140" y="885443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23460" y="2958083"/>
              <a:ext cx="4168140" cy="885825"/>
            </a:xfrm>
            <a:custGeom>
              <a:avLst/>
              <a:gdLst/>
              <a:ahLst/>
              <a:cxnLst/>
              <a:rect l="l" t="t" r="r" b="b"/>
              <a:pathLst>
                <a:path w="4168140" h="885825">
                  <a:moveTo>
                    <a:pt x="0" y="885443"/>
                  </a:moveTo>
                  <a:lnTo>
                    <a:pt x="4168140" y="885443"/>
                  </a:lnTo>
                  <a:lnTo>
                    <a:pt x="4168140" y="0"/>
                  </a:lnTo>
                  <a:lnTo>
                    <a:pt x="0" y="0"/>
                  </a:lnTo>
                  <a:lnTo>
                    <a:pt x="0" y="885443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915153" y="3006477"/>
            <a:ext cx="1048385" cy="7112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07950" indent="-1085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-45">
                <a:solidFill>
                  <a:srgbClr val="292929"/>
                </a:solidFill>
                <a:latin typeface="Tahoma"/>
                <a:cs typeface="Tahoma"/>
              </a:rPr>
              <a:t>I</a:t>
            </a:r>
            <a:r>
              <a:rPr dirty="0" sz="1000" spc="-75">
                <a:solidFill>
                  <a:srgbClr val="292929"/>
                </a:solidFill>
                <a:latin typeface="Tahoma"/>
                <a:cs typeface="Tahoma"/>
              </a:rPr>
              <a:t>S</a:t>
            </a:r>
            <a:r>
              <a:rPr dirty="0" sz="1000" spc="85">
                <a:solidFill>
                  <a:srgbClr val="292929"/>
                </a:solidFill>
                <a:latin typeface="Tahoma"/>
                <a:cs typeface="Tahoma"/>
              </a:rPr>
              <a:t>O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30">
                <a:latin typeface="Tahoma"/>
                <a:cs typeface="Tahoma"/>
              </a:rPr>
              <a:t>9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30">
                <a:latin typeface="Tahoma"/>
                <a:cs typeface="Tahoma"/>
              </a:rPr>
              <a:t>0</a:t>
            </a:r>
            <a:r>
              <a:rPr dirty="0" sz="1000" spc="25">
                <a:latin typeface="Tahoma"/>
                <a:cs typeface="Tahoma"/>
              </a:rPr>
              <a:t>1</a:t>
            </a:r>
            <a:r>
              <a:rPr dirty="0" sz="1000" spc="-105">
                <a:latin typeface="Tahoma"/>
                <a:cs typeface="Tahoma"/>
              </a:rPr>
              <a:t>:</a:t>
            </a:r>
            <a:r>
              <a:rPr dirty="0" sz="1000" spc="30">
                <a:latin typeface="Tahoma"/>
                <a:cs typeface="Tahoma"/>
              </a:rPr>
              <a:t>2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30">
                <a:latin typeface="Tahoma"/>
                <a:cs typeface="Tahoma"/>
              </a:rPr>
              <a:t>15</a:t>
            </a:r>
            <a:endParaRPr sz="1000">
              <a:latin typeface="Tahoma"/>
              <a:cs typeface="Tahoma"/>
            </a:endParaRPr>
          </a:p>
          <a:p>
            <a:pPr marL="107950" indent="-10858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-100">
                <a:latin typeface="Tahoma"/>
                <a:cs typeface="Tahoma"/>
              </a:rPr>
              <a:t>I</a:t>
            </a:r>
            <a:r>
              <a:rPr dirty="0" sz="1000" spc="35">
                <a:latin typeface="Tahoma"/>
                <a:cs typeface="Tahoma"/>
              </a:rPr>
              <a:t>SO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14001</a:t>
            </a:r>
            <a:r>
              <a:rPr dirty="0" sz="1000" spc="-15">
                <a:latin typeface="Tahoma"/>
                <a:cs typeface="Tahoma"/>
              </a:rPr>
              <a:t>:2</a:t>
            </a:r>
            <a:r>
              <a:rPr dirty="0" sz="1000" spc="-20">
                <a:latin typeface="Tahoma"/>
                <a:cs typeface="Tahoma"/>
              </a:rPr>
              <a:t>0</a:t>
            </a:r>
            <a:r>
              <a:rPr dirty="0" sz="1000" spc="25">
                <a:latin typeface="Tahoma"/>
                <a:cs typeface="Tahoma"/>
              </a:rPr>
              <a:t>1</a:t>
            </a:r>
            <a:r>
              <a:rPr dirty="0" sz="1000" spc="30"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  <a:p>
            <a:pPr marL="107950" indent="-10858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-45">
                <a:latin typeface="Tahoma"/>
                <a:cs typeface="Tahoma"/>
              </a:rPr>
              <a:t>I</a:t>
            </a:r>
            <a:r>
              <a:rPr dirty="0" sz="1000" spc="-75">
                <a:latin typeface="Tahoma"/>
                <a:cs typeface="Tahoma"/>
              </a:rPr>
              <a:t>S</a:t>
            </a:r>
            <a:r>
              <a:rPr dirty="0" sz="1000" spc="85">
                <a:latin typeface="Tahoma"/>
                <a:cs typeface="Tahoma"/>
              </a:rPr>
              <a:t>O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4</a:t>
            </a:r>
            <a:r>
              <a:rPr dirty="0" sz="1000" spc="30">
                <a:latin typeface="Tahoma"/>
                <a:cs typeface="Tahoma"/>
              </a:rPr>
              <a:t>5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30">
                <a:latin typeface="Tahoma"/>
                <a:cs typeface="Tahoma"/>
              </a:rPr>
              <a:t>0</a:t>
            </a:r>
            <a:r>
              <a:rPr dirty="0" sz="1000" spc="25">
                <a:latin typeface="Tahoma"/>
                <a:cs typeface="Tahoma"/>
              </a:rPr>
              <a:t>1</a:t>
            </a:r>
            <a:r>
              <a:rPr dirty="0" sz="1000" spc="-105">
                <a:latin typeface="Tahoma"/>
                <a:cs typeface="Tahoma"/>
              </a:rPr>
              <a:t>:</a:t>
            </a:r>
            <a:r>
              <a:rPr dirty="0" sz="1000" spc="30">
                <a:latin typeface="Tahoma"/>
                <a:cs typeface="Tahoma"/>
              </a:rPr>
              <a:t>2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30">
                <a:latin typeface="Tahoma"/>
                <a:cs typeface="Tahoma"/>
              </a:rPr>
              <a:t>18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08927" y="3006477"/>
            <a:ext cx="1913255" cy="7112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07950" indent="-1085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-45">
                <a:latin typeface="Tahoma"/>
                <a:cs typeface="Tahoma"/>
              </a:rPr>
              <a:t>I</a:t>
            </a:r>
            <a:r>
              <a:rPr dirty="0" sz="1000" spc="-75">
                <a:latin typeface="Tahoma"/>
                <a:cs typeface="Tahoma"/>
              </a:rPr>
              <a:t>S</a:t>
            </a:r>
            <a:r>
              <a:rPr dirty="0" sz="1000" spc="85">
                <a:latin typeface="Tahoma"/>
                <a:cs typeface="Tahoma"/>
              </a:rPr>
              <a:t>O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2</a:t>
            </a:r>
            <a:r>
              <a:rPr dirty="0" sz="1000" spc="30">
                <a:latin typeface="Tahoma"/>
                <a:cs typeface="Tahoma"/>
              </a:rPr>
              <a:t>7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30">
                <a:latin typeface="Tahoma"/>
                <a:cs typeface="Tahoma"/>
              </a:rPr>
              <a:t>0</a:t>
            </a:r>
            <a:r>
              <a:rPr dirty="0" sz="1000" spc="25">
                <a:latin typeface="Tahoma"/>
                <a:cs typeface="Tahoma"/>
              </a:rPr>
              <a:t>1</a:t>
            </a:r>
            <a:r>
              <a:rPr dirty="0" sz="1000" spc="-105">
                <a:latin typeface="Tahoma"/>
                <a:cs typeface="Tahoma"/>
              </a:rPr>
              <a:t>:</a:t>
            </a:r>
            <a:r>
              <a:rPr dirty="0" sz="1000" spc="30">
                <a:latin typeface="Tahoma"/>
                <a:cs typeface="Tahoma"/>
              </a:rPr>
              <a:t>2</a:t>
            </a:r>
            <a:r>
              <a:rPr dirty="0" sz="1000" spc="25">
                <a:latin typeface="Tahoma"/>
                <a:cs typeface="Tahoma"/>
              </a:rPr>
              <a:t>0</a:t>
            </a:r>
            <a:r>
              <a:rPr dirty="0" sz="1000" spc="30">
                <a:latin typeface="Tahoma"/>
                <a:cs typeface="Tahoma"/>
              </a:rPr>
              <a:t>13</a:t>
            </a:r>
            <a:endParaRPr sz="1000">
              <a:latin typeface="Tahoma"/>
              <a:cs typeface="Tahoma"/>
            </a:endParaRPr>
          </a:p>
          <a:p>
            <a:pPr marL="107950" indent="-10858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150">
                <a:latin typeface="Tahoma"/>
                <a:cs typeface="Tahoma"/>
              </a:rPr>
              <a:t>M</a:t>
            </a:r>
            <a:r>
              <a:rPr dirty="0" sz="1000" spc="-10">
                <a:latin typeface="Tahoma"/>
                <a:cs typeface="Tahoma"/>
              </a:rPr>
              <a:t>e</a:t>
            </a:r>
            <a:r>
              <a:rPr dirty="0" sz="1000" spc="-20">
                <a:latin typeface="Tahoma"/>
                <a:cs typeface="Tahoma"/>
              </a:rPr>
              <a:t>m</a:t>
            </a:r>
            <a:r>
              <a:rPr dirty="0" sz="1000" spc="-5">
                <a:latin typeface="Tahoma"/>
                <a:cs typeface="Tahoma"/>
              </a:rPr>
              <a:t>b</a:t>
            </a:r>
            <a:r>
              <a:rPr dirty="0" sz="1000">
                <a:latin typeface="Tahoma"/>
                <a:cs typeface="Tahoma"/>
              </a:rPr>
              <a:t>er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of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25">
                <a:latin typeface="Tahoma"/>
                <a:cs typeface="Tahoma"/>
              </a:rPr>
              <a:t>S</a:t>
            </a:r>
            <a:r>
              <a:rPr dirty="0" sz="1000" spc="20">
                <a:latin typeface="Tahoma"/>
                <a:cs typeface="Tahoma"/>
              </a:rPr>
              <a:t>A</a:t>
            </a:r>
            <a:r>
              <a:rPr dirty="0" sz="1000" spc="5">
                <a:latin typeface="Tahoma"/>
                <a:cs typeface="Tahoma"/>
              </a:rPr>
              <a:t>T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sz="1000" spc="75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  <a:p>
            <a:pPr marL="107950" indent="-10858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08585" algn="l"/>
              </a:tabLst>
            </a:pPr>
            <a:r>
              <a:rPr dirty="0" sz="1000" spc="25">
                <a:solidFill>
                  <a:srgbClr val="292929"/>
                </a:solidFill>
                <a:latin typeface="Tahoma"/>
                <a:cs typeface="Tahoma"/>
              </a:rPr>
              <a:t>CLE</a:t>
            </a:r>
            <a:r>
              <a:rPr dirty="0" sz="1000" spc="-7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292929"/>
                </a:solidFill>
                <a:latin typeface="Tahoma"/>
                <a:cs typeface="Tahoma"/>
              </a:rPr>
              <a:t>(Council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292929"/>
                </a:solidFill>
                <a:latin typeface="Tahoma"/>
                <a:cs typeface="Tahoma"/>
              </a:rPr>
              <a:t>for</a:t>
            </a:r>
            <a:r>
              <a:rPr dirty="0" sz="1000" spc="-8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292929"/>
                </a:solidFill>
                <a:latin typeface="Tahoma"/>
                <a:cs typeface="Tahoma"/>
              </a:rPr>
              <a:t>Leather</a:t>
            </a:r>
            <a:r>
              <a:rPr dirty="0" sz="1000" spc="-65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292929"/>
                </a:solidFill>
                <a:latin typeface="Tahoma"/>
                <a:cs typeface="Tahoma"/>
              </a:rPr>
              <a:t>Export)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02104" y="4218340"/>
            <a:ext cx="4261485" cy="582295"/>
            <a:chOff x="4802104" y="4218340"/>
            <a:chExt cx="4261485" cy="58229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2104" y="4218340"/>
              <a:ext cx="4261142" cy="58229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23460" y="4230623"/>
              <a:ext cx="4168140" cy="498475"/>
            </a:xfrm>
            <a:custGeom>
              <a:avLst/>
              <a:gdLst/>
              <a:ahLst/>
              <a:cxnLst/>
              <a:rect l="l" t="t" r="r" b="b"/>
              <a:pathLst>
                <a:path w="4168140" h="498475">
                  <a:moveTo>
                    <a:pt x="4168140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4168140" y="498347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823460" y="4230623"/>
              <a:ext cx="4168140" cy="498475"/>
            </a:xfrm>
            <a:custGeom>
              <a:avLst/>
              <a:gdLst/>
              <a:ahLst/>
              <a:cxnLst/>
              <a:rect l="l" t="t" r="r" b="b"/>
              <a:pathLst>
                <a:path w="4168140" h="498475">
                  <a:moveTo>
                    <a:pt x="0" y="498347"/>
                  </a:moveTo>
                  <a:lnTo>
                    <a:pt x="4168140" y="498347"/>
                  </a:lnTo>
                  <a:lnTo>
                    <a:pt x="4168140" y="0"/>
                  </a:lnTo>
                  <a:lnTo>
                    <a:pt x="0" y="0"/>
                  </a:lnTo>
                  <a:lnTo>
                    <a:pt x="0" y="498347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138292" y="4266996"/>
            <a:ext cx="66357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95"/>
              </a:spcBef>
            </a:pPr>
            <a:r>
              <a:rPr dirty="0" sz="1600" spc="-95" b="1">
                <a:latin typeface="Tahoma"/>
                <a:cs typeface="Tahoma"/>
              </a:rPr>
              <a:t>86</a:t>
            </a:r>
            <a:endParaRPr sz="16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</a:t>
            </a:r>
            <a:r>
              <a:rPr dirty="0" sz="1000" spc="-5">
                <a:latin typeface="Tahoma"/>
                <a:cs typeface="Tahoma"/>
              </a:rPr>
              <a:t>r</a:t>
            </a:r>
            <a:r>
              <a:rPr dirty="0" sz="1000" spc="-35">
                <a:latin typeface="Tahoma"/>
                <a:cs typeface="Tahoma"/>
              </a:rPr>
              <a:t>a</a:t>
            </a:r>
            <a:r>
              <a:rPr dirty="0" sz="1000" spc="-5">
                <a:latin typeface="Tahoma"/>
                <a:cs typeface="Tahoma"/>
              </a:rPr>
              <a:t>d</a:t>
            </a:r>
            <a:r>
              <a:rPr dirty="0" sz="1000" spc="-20">
                <a:latin typeface="Tahoma"/>
                <a:cs typeface="Tahoma"/>
              </a:rPr>
              <a:t>em</a:t>
            </a:r>
            <a:r>
              <a:rPr dirty="0" sz="1000" spc="-20">
                <a:latin typeface="Tahoma"/>
                <a:cs typeface="Tahoma"/>
              </a:rPr>
              <a:t>a</a:t>
            </a:r>
            <a:r>
              <a:rPr dirty="0" sz="1000">
                <a:latin typeface="Tahoma"/>
                <a:cs typeface="Tahoma"/>
              </a:rPr>
              <a:t>r</a:t>
            </a:r>
            <a:r>
              <a:rPr dirty="0" sz="1000">
                <a:latin typeface="Tahoma"/>
                <a:cs typeface="Tahoma"/>
              </a:rPr>
              <a:t>k</a:t>
            </a:r>
            <a:r>
              <a:rPr dirty="0" sz="1000" spc="-15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5269" y="4266996"/>
            <a:ext cx="61785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95"/>
              </a:spcBef>
            </a:pPr>
            <a:r>
              <a:rPr dirty="0" sz="1600" spc="-100" b="1">
                <a:latin typeface="Tahoma"/>
                <a:cs typeface="Tahoma"/>
              </a:rPr>
              <a:t>10</a:t>
            </a:r>
            <a:endParaRPr sz="16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</a:pPr>
            <a:r>
              <a:rPr dirty="0" sz="1000" spc="55">
                <a:latin typeface="Tahoma"/>
                <a:cs typeface="Tahoma"/>
              </a:rPr>
              <a:t>C</a:t>
            </a:r>
            <a:r>
              <a:rPr dirty="0" sz="1000" spc="10">
                <a:latin typeface="Tahoma"/>
                <a:cs typeface="Tahoma"/>
              </a:rPr>
              <a:t>op</a:t>
            </a:r>
            <a:r>
              <a:rPr dirty="0" sz="1000" spc="-5">
                <a:latin typeface="Tahoma"/>
                <a:cs typeface="Tahoma"/>
              </a:rPr>
              <a:t>yrig</a:t>
            </a:r>
            <a:r>
              <a:rPr dirty="0" sz="1000" spc="-10">
                <a:latin typeface="Tahoma"/>
                <a:cs typeface="Tahoma"/>
              </a:rPr>
              <a:t>h</a:t>
            </a:r>
            <a:r>
              <a:rPr dirty="0" sz="1000">
                <a:latin typeface="Tahoma"/>
                <a:cs typeface="Tahoma"/>
              </a:rPr>
              <a:t>ts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93709" y="4263034"/>
            <a:ext cx="53022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45" b="1">
                <a:latin typeface="Tahoma"/>
                <a:cs typeface="Tahoma"/>
              </a:rPr>
              <a:t>1</a:t>
            </a:r>
            <a:r>
              <a:rPr dirty="0" sz="1600" spc="-85" b="1">
                <a:latin typeface="Tahoma"/>
                <a:cs typeface="Tahoma"/>
              </a:rPr>
              <a:t>,</a:t>
            </a:r>
            <a:r>
              <a:rPr dirty="0" sz="1600" spc="-95" b="1">
                <a:latin typeface="Tahoma"/>
                <a:cs typeface="Tahoma"/>
              </a:rPr>
              <a:t>118</a:t>
            </a:r>
            <a:endParaRPr sz="1600">
              <a:latin typeface="Tahoma"/>
              <a:cs typeface="Tahoma"/>
            </a:endParaRPr>
          </a:p>
          <a:p>
            <a:pPr marL="66675">
              <a:lnSpc>
                <a:spcPct val="100000"/>
              </a:lnSpc>
            </a:pPr>
            <a:r>
              <a:rPr dirty="0" sz="1000" spc="5">
                <a:latin typeface="Tahoma"/>
                <a:cs typeface="Tahoma"/>
              </a:rPr>
              <a:t>Design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0163" y="1321308"/>
            <a:ext cx="1838325" cy="596265"/>
          </a:xfrm>
          <a:custGeom>
            <a:avLst/>
            <a:gdLst/>
            <a:ahLst/>
            <a:cxnLst/>
            <a:rect l="l" t="t" r="r" b="b"/>
            <a:pathLst>
              <a:path w="1838325" h="596264">
                <a:moveTo>
                  <a:pt x="0" y="99313"/>
                </a:moveTo>
                <a:lnTo>
                  <a:pt x="7804" y="60650"/>
                </a:lnTo>
                <a:lnTo>
                  <a:pt x="29087" y="29083"/>
                </a:lnTo>
                <a:lnTo>
                  <a:pt x="60655" y="7802"/>
                </a:lnTo>
                <a:lnTo>
                  <a:pt x="99314" y="0"/>
                </a:lnTo>
                <a:lnTo>
                  <a:pt x="1738630" y="0"/>
                </a:lnTo>
                <a:lnTo>
                  <a:pt x="1777293" y="7802"/>
                </a:lnTo>
                <a:lnTo>
                  <a:pt x="1808861" y="29083"/>
                </a:lnTo>
                <a:lnTo>
                  <a:pt x="1830141" y="60650"/>
                </a:lnTo>
                <a:lnTo>
                  <a:pt x="1837944" y="99313"/>
                </a:lnTo>
                <a:lnTo>
                  <a:pt x="1837944" y="496569"/>
                </a:lnTo>
                <a:lnTo>
                  <a:pt x="1830141" y="535233"/>
                </a:lnTo>
                <a:lnTo>
                  <a:pt x="1808861" y="566801"/>
                </a:lnTo>
                <a:lnTo>
                  <a:pt x="1777293" y="588081"/>
                </a:lnTo>
                <a:lnTo>
                  <a:pt x="1738630" y="595883"/>
                </a:lnTo>
                <a:lnTo>
                  <a:pt x="99314" y="595883"/>
                </a:lnTo>
                <a:lnTo>
                  <a:pt x="60655" y="588081"/>
                </a:lnTo>
                <a:lnTo>
                  <a:pt x="29087" y="566801"/>
                </a:lnTo>
                <a:lnTo>
                  <a:pt x="7804" y="535233"/>
                </a:lnTo>
                <a:lnTo>
                  <a:pt x="0" y="496569"/>
                </a:lnTo>
                <a:lnTo>
                  <a:pt x="0" y="9931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87298" y="1380235"/>
            <a:ext cx="137604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100"/>
              </a:spcBef>
            </a:pPr>
            <a:r>
              <a:rPr dirty="0" sz="1800" spc="-105" b="1"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000" spc="40" b="1">
                <a:latin typeface="Tahoma"/>
                <a:cs typeface="Tahoma"/>
              </a:rPr>
              <a:t>M</a:t>
            </a:r>
            <a:r>
              <a:rPr dirty="0" sz="1000" spc="-70" b="1">
                <a:latin typeface="Tahoma"/>
                <a:cs typeface="Tahoma"/>
              </a:rPr>
              <a:t>anuf</a:t>
            </a:r>
            <a:r>
              <a:rPr dirty="0" sz="1000" spc="-65" b="1">
                <a:latin typeface="Tahoma"/>
                <a:cs typeface="Tahoma"/>
              </a:rPr>
              <a:t>acturin</a:t>
            </a:r>
            <a:r>
              <a:rPr dirty="0" sz="1000" spc="-105" b="1">
                <a:latin typeface="Tahoma"/>
                <a:cs typeface="Tahoma"/>
              </a:rPr>
              <a:t>g</a:t>
            </a:r>
            <a:r>
              <a:rPr dirty="0" sz="1000" spc="-20" b="1">
                <a:latin typeface="Tahoma"/>
                <a:cs typeface="Tahoma"/>
              </a:rPr>
              <a:t> </a:t>
            </a:r>
            <a:r>
              <a:rPr dirty="0" sz="1000" spc="-50" b="1">
                <a:latin typeface="Tahoma"/>
                <a:cs typeface="Tahoma"/>
              </a:rPr>
              <a:t>Faciliti</a:t>
            </a:r>
            <a:r>
              <a:rPr dirty="0" sz="1000" spc="-80" b="1">
                <a:latin typeface="Tahoma"/>
                <a:cs typeface="Tahoma"/>
              </a:rPr>
              <a:t>e</a:t>
            </a:r>
            <a:r>
              <a:rPr dirty="0" sz="1000" spc="-80" b="1">
                <a:latin typeface="Tahoma"/>
                <a:cs typeface="Tahoma"/>
              </a:rPr>
              <a:t>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3576" y="1315211"/>
            <a:ext cx="1737360" cy="588645"/>
          </a:xfrm>
          <a:custGeom>
            <a:avLst/>
            <a:gdLst/>
            <a:ahLst/>
            <a:cxnLst/>
            <a:rect l="l" t="t" r="r" b="b"/>
            <a:pathLst>
              <a:path w="1737360" h="588644">
                <a:moveTo>
                  <a:pt x="0" y="98043"/>
                </a:moveTo>
                <a:lnTo>
                  <a:pt x="7711" y="59900"/>
                </a:lnTo>
                <a:lnTo>
                  <a:pt x="28733" y="28733"/>
                </a:lnTo>
                <a:lnTo>
                  <a:pt x="59900" y="7711"/>
                </a:lnTo>
                <a:lnTo>
                  <a:pt x="98043" y="0"/>
                </a:lnTo>
                <a:lnTo>
                  <a:pt x="1639315" y="0"/>
                </a:lnTo>
                <a:lnTo>
                  <a:pt x="1677459" y="7711"/>
                </a:lnTo>
                <a:lnTo>
                  <a:pt x="1708626" y="28733"/>
                </a:lnTo>
                <a:lnTo>
                  <a:pt x="1729648" y="59900"/>
                </a:lnTo>
                <a:lnTo>
                  <a:pt x="1737360" y="98043"/>
                </a:lnTo>
                <a:lnTo>
                  <a:pt x="1737360" y="490220"/>
                </a:lnTo>
                <a:lnTo>
                  <a:pt x="1729648" y="528363"/>
                </a:lnTo>
                <a:lnTo>
                  <a:pt x="1708626" y="559530"/>
                </a:lnTo>
                <a:lnTo>
                  <a:pt x="1677459" y="580552"/>
                </a:lnTo>
                <a:lnTo>
                  <a:pt x="1639315" y="588263"/>
                </a:lnTo>
                <a:lnTo>
                  <a:pt x="98043" y="588263"/>
                </a:lnTo>
                <a:lnTo>
                  <a:pt x="59900" y="580552"/>
                </a:lnTo>
                <a:lnTo>
                  <a:pt x="28733" y="559530"/>
                </a:lnTo>
                <a:lnTo>
                  <a:pt x="7711" y="528363"/>
                </a:lnTo>
                <a:lnTo>
                  <a:pt x="0" y="490220"/>
                </a:lnTo>
                <a:lnTo>
                  <a:pt x="0" y="9804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58338" y="1374775"/>
            <a:ext cx="124079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dirty="0" sz="1800" spc="-175" b="1">
                <a:latin typeface="Tahoma"/>
                <a:cs typeface="Tahoma"/>
              </a:rPr>
              <a:t>~10.5</a:t>
            </a:r>
            <a:r>
              <a:rPr dirty="0" sz="1800" spc="-85" b="1">
                <a:latin typeface="Tahoma"/>
                <a:cs typeface="Tahoma"/>
              </a:rPr>
              <a:t> </a:t>
            </a:r>
            <a:r>
              <a:rPr dirty="0" sz="1800" spc="-125" b="1">
                <a:latin typeface="Tahoma"/>
                <a:cs typeface="Tahoma"/>
              </a:rPr>
              <a:t>Lakh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00" spc="-50" b="1">
                <a:latin typeface="Tahoma"/>
                <a:cs typeface="Tahoma"/>
              </a:rPr>
              <a:t>P</a:t>
            </a:r>
            <a:r>
              <a:rPr dirty="0" sz="1000" spc="-75" b="1">
                <a:latin typeface="Tahoma"/>
                <a:cs typeface="Tahoma"/>
              </a:rPr>
              <a:t>airs</a:t>
            </a:r>
            <a:r>
              <a:rPr dirty="0" sz="1000" spc="-40" b="1">
                <a:latin typeface="Tahoma"/>
                <a:cs typeface="Tahoma"/>
              </a:rPr>
              <a:t> </a:t>
            </a:r>
            <a:r>
              <a:rPr dirty="0" sz="1000" spc="-65" b="1">
                <a:latin typeface="Tahoma"/>
                <a:cs typeface="Tahoma"/>
              </a:rPr>
              <a:t>p</a:t>
            </a:r>
            <a:r>
              <a:rPr dirty="0" sz="1000" spc="-75" b="1">
                <a:latin typeface="Tahoma"/>
                <a:cs typeface="Tahoma"/>
              </a:rPr>
              <a:t>e</a:t>
            </a:r>
            <a:r>
              <a:rPr dirty="0" sz="1000" spc="-65" b="1">
                <a:latin typeface="Tahoma"/>
                <a:cs typeface="Tahoma"/>
              </a:rPr>
              <a:t>r</a:t>
            </a:r>
            <a:r>
              <a:rPr dirty="0" sz="1000" spc="-45" b="1">
                <a:latin typeface="Tahoma"/>
                <a:cs typeface="Tahoma"/>
              </a:rPr>
              <a:t> </a:t>
            </a:r>
            <a:r>
              <a:rPr dirty="0" sz="1000" spc="-85" b="1">
                <a:latin typeface="Tahoma"/>
                <a:cs typeface="Tahoma"/>
              </a:rPr>
              <a:t>d</a:t>
            </a:r>
            <a:r>
              <a:rPr dirty="0" sz="1000" spc="-85" b="1">
                <a:latin typeface="Tahoma"/>
                <a:cs typeface="Tahoma"/>
              </a:rPr>
              <a:t>a</a:t>
            </a:r>
            <a:r>
              <a:rPr dirty="0" sz="1000" spc="-55" b="1">
                <a:latin typeface="Tahoma"/>
                <a:cs typeface="Tahoma"/>
              </a:rPr>
              <a:t>y</a:t>
            </a:r>
            <a:r>
              <a:rPr dirty="0" sz="1000" spc="-50" b="1">
                <a:latin typeface="Tahoma"/>
                <a:cs typeface="Tahoma"/>
              </a:rPr>
              <a:t> </a:t>
            </a:r>
            <a:r>
              <a:rPr dirty="0" sz="1000" spc="-70" b="1">
                <a:latin typeface="Tahoma"/>
                <a:cs typeface="Tahoma"/>
              </a:rPr>
              <a:t>ca</a:t>
            </a:r>
            <a:r>
              <a:rPr dirty="0" sz="1000" spc="-80" b="1">
                <a:latin typeface="Tahoma"/>
                <a:cs typeface="Tahoma"/>
              </a:rPr>
              <a:t>p</a:t>
            </a:r>
            <a:r>
              <a:rPr dirty="0" sz="1000" spc="-75" b="1">
                <a:latin typeface="Tahoma"/>
                <a:cs typeface="Tahoma"/>
              </a:rPr>
              <a:t>ac</a:t>
            </a:r>
            <a:r>
              <a:rPr dirty="0" sz="1000" spc="-45" b="1">
                <a:latin typeface="Tahoma"/>
                <a:cs typeface="Tahoma"/>
              </a:rPr>
              <a:t>i</a:t>
            </a:r>
            <a:r>
              <a:rPr dirty="0" sz="1000" spc="-50" b="1">
                <a:latin typeface="Tahoma"/>
                <a:cs typeface="Tahoma"/>
              </a:rPr>
              <a:t>ty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10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81537" y="3701605"/>
            <a:ext cx="4360545" cy="1379855"/>
            <a:chOff x="4681537" y="3701605"/>
            <a:chExt cx="4360545" cy="1379855"/>
          </a:xfrm>
        </p:grpSpPr>
        <p:sp>
          <p:nvSpPr>
            <p:cNvPr id="3" name="object 3"/>
            <p:cNvSpPr/>
            <p:nvPr/>
          </p:nvSpPr>
          <p:spPr>
            <a:xfrm>
              <a:off x="4689348" y="4319015"/>
              <a:ext cx="4348480" cy="554990"/>
            </a:xfrm>
            <a:custGeom>
              <a:avLst/>
              <a:gdLst/>
              <a:ahLst/>
              <a:cxnLst/>
              <a:rect l="l" t="t" r="r" b="b"/>
              <a:pathLst>
                <a:path w="4348480" h="554989">
                  <a:moveTo>
                    <a:pt x="92455" y="0"/>
                  </a:moveTo>
                  <a:lnTo>
                    <a:pt x="4347971" y="0"/>
                  </a:lnTo>
                  <a:lnTo>
                    <a:pt x="4347971" y="462280"/>
                  </a:lnTo>
                  <a:lnTo>
                    <a:pt x="4340705" y="498270"/>
                  </a:lnTo>
                  <a:lnTo>
                    <a:pt x="4320889" y="527658"/>
                  </a:lnTo>
                  <a:lnTo>
                    <a:pt x="4291500" y="547471"/>
                  </a:lnTo>
                  <a:lnTo>
                    <a:pt x="4255516" y="554736"/>
                  </a:lnTo>
                  <a:lnTo>
                    <a:pt x="0" y="554736"/>
                  </a:lnTo>
                  <a:lnTo>
                    <a:pt x="0" y="92456"/>
                  </a:lnTo>
                  <a:lnTo>
                    <a:pt x="7266" y="56465"/>
                  </a:lnTo>
                  <a:lnTo>
                    <a:pt x="27082" y="27077"/>
                  </a:lnTo>
                  <a:lnTo>
                    <a:pt x="56471" y="7264"/>
                  </a:lnTo>
                  <a:lnTo>
                    <a:pt x="92455" y="0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686300" y="3706367"/>
              <a:ext cx="4349750" cy="559435"/>
            </a:xfrm>
            <a:custGeom>
              <a:avLst/>
              <a:gdLst/>
              <a:ahLst/>
              <a:cxnLst/>
              <a:rect l="l" t="t" r="r" b="b"/>
              <a:pathLst>
                <a:path w="4349750" h="559435">
                  <a:moveTo>
                    <a:pt x="93217" y="0"/>
                  </a:moveTo>
                  <a:lnTo>
                    <a:pt x="4349495" y="0"/>
                  </a:lnTo>
                  <a:lnTo>
                    <a:pt x="4349495" y="466089"/>
                  </a:lnTo>
                  <a:lnTo>
                    <a:pt x="4342163" y="502375"/>
                  </a:lnTo>
                  <a:lnTo>
                    <a:pt x="4322175" y="532006"/>
                  </a:lnTo>
                  <a:lnTo>
                    <a:pt x="4292542" y="551982"/>
                  </a:lnTo>
                  <a:lnTo>
                    <a:pt x="4256278" y="559307"/>
                  </a:lnTo>
                  <a:lnTo>
                    <a:pt x="0" y="559307"/>
                  </a:lnTo>
                  <a:lnTo>
                    <a:pt x="0" y="93217"/>
                  </a:ln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close/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4692205" y="949261"/>
            <a:ext cx="4371340" cy="1340485"/>
            <a:chOff x="4692205" y="949261"/>
            <a:chExt cx="4371340" cy="1340485"/>
          </a:xfrm>
        </p:grpSpPr>
        <p:sp>
          <p:nvSpPr>
            <p:cNvPr id="6" name="object 6"/>
            <p:cNvSpPr/>
            <p:nvPr/>
          </p:nvSpPr>
          <p:spPr>
            <a:xfrm>
              <a:off x="4698491" y="1620012"/>
              <a:ext cx="4349750" cy="664845"/>
            </a:xfrm>
            <a:custGeom>
              <a:avLst/>
              <a:gdLst/>
              <a:ahLst/>
              <a:cxnLst/>
              <a:rect l="l" t="t" r="r" b="b"/>
              <a:pathLst>
                <a:path w="4349750" h="664844">
                  <a:moveTo>
                    <a:pt x="110744" y="0"/>
                  </a:moveTo>
                  <a:lnTo>
                    <a:pt x="4349496" y="0"/>
                  </a:lnTo>
                  <a:lnTo>
                    <a:pt x="4349496" y="553720"/>
                  </a:lnTo>
                  <a:lnTo>
                    <a:pt x="4340800" y="596848"/>
                  </a:lnTo>
                  <a:lnTo>
                    <a:pt x="4317079" y="632047"/>
                  </a:lnTo>
                  <a:lnTo>
                    <a:pt x="4281880" y="655768"/>
                  </a:lnTo>
                  <a:lnTo>
                    <a:pt x="4238752" y="664464"/>
                  </a:lnTo>
                  <a:lnTo>
                    <a:pt x="0" y="664464"/>
                  </a:lnTo>
                  <a:lnTo>
                    <a:pt x="0" y="110744"/>
                  </a:lnTo>
                  <a:lnTo>
                    <a:pt x="8695" y="67615"/>
                  </a:lnTo>
                  <a:lnTo>
                    <a:pt x="32416" y="32416"/>
                  </a:lnTo>
                  <a:lnTo>
                    <a:pt x="67615" y="8695"/>
                  </a:lnTo>
                  <a:lnTo>
                    <a:pt x="110744" y="0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96967" y="954024"/>
              <a:ext cx="4361815" cy="612775"/>
            </a:xfrm>
            <a:custGeom>
              <a:avLst/>
              <a:gdLst/>
              <a:ahLst/>
              <a:cxnLst/>
              <a:rect l="l" t="t" r="r" b="b"/>
              <a:pathLst>
                <a:path w="4361815" h="612775">
                  <a:moveTo>
                    <a:pt x="102108" y="0"/>
                  </a:moveTo>
                  <a:lnTo>
                    <a:pt x="4361688" y="0"/>
                  </a:lnTo>
                  <a:lnTo>
                    <a:pt x="4361688" y="510540"/>
                  </a:lnTo>
                  <a:lnTo>
                    <a:pt x="4353663" y="550283"/>
                  </a:lnTo>
                  <a:lnTo>
                    <a:pt x="4331779" y="582739"/>
                  </a:lnTo>
                  <a:lnTo>
                    <a:pt x="4299323" y="604623"/>
                  </a:lnTo>
                  <a:lnTo>
                    <a:pt x="4259580" y="612648"/>
                  </a:lnTo>
                  <a:lnTo>
                    <a:pt x="0" y="612648"/>
                  </a:lnTo>
                  <a:lnTo>
                    <a:pt x="0" y="102107"/>
                  </a:ln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30480" y="1008888"/>
            <a:ext cx="4361815" cy="721360"/>
          </a:xfrm>
          <a:custGeom>
            <a:avLst/>
            <a:gdLst/>
            <a:ahLst/>
            <a:cxnLst/>
            <a:rect l="l" t="t" r="r" b="b"/>
            <a:pathLst>
              <a:path w="4361815" h="721360">
                <a:moveTo>
                  <a:pt x="120142" y="0"/>
                </a:moveTo>
                <a:lnTo>
                  <a:pt x="4361688" y="0"/>
                </a:lnTo>
                <a:lnTo>
                  <a:pt x="4361688" y="600710"/>
                </a:lnTo>
                <a:lnTo>
                  <a:pt x="4352238" y="647449"/>
                </a:lnTo>
                <a:lnTo>
                  <a:pt x="4326477" y="685641"/>
                </a:lnTo>
                <a:lnTo>
                  <a:pt x="4288285" y="711402"/>
                </a:lnTo>
                <a:lnTo>
                  <a:pt x="4241545" y="720852"/>
                </a:lnTo>
                <a:lnTo>
                  <a:pt x="0" y="720852"/>
                </a:lnTo>
                <a:lnTo>
                  <a:pt x="0" y="120142"/>
                </a:lnTo>
                <a:lnTo>
                  <a:pt x="9442" y="73402"/>
                </a:lnTo>
                <a:lnTo>
                  <a:pt x="35191" y="35210"/>
                </a:lnTo>
                <a:lnTo>
                  <a:pt x="73380" y="9449"/>
                </a:lnTo>
                <a:lnTo>
                  <a:pt x="120142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76" y="3381755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4">
                <a:moveTo>
                  <a:pt x="119888" y="0"/>
                </a:moveTo>
                <a:lnTo>
                  <a:pt x="4361688" y="0"/>
                </a:lnTo>
                <a:lnTo>
                  <a:pt x="4361688" y="599440"/>
                </a:lnTo>
                <a:lnTo>
                  <a:pt x="4352260" y="646102"/>
                </a:lnTo>
                <a:lnTo>
                  <a:pt x="4326556" y="684210"/>
                </a:lnTo>
                <a:lnTo>
                  <a:pt x="4288446" y="709905"/>
                </a:lnTo>
                <a:lnTo>
                  <a:pt x="4241800" y="719328"/>
                </a:lnTo>
                <a:lnTo>
                  <a:pt x="0" y="719328"/>
                </a:lnTo>
                <a:lnTo>
                  <a:pt x="0" y="119888"/>
                </a:lnTo>
                <a:lnTo>
                  <a:pt x="9422" y="73241"/>
                </a:lnTo>
                <a:lnTo>
                  <a:pt x="35117" y="35131"/>
                </a:lnTo>
                <a:lnTo>
                  <a:pt x="73225" y="9427"/>
                </a:lnTo>
                <a:lnTo>
                  <a:pt x="119888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76" y="2586227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4">
                <a:moveTo>
                  <a:pt x="119888" y="0"/>
                </a:moveTo>
                <a:lnTo>
                  <a:pt x="4361688" y="0"/>
                </a:lnTo>
                <a:lnTo>
                  <a:pt x="4361688" y="599440"/>
                </a:lnTo>
                <a:lnTo>
                  <a:pt x="4352260" y="646086"/>
                </a:lnTo>
                <a:lnTo>
                  <a:pt x="4326556" y="684196"/>
                </a:lnTo>
                <a:lnTo>
                  <a:pt x="4288446" y="709900"/>
                </a:lnTo>
                <a:lnTo>
                  <a:pt x="4241800" y="719328"/>
                </a:lnTo>
                <a:lnTo>
                  <a:pt x="0" y="719328"/>
                </a:lnTo>
                <a:lnTo>
                  <a:pt x="0" y="119888"/>
                </a:lnTo>
                <a:lnTo>
                  <a:pt x="9422" y="73241"/>
                </a:lnTo>
                <a:lnTo>
                  <a:pt x="35117" y="35131"/>
                </a:lnTo>
                <a:lnTo>
                  <a:pt x="73225" y="9427"/>
                </a:lnTo>
                <a:lnTo>
                  <a:pt x="119888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" y="1789176"/>
            <a:ext cx="4361815" cy="721360"/>
          </a:xfrm>
          <a:custGeom>
            <a:avLst/>
            <a:gdLst/>
            <a:ahLst/>
            <a:cxnLst/>
            <a:rect l="l" t="t" r="r" b="b"/>
            <a:pathLst>
              <a:path w="4361815" h="721360">
                <a:moveTo>
                  <a:pt x="120142" y="0"/>
                </a:moveTo>
                <a:lnTo>
                  <a:pt x="4361688" y="0"/>
                </a:lnTo>
                <a:lnTo>
                  <a:pt x="4361688" y="600710"/>
                </a:lnTo>
                <a:lnTo>
                  <a:pt x="4352238" y="647449"/>
                </a:lnTo>
                <a:lnTo>
                  <a:pt x="4326477" y="685641"/>
                </a:lnTo>
                <a:lnTo>
                  <a:pt x="4288285" y="711402"/>
                </a:lnTo>
                <a:lnTo>
                  <a:pt x="4241545" y="720852"/>
                </a:lnTo>
                <a:lnTo>
                  <a:pt x="0" y="720852"/>
                </a:lnTo>
                <a:lnTo>
                  <a:pt x="0" y="120142"/>
                </a:lnTo>
                <a:lnTo>
                  <a:pt x="9442" y="73402"/>
                </a:lnTo>
                <a:lnTo>
                  <a:pt x="35191" y="35210"/>
                </a:lnTo>
                <a:lnTo>
                  <a:pt x="73380" y="9449"/>
                </a:lnTo>
                <a:lnTo>
                  <a:pt x="120142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80" y="4143755"/>
            <a:ext cx="4361815" cy="719455"/>
          </a:xfrm>
          <a:custGeom>
            <a:avLst/>
            <a:gdLst/>
            <a:ahLst/>
            <a:cxnLst/>
            <a:rect l="l" t="t" r="r" b="b"/>
            <a:pathLst>
              <a:path w="4361815" h="719454">
                <a:moveTo>
                  <a:pt x="119888" y="0"/>
                </a:moveTo>
                <a:lnTo>
                  <a:pt x="4361688" y="0"/>
                </a:lnTo>
                <a:lnTo>
                  <a:pt x="4361688" y="599440"/>
                </a:lnTo>
                <a:lnTo>
                  <a:pt x="4352260" y="646102"/>
                </a:lnTo>
                <a:lnTo>
                  <a:pt x="4326556" y="684210"/>
                </a:lnTo>
                <a:lnTo>
                  <a:pt x="4288446" y="709905"/>
                </a:lnTo>
                <a:lnTo>
                  <a:pt x="4241800" y="719328"/>
                </a:lnTo>
                <a:lnTo>
                  <a:pt x="0" y="719328"/>
                </a:lnTo>
                <a:lnTo>
                  <a:pt x="0" y="119888"/>
                </a:lnTo>
                <a:lnTo>
                  <a:pt x="9420" y="73219"/>
                </a:lnTo>
                <a:lnTo>
                  <a:pt x="35112" y="35112"/>
                </a:lnTo>
                <a:lnTo>
                  <a:pt x="73219" y="9420"/>
                </a:lnTo>
                <a:lnTo>
                  <a:pt x="119888" y="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96672" y="252221"/>
            <a:ext cx="354012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 i="1">
                <a:solidFill>
                  <a:srgbClr val="FFFFFF"/>
                </a:solidFill>
                <a:latin typeface="Trebuchet MS"/>
                <a:cs typeface="Trebuchet MS"/>
              </a:rPr>
              <a:t>Distinguished</a:t>
            </a:r>
            <a:r>
              <a:rPr dirty="0" spc="-2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90" i="1">
                <a:solidFill>
                  <a:srgbClr val="FFFFFF"/>
                </a:solidFill>
                <a:latin typeface="Trebuchet MS"/>
                <a:cs typeface="Trebuchet MS"/>
              </a:rPr>
              <a:t>Board</a:t>
            </a:r>
            <a:r>
              <a:rPr dirty="0" spc="-1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20" i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pc="-1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pc="-100" i="1">
                <a:solidFill>
                  <a:srgbClr val="FFFFFF"/>
                </a:solidFill>
                <a:latin typeface="Trebuchet MS"/>
                <a:cs typeface="Trebuchet MS"/>
              </a:rPr>
              <a:t>Directors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535" y="985926"/>
            <a:ext cx="4008754" cy="7016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95" b="1">
                <a:latin typeface="Tahoma"/>
                <a:cs typeface="Tahoma"/>
              </a:rPr>
              <a:t>Ramesh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Kumar</a:t>
            </a:r>
            <a:r>
              <a:rPr dirty="0" sz="1100" spc="-60" b="1">
                <a:latin typeface="Tahoma"/>
                <a:cs typeface="Tahoma"/>
              </a:rPr>
              <a:t> Dua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,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Chairman</a:t>
            </a:r>
            <a:r>
              <a:rPr dirty="0" sz="1100" spc="-7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5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100" spc="-5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43383"/>
                </a:solidFill>
                <a:latin typeface="Tahoma"/>
                <a:cs typeface="Tahoma"/>
              </a:rPr>
              <a:t>Managing</a:t>
            </a:r>
            <a:r>
              <a:rPr dirty="0" sz="1100" spc="-6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endParaRPr sz="1100">
              <a:latin typeface="Tahoma"/>
              <a:cs typeface="Tahoma"/>
            </a:endParaRPr>
          </a:p>
          <a:p>
            <a:pPr marL="205740" marR="5080" indent="-17272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05740" algn="l"/>
                <a:tab pos="206375" algn="l"/>
              </a:tabLst>
            </a:pPr>
            <a:r>
              <a:rPr dirty="0" sz="900" spc="30">
                <a:latin typeface="Tahoma"/>
                <a:cs typeface="Tahoma"/>
              </a:rPr>
              <a:t>48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strategy,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sales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marketing,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production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new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p</a:t>
            </a:r>
            <a:r>
              <a:rPr dirty="0" sz="900" spc="-5">
                <a:latin typeface="Tahoma"/>
                <a:cs typeface="Tahoma"/>
              </a:rPr>
              <a:t>r</a:t>
            </a:r>
            <a:r>
              <a:rPr dirty="0" sz="900" spc="20">
                <a:latin typeface="Tahoma"/>
                <a:cs typeface="Tahoma"/>
              </a:rPr>
              <a:t>o</a:t>
            </a:r>
            <a:r>
              <a:rPr dirty="0" sz="900" spc="5">
                <a:latin typeface="Tahoma"/>
                <a:cs typeface="Tahoma"/>
              </a:rPr>
              <a:t>duc</a:t>
            </a:r>
            <a:r>
              <a:rPr dirty="0" sz="900" spc="20">
                <a:latin typeface="Tahoma"/>
                <a:cs typeface="Tahoma"/>
              </a:rPr>
              <a:t>t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de</a:t>
            </a:r>
            <a:r>
              <a:rPr dirty="0" sz="900" spc="15">
                <a:latin typeface="Tahoma"/>
                <a:cs typeface="Tahoma"/>
              </a:rPr>
              <a:t>v</a:t>
            </a:r>
            <a:r>
              <a:rPr dirty="0" sz="900">
                <a:latin typeface="Tahoma"/>
                <a:cs typeface="Tahoma"/>
              </a:rPr>
              <a:t>e</a:t>
            </a:r>
            <a:r>
              <a:rPr dirty="0" sz="900" spc="5">
                <a:latin typeface="Tahoma"/>
                <a:cs typeface="Tahoma"/>
              </a:rPr>
              <a:t>l</a:t>
            </a:r>
            <a:r>
              <a:rPr dirty="0" sz="900" spc="20">
                <a:latin typeface="Tahoma"/>
                <a:cs typeface="Tahoma"/>
              </a:rPr>
              <a:t>o</a:t>
            </a:r>
            <a:r>
              <a:rPr dirty="0" sz="900" spc="-5">
                <a:latin typeface="Tahoma"/>
                <a:cs typeface="Tahoma"/>
              </a:rPr>
              <a:t>pm</a:t>
            </a:r>
            <a:r>
              <a:rPr dirty="0" sz="900">
                <a:latin typeface="Tahoma"/>
                <a:cs typeface="Tahoma"/>
              </a:rPr>
              <a:t>e</a:t>
            </a:r>
            <a:r>
              <a:rPr dirty="0" sz="900" spc="-10">
                <a:latin typeface="Tahoma"/>
                <a:cs typeface="Tahoma"/>
              </a:rPr>
              <a:t>n</a:t>
            </a:r>
            <a:r>
              <a:rPr dirty="0" sz="900" spc="20">
                <a:latin typeface="Tahoma"/>
                <a:cs typeface="Tahoma"/>
              </a:rPr>
              <a:t>t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20">
                <a:latin typeface="Tahoma"/>
                <a:cs typeface="Tahoma"/>
              </a:rPr>
              <a:t>f</a:t>
            </a:r>
            <a:r>
              <a:rPr dirty="0" sz="900" spc="20">
                <a:latin typeface="Tahoma"/>
                <a:cs typeface="Tahoma"/>
              </a:rPr>
              <a:t>oo</a:t>
            </a:r>
            <a:r>
              <a:rPr dirty="0" sz="900" spc="20">
                <a:latin typeface="Tahoma"/>
                <a:cs typeface="Tahoma"/>
              </a:rPr>
              <a:t>tw</a:t>
            </a:r>
            <a:r>
              <a:rPr dirty="0" sz="900" spc="25">
                <a:latin typeface="Tahoma"/>
                <a:cs typeface="Tahoma"/>
              </a:rPr>
              <a:t>e</a:t>
            </a:r>
            <a:r>
              <a:rPr dirty="0" sz="900" spc="-35">
                <a:latin typeface="Tahoma"/>
                <a:cs typeface="Tahoma"/>
              </a:rPr>
              <a:t>a</a:t>
            </a:r>
            <a:r>
              <a:rPr dirty="0" sz="900">
                <a:latin typeface="Tahoma"/>
                <a:cs typeface="Tahoma"/>
              </a:rPr>
              <a:t>r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indu</a:t>
            </a:r>
            <a:r>
              <a:rPr dirty="0" sz="900" spc="-5">
                <a:latin typeface="Tahoma"/>
                <a:cs typeface="Tahoma"/>
              </a:rPr>
              <a:t>s</a:t>
            </a:r>
            <a:r>
              <a:rPr dirty="0" sz="900" spc="10">
                <a:latin typeface="Tahoma"/>
                <a:cs typeface="Tahoma"/>
              </a:rPr>
              <a:t>try</a:t>
            </a:r>
            <a:endParaRPr sz="900">
              <a:latin typeface="Tahoma"/>
              <a:cs typeface="Tahoma"/>
            </a:endParaRPr>
          </a:p>
          <a:p>
            <a:pPr marL="205740" indent="-172720">
              <a:lnSpc>
                <a:spcPct val="100000"/>
              </a:lnSpc>
              <a:buFont typeface="Arial MT"/>
              <a:buChar char="•"/>
              <a:tabLst>
                <a:tab pos="205740" algn="l"/>
                <a:tab pos="206375" algn="l"/>
              </a:tabLst>
            </a:pPr>
            <a:r>
              <a:rPr dirty="0" sz="900" spc="-5">
                <a:latin typeface="Tahoma"/>
                <a:cs typeface="Tahoma"/>
              </a:rPr>
              <a:t>Leading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Relaxo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20">
                <a:latin typeface="Tahoma"/>
                <a:cs typeface="Tahoma"/>
              </a:rPr>
              <a:t>to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become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largest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footwear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manufacturer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India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07" y="1766257"/>
            <a:ext cx="4194175" cy="71818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590"/>
              </a:spcBef>
            </a:pPr>
            <a:r>
              <a:rPr dirty="0" sz="1100" spc="-55" b="1">
                <a:latin typeface="Tahoma"/>
                <a:cs typeface="Tahoma"/>
              </a:rPr>
              <a:t>Mukan</a:t>
            </a:r>
            <a:r>
              <a:rPr dirty="0" sz="1100" spc="-70" b="1">
                <a:latin typeface="Tahoma"/>
                <a:cs typeface="Tahoma"/>
              </a:rPr>
              <a:t>d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L</a:t>
            </a:r>
            <a:r>
              <a:rPr dirty="0" sz="1100" spc="-75" b="1">
                <a:latin typeface="Tahoma"/>
                <a:cs typeface="Tahoma"/>
              </a:rPr>
              <a:t>a</a:t>
            </a:r>
            <a:r>
              <a:rPr dirty="0" sz="1100" spc="-60" b="1">
                <a:latin typeface="Tahoma"/>
                <a:cs typeface="Tahoma"/>
              </a:rPr>
              <a:t>l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D</a:t>
            </a:r>
            <a:r>
              <a:rPr dirty="0" sz="1100" spc="-30" b="1">
                <a:latin typeface="Tahoma"/>
                <a:cs typeface="Tahoma"/>
              </a:rPr>
              <a:t>u</a:t>
            </a:r>
            <a:r>
              <a:rPr dirty="0" sz="1100" spc="-100" b="1">
                <a:latin typeface="Tahoma"/>
                <a:cs typeface="Tahoma"/>
              </a:rPr>
              <a:t>a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,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145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h</a:t>
            </a:r>
            <a:r>
              <a:rPr dirty="0" sz="1100" spc="10">
                <a:solidFill>
                  <a:srgbClr val="243383"/>
                </a:solidFill>
                <a:latin typeface="Tahoma"/>
                <a:cs typeface="Tahoma"/>
              </a:rPr>
              <a:t>ole</a:t>
            </a:r>
            <a:r>
              <a:rPr dirty="0" sz="11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ime</a:t>
            </a:r>
            <a:r>
              <a:rPr dirty="0" sz="1100" spc="-7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243383"/>
                </a:solidFill>
                <a:latin typeface="Tahoma"/>
                <a:cs typeface="Tahoma"/>
              </a:rPr>
              <a:t>Di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ctor</a:t>
            </a:r>
            <a:endParaRPr sz="11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30">
                <a:latin typeface="Tahoma"/>
                <a:cs typeface="Tahoma"/>
              </a:rPr>
              <a:t>51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manufacturing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excellence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footwear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industry</a:t>
            </a:r>
            <a:endParaRPr sz="900">
              <a:latin typeface="Tahoma"/>
              <a:cs typeface="Tahom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5">
                <a:latin typeface="Tahoma"/>
                <a:cs typeface="Tahoma"/>
              </a:rPr>
              <a:t>Providing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cutting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edge</a:t>
            </a:r>
            <a:r>
              <a:rPr dirty="0" sz="900" spc="-5">
                <a:latin typeface="Tahoma"/>
                <a:cs typeface="Tahoma"/>
              </a:rPr>
              <a:t> impetus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20">
                <a:latin typeface="Tahoma"/>
                <a:cs typeface="Tahoma"/>
              </a:rPr>
              <a:t>to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new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product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development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quality </a:t>
            </a:r>
            <a:r>
              <a:rPr dirty="0" sz="900" spc="-27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control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9334" y="2184273"/>
            <a:ext cx="43218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8475" algn="l"/>
              </a:tabLst>
            </a:pPr>
            <a:r>
              <a:rPr dirty="0" u="sng" sz="900" spc="-55">
                <a:uFill>
                  <a:solidFill>
                    <a:srgbClr val="A6A6A6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00" spc="-55">
                <a:uFill>
                  <a:solidFill>
                    <a:srgbClr val="A6A6A6"/>
                  </a:solidFill>
                </a:uFill>
                <a:latin typeface="Tahoma"/>
                <a:cs typeface="Tahoma"/>
              </a:rPr>
              <a:t>	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77" y="2586576"/>
            <a:ext cx="4114165" cy="68389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 spc="-35" b="1">
                <a:latin typeface="Tahoma"/>
                <a:cs typeface="Tahoma"/>
              </a:rPr>
              <a:t>N</a:t>
            </a:r>
            <a:r>
              <a:rPr dirty="0" sz="1100" spc="-20" b="1">
                <a:latin typeface="Tahoma"/>
                <a:cs typeface="Tahoma"/>
              </a:rPr>
              <a:t>i</a:t>
            </a:r>
            <a:r>
              <a:rPr dirty="0" sz="1100" spc="-85" b="1">
                <a:latin typeface="Tahoma"/>
                <a:cs typeface="Tahoma"/>
              </a:rPr>
              <a:t>kh</a:t>
            </a:r>
            <a:r>
              <a:rPr dirty="0" sz="1100" spc="-50" b="1">
                <a:latin typeface="Tahoma"/>
                <a:cs typeface="Tahoma"/>
              </a:rPr>
              <a:t>i</a:t>
            </a:r>
            <a:r>
              <a:rPr dirty="0" sz="1100" spc="-60" b="1">
                <a:latin typeface="Tahoma"/>
                <a:cs typeface="Tahoma"/>
              </a:rPr>
              <a:t>l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D</a:t>
            </a:r>
            <a:r>
              <a:rPr dirty="0" sz="1100" spc="-30" b="1">
                <a:latin typeface="Tahoma"/>
                <a:cs typeface="Tahoma"/>
              </a:rPr>
              <a:t>u</a:t>
            </a:r>
            <a:r>
              <a:rPr dirty="0" sz="1100" spc="-100" b="1">
                <a:latin typeface="Tahoma"/>
                <a:cs typeface="Tahoma"/>
              </a:rPr>
              <a:t>a</a:t>
            </a:r>
            <a:r>
              <a:rPr dirty="0" sz="1100" spc="-90" b="1">
                <a:latin typeface="Tahoma"/>
                <a:cs typeface="Tahoma"/>
              </a:rPr>
              <a:t>,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145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h</a:t>
            </a:r>
            <a:r>
              <a:rPr dirty="0" sz="1100" spc="10">
                <a:solidFill>
                  <a:srgbClr val="243383"/>
                </a:solidFill>
                <a:latin typeface="Tahoma"/>
                <a:cs typeface="Tahoma"/>
              </a:rPr>
              <a:t>ole</a:t>
            </a:r>
            <a:r>
              <a:rPr dirty="0" sz="11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ime</a:t>
            </a:r>
            <a:r>
              <a:rPr dirty="0" sz="1100" spc="-7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243383"/>
                </a:solidFill>
                <a:latin typeface="Tahoma"/>
                <a:cs typeface="Tahoma"/>
              </a:rPr>
              <a:t>Di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ctor</a:t>
            </a:r>
            <a:endParaRPr sz="1100">
              <a:latin typeface="Tahoma"/>
              <a:cs typeface="Tahoma"/>
            </a:endParaRPr>
          </a:p>
          <a:p>
            <a:pPr marL="205104" marR="5080" indent="-17272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205104" algn="l"/>
                <a:tab pos="205740" algn="l"/>
              </a:tabLst>
            </a:pPr>
            <a:r>
              <a:rPr dirty="0" sz="900" spc="30">
                <a:latin typeface="Tahoma"/>
                <a:cs typeface="Tahoma"/>
              </a:rPr>
              <a:t>28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production,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new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product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development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has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deep </a:t>
            </a:r>
            <a:r>
              <a:rPr dirty="0" sz="900" spc="-2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knowledge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product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mix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Footwear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Industry</a:t>
            </a:r>
            <a:endParaRPr sz="900">
              <a:latin typeface="Tahoma"/>
              <a:cs typeface="Tahoma"/>
            </a:endParaRPr>
          </a:p>
          <a:p>
            <a:pPr marL="205104" indent="-172720">
              <a:lnSpc>
                <a:spcPct val="100000"/>
              </a:lnSpc>
              <a:buFont typeface="Arial MT"/>
              <a:buChar char="•"/>
              <a:tabLst>
                <a:tab pos="205104" algn="l"/>
                <a:tab pos="205740" algn="l"/>
              </a:tabLst>
            </a:pPr>
            <a:r>
              <a:rPr dirty="0" sz="900">
                <a:latin typeface="Tahoma"/>
                <a:cs typeface="Tahoma"/>
              </a:rPr>
              <a:t>Studied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from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International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School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Modern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Shoe-making,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Czech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Republic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967" y="4127122"/>
            <a:ext cx="3536950" cy="54165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15"/>
              </a:spcBef>
            </a:pPr>
            <a:r>
              <a:rPr dirty="0" sz="1100" spc="-80" b="1">
                <a:latin typeface="Tahoma"/>
                <a:cs typeface="Tahoma"/>
              </a:rPr>
              <a:t>Sushil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Batra,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10">
                <a:solidFill>
                  <a:srgbClr val="243383"/>
                </a:solidFill>
                <a:latin typeface="Tahoma"/>
                <a:cs typeface="Tahoma"/>
              </a:rPr>
              <a:t>Executive</a:t>
            </a:r>
            <a:r>
              <a:rPr dirty="0" sz="1100" spc="-7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r>
              <a:rPr dirty="0" sz="11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243383"/>
                </a:solidFill>
                <a:latin typeface="Tahoma"/>
                <a:cs typeface="Tahoma"/>
              </a:rPr>
              <a:t>&amp;</a:t>
            </a:r>
            <a:r>
              <a:rPr dirty="0" sz="1100" spc="-4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5">
                <a:solidFill>
                  <a:srgbClr val="243383"/>
                </a:solidFill>
                <a:latin typeface="Tahoma"/>
                <a:cs typeface="Tahoma"/>
              </a:rPr>
              <a:t>Chief</a:t>
            </a:r>
            <a:r>
              <a:rPr dirty="0" sz="1100" spc="-7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5">
                <a:solidFill>
                  <a:srgbClr val="243383"/>
                </a:solidFill>
                <a:latin typeface="Tahoma"/>
                <a:cs typeface="Tahoma"/>
              </a:rPr>
              <a:t>Financial</a:t>
            </a:r>
            <a:r>
              <a:rPr dirty="0" sz="11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243383"/>
                </a:solidFill>
                <a:latin typeface="Tahoma"/>
                <a:cs typeface="Tahoma"/>
              </a:rPr>
              <a:t>Officer</a:t>
            </a:r>
            <a:endParaRPr sz="11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30">
                <a:latin typeface="Tahoma"/>
                <a:cs typeface="Tahoma"/>
              </a:rPr>
              <a:t>33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Finance,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Taxation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17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Strategic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Planning</a:t>
            </a:r>
            <a:endParaRPr sz="9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5">
                <a:latin typeface="Tahoma"/>
                <a:cs typeface="Tahoma"/>
              </a:rPr>
              <a:t>Joined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2007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as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55">
                <a:latin typeface="Tahoma"/>
                <a:cs typeface="Tahoma"/>
              </a:rPr>
              <a:t>CFO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was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elevated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20">
                <a:latin typeface="Tahoma"/>
                <a:cs typeface="Tahoma"/>
              </a:rPr>
              <a:t>to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Board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2024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00" y="667512"/>
            <a:ext cx="4356100" cy="260985"/>
          </a:xfrm>
          <a:custGeom>
            <a:avLst/>
            <a:gdLst/>
            <a:ahLst/>
            <a:cxnLst/>
            <a:rect l="l" t="t" r="r" b="b"/>
            <a:pathLst>
              <a:path w="4356100" h="260984">
                <a:moveTo>
                  <a:pt x="4355592" y="0"/>
                </a:moveTo>
                <a:lnTo>
                  <a:pt x="0" y="0"/>
                </a:lnTo>
                <a:lnTo>
                  <a:pt x="0" y="260603"/>
                </a:lnTo>
                <a:lnTo>
                  <a:pt x="4355592" y="260603"/>
                </a:lnTo>
                <a:lnTo>
                  <a:pt x="4355592" y="0"/>
                </a:lnTo>
                <a:close/>
              </a:path>
            </a:pathLst>
          </a:custGeom>
          <a:solidFill>
            <a:srgbClr val="FBAE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91183" y="698068"/>
            <a:ext cx="12503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Ex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1540" y="653795"/>
            <a:ext cx="4357370" cy="294005"/>
          </a:xfrm>
          <a:prstGeom prst="rect">
            <a:avLst/>
          </a:prstGeom>
          <a:solidFill>
            <a:srgbClr val="FBAE16"/>
          </a:solidFill>
        </p:spPr>
        <p:txBody>
          <a:bodyPr wrap="square" lIns="0" tIns="4445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50"/>
              </a:spcBef>
            </a:pPr>
            <a:r>
              <a:rPr dirty="0" sz="1100" spc="-210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89347" y="3012948"/>
            <a:ext cx="4335780" cy="640080"/>
          </a:xfrm>
          <a:custGeom>
            <a:avLst/>
            <a:gdLst/>
            <a:ahLst/>
            <a:cxnLst/>
            <a:rect l="l" t="t" r="r" b="b"/>
            <a:pathLst>
              <a:path w="4335780" h="640079">
                <a:moveTo>
                  <a:pt x="106679" y="0"/>
                </a:moveTo>
                <a:lnTo>
                  <a:pt x="4335780" y="0"/>
                </a:lnTo>
                <a:lnTo>
                  <a:pt x="4335780" y="533400"/>
                </a:lnTo>
                <a:lnTo>
                  <a:pt x="4327397" y="574929"/>
                </a:lnTo>
                <a:lnTo>
                  <a:pt x="4304537" y="608838"/>
                </a:lnTo>
                <a:lnTo>
                  <a:pt x="4270628" y="631698"/>
                </a:lnTo>
                <a:lnTo>
                  <a:pt x="4229100" y="640080"/>
                </a:lnTo>
                <a:lnTo>
                  <a:pt x="0" y="640080"/>
                </a:lnTo>
                <a:lnTo>
                  <a:pt x="0" y="106680"/>
                </a:lnTo>
                <a:lnTo>
                  <a:pt x="8381" y="65151"/>
                </a:lnTo>
                <a:lnTo>
                  <a:pt x="31241" y="31241"/>
                </a:lnTo>
                <a:lnTo>
                  <a:pt x="65150" y="8381"/>
                </a:lnTo>
                <a:lnTo>
                  <a:pt x="106679" y="0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783582" y="3047225"/>
            <a:ext cx="4191635" cy="5365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100" spc="-25" b="1">
                <a:latin typeface="Tahoma"/>
                <a:cs typeface="Tahoma"/>
              </a:rPr>
              <a:t>Y</a:t>
            </a:r>
            <a:r>
              <a:rPr dirty="0" sz="1100" spc="-80" b="1">
                <a:latin typeface="Tahoma"/>
                <a:cs typeface="Tahoma"/>
              </a:rPr>
              <a:t>o</a:t>
            </a:r>
            <a:r>
              <a:rPr dirty="0" sz="1100" spc="-75" b="1">
                <a:latin typeface="Tahoma"/>
                <a:cs typeface="Tahoma"/>
              </a:rPr>
              <a:t>g</a:t>
            </a:r>
            <a:r>
              <a:rPr dirty="0" sz="1100" spc="-80" b="1">
                <a:latin typeface="Tahoma"/>
                <a:cs typeface="Tahoma"/>
              </a:rPr>
              <a:t>e</a:t>
            </a:r>
            <a:r>
              <a:rPr dirty="0" sz="1100" spc="-80" b="1">
                <a:latin typeface="Tahoma"/>
                <a:cs typeface="Tahoma"/>
              </a:rPr>
              <a:t>s</a:t>
            </a:r>
            <a:r>
              <a:rPr dirty="0" sz="1100" spc="-85" b="1">
                <a:latin typeface="Tahoma"/>
                <a:cs typeface="Tahoma"/>
              </a:rPr>
              <a:t>h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Kapu</a:t>
            </a:r>
            <a:r>
              <a:rPr dirty="0" sz="1100" spc="-55" b="1">
                <a:latin typeface="Tahoma"/>
                <a:cs typeface="Tahoma"/>
              </a:rPr>
              <a:t>r</a:t>
            </a:r>
            <a:r>
              <a:rPr dirty="0" sz="1100" spc="-90" b="1">
                <a:latin typeface="Tahoma"/>
                <a:cs typeface="Tahoma"/>
              </a:rPr>
              <a:t>,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243383"/>
                </a:solidFill>
                <a:latin typeface="Tahoma"/>
                <a:cs typeface="Tahoma"/>
              </a:rPr>
              <a:t>Ind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10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100" spc="25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9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243383"/>
                </a:solidFill>
                <a:latin typeface="Tahoma"/>
                <a:cs typeface="Tahoma"/>
              </a:rPr>
              <a:t>Di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ctor</a:t>
            </a:r>
            <a:endParaRPr sz="1100">
              <a:latin typeface="Tahoma"/>
              <a:cs typeface="Tahoma"/>
            </a:endParaRPr>
          </a:p>
          <a:p>
            <a:pPr marL="186690" indent="-17335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186690" algn="l"/>
                <a:tab pos="187325" algn="l"/>
              </a:tabLst>
            </a:pPr>
            <a:r>
              <a:rPr dirty="0" sz="900" spc="30">
                <a:latin typeface="Tahoma"/>
                <a:cs typeface="Tahoma"/>
              </a:rPr>
              <a:t>38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reputed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financial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institutions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field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investment</a:t>
            </a:r>
            <a:endParaRPr sz="900">
              <a:latin typeface="Tahoma"/>
              <a:cs typeface="Tahoma"/>
            </a:endParaRPr>
          </a:p>
          <a:p>
            <a:pPr marL="186690">
              <a:lnSpc>
                <a:spcPct val="100000"/>
              </a:lnSpc>
            </a:pPr>
            <a:r>
              <a:rPr dirty="0" sz="900" spc="-15">
                <a:latin typeface="Tahoma"/>
                <a:cs typeface="Tahoma"/>
              </a:rPr>
              <a:t>banking,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strategic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initiatives,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business/corporate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restructuring,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etc.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4884" y="1617852"/>
            <a:ext cx="4117975" cy="500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50" b="1">
                <a:latin typeface="Tahoma"/>
                <a:cs typeface="Tahoma"/>
              </a:rPr>
              <a:t>Dee</a:t>
            </a:r>
            <a:r>
              <a:rPr dirty="0" sz="1100" spc="-60" b="1">
                <a:latin typeface="Tahoma"/>
                <a:cs typeface="Tahoma"/>
              </a:rPr>
              <a:t>p</a:t>
            </a:r>
            <a:r>
              <a:rPr dirty="0" sz="1100" spc="-100" b="1">
                <a:latin typeface="Tahoma"/>
                <a:cs typeface="Tahoma"/>
              </a:rPr>
              <a:t>a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Ve</a:t>
            </a:r>
            <a:r>
              <a:rPr dirty="0" sz="1100" spc="-35" b="1">
                <a:latin typeface="Tahoma"/>
                <a:cs typeface="Tahoma"/>
              </a:rPr>
              <a:t>r</a:t>
            </a:r>
            <a:r>
              <a:rPr dirty="0" sz="1100" spc="-105" b="1">
                <a:latin typeface="Tahoma"/>
                <a:cs typeface="Tahoma"/>
              </a:rPr>
              <a:t>ma,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243383"/>
                </a:solidFill>
                <a:latin typeface="Tahoma"/>
                <a:cs typeface="Tahoma"/>
              </a:rPr>
              <a:t>Ind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10">
                <a:solidFill>
                  <a:srgbClr val="243383"/>
                </a:solidFill>
                <a:latin typeface="Tahoma"/>
                <a:cs typeface="Tahoma"/>
              </a:rPr>
              <a:t>p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d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n</a:t>
            </a:r>
            <a:r>
              <a:rPr dirty="0" sz="1100" spc="25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 spc="-9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243383"/>
                </a:solidFill>
                <a:latin typeface="Tahoma"/>
                <a:cs typeface="Tahoma"/>
              </a:rPr>
              <a:t>Di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ctor</a:t>
            </a:r>
            <a:endParaRPr sz="1100">
              <a:latin typeface="Tahoma"/>
              <a:cs typeface="Tahoma"/>
            </a:endParaRPr>
          </a:p>
          <a:p>
            <a:pPr marL="172085" indent="-172085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72085" algn="l"/>
                <a:tab pos="185420" algn="l"/>
              </a:tabLst>
            </a:pPr>
            <a:r>
              <a:rPr dirty="0" sz="900" spc="30">
                <a:latin typeface="Tahoma"/>
                <a:cs typeface="Tahoma"/>
              </a:rPr>
              <a:t>36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academic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administration,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associated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with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UPES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since</a:t>
            </a:r>
            <a:endParaRPr sz="900">
              <a:latin typeface="Tahoma"/>
              <a:cs typeface="Tahoma"/>
            </a:endParaRPr>
          </a:p>
          <a:p>
            <a:pPr algn="ctr" marR="31115">
              <a:lnSpc>
                <a:spcPct val="100000"/>
              </a:lnSpc>
              <a:spcBef>
                <a:spcPts val="5"/>
              </a:spcBef>
            </a:pPr>
            <a:r>
              <a:rPr dirty="0" sz="900" spc="5">
                <a:latin typeface="Tahoma"/>
                <a:cs typeface="Tahoma"/>
              </a:rPr>
              <a:t>inception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has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held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various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positions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like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Director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(NCR),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5">
                <a:latin typeface="Tahoma"/>
                <a:cs typeface="Tahoma"/>
              </a:rPr>
              <a:t>VP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(Academic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67096" y="2092832"/>
            <a:ext cx="17811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65">
                <a:latin typeface="Tahoma"/>
                <a:cs typeface="Tahoma"/>
              </a:rPr>
              <a:t>A</a:t>
            </a:r>
            <a:r>
              <a:rPr dirty="0" sz="900" spc="20">
                <a:latin typeface="Tahoma"/>
                <a:cs typeface="Tahoma"/>
              </a:rPr>
              <a:t>ff</a:t>
            </a:r>
            <a:r>
              <a:rPr dirty="0" sz="900" spc="-35">
                <a:latin typeface="Tahoma"/>
                <a:cs typeface="Tahoma"/>
              </a:rPr>
              <a:t>a</a:t>
            </a:r>
            <a:r>
              <a:rPr dirty="0" sz="900" spc="5">
                <a:latin typeface="Tahoma"/>
                <a:cs typeface="Tahoma"/>
              </a:rPr>
              <a:t>i</a:t>
            </a:r>
            <a:r>
              <a:rPr dirty="0" sz="900">
                <a:latin typeface="Tahoma"/>
                <a:cs typeface="Tahoma"/>
              </a:rPr>
              <a:t>r</a:t>
            </a:r>
            <a:r>
              <a:rPr dirty="0" sz="900" spc="-25">
                <a:latin typeface="Tahoma"/>
                <a:cs typeface="Tahoma"/>
              </a:rPr>
              <a:t>s</a:t>
            </a:r>
            <a:r>
              <a:rPr dirty="0" sz="900" spc="-105">
                <a:latin typeface="Tahoma"/>
                <a:cs typeface="Tahoma"/>
              </a:rPr>
              <a:t>)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&amp;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In</a:t>
            </a:r>
            <a:r>
              <a:rPr dirty="0" sz="900" spc="-45">
                <a:latin typeface="Tahoma"/>
                <a:cs typeface="Tahoma"/>
              </a:rPr>
              <a:t>s</a:t>
            </a:r>
            <a:r>
              <a:rPr dirty="0" sz="900" spc="10">
                <a:latin typeface="Tahoma"/>
                <a:cs typeface="Tahoma"/>
              </a:rPr>
              <a:t>titu</a:t>
            </a:r>
            <a:r>
              <a:rPr dirty="0" sz="900" spc="10">
                <a:latin typeface="Tahoma"/>
                <a:cs typeface="Tahoma"/>
              </a:rPr>
              <a:t>ti</a:t>
            </a:r>
            <a:r>
              <a:rPr dirty="0" sz="900" spc="30">
                <a:latin typeface="Tahoma"/>
                <a:cs typeface="Tahoma"/>
              </a:rPr>
              <a:t>o</a:t>
            </a:r>
            <a:r>
              <a:rPr dirty="0" sz="900" spc="-10">
                <a:latin typeface="Tahoma"/>
                <a:cs typeface="Tahoma"/>
              </a:rPr>
              <a:t>nal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A</a:t>
            </a:r>
            <a:r>
              <a:rPr dirty="0" sz="900" spc="20">
                <a:latin typeface="Tahoma"/>
                <a:cs typeface="Tahoma"/>
              </a:rPr>
              <a:t>ff</a:t>
            </a:r>
            <a:r>
              <a:rPr dirty="0" sz="900" spc="-35">
                <a:latin typeface="Tahoma"/>
                <a:cs typeface="Tahoma"/>
              </a:rPr>
              <a:t>a</a:t>
            </a:r>
            <a:r>
              <a:rPr dirty="0" sz="900" spc="5">
                <a:latin typeface="Tahoma"/>
                <a:cs typeface="Tahoma"/>
              </a:rPr>
              <a:t>i</a:t>
            </a:r>
            <a:r>
              <a:rPr dirty="0" sz="900">
                <a:latin typeface="Tahoma"/>
                <a:cs typeface="Tahoma"/>
              </a:rPr>
              <a:t>r</a:t>
            </a:r>
            <a:r>
              <a:rPr dirty="0" sz="900" spc="-15">
                <a:latin typeface="Tahoma"/>
                <a:cs typeface="Tahoma"/>
              </a:rPr>
              <a:t>s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&amp;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H</a:t>
            </a:r>
            <a:r>
              <a:rPr dirty="0" sz="900" spc="5">
                <a:latin typeface="Tahoma"/>
                <a:cs typeface="Tahoma"/>
              </a:rPr>
              <a:t>R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4729" y="3679370"/>
            <a:ext cx="4057650" cy="57277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100" spc="-105" b="1">
                <a:latin typeface="Tahoma"/>
                <a:cs typeface="Tahoma"/>
              </a:rPr>
              <a:t>Raj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Kumar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Jain,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Independent</a:t>
            </a:r>
            <a:r>
              <a:rPr dirty="0" sz="1100" spc="-9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endParaRPr sz="1100">
              <a:latin typeface="Tahoma"/>
              <a:cs typeface="Tahoma"/>
            </a:endParaRPr>
          </a:p>
          <a:p>
            <a:pPr marL="187960" marR="5080" indent="-17272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187960" algn="l"/>
                <a:tab pos="188595" algn="l"/>
              </a:tabLst>
            </a:pPr>
            <a:r>
              <a:rPr dirty="0" sz="900" spc="30">
                <a:latin typeface="Tahoma"/>
                <a:cs typeface="Tahoma"/>
              </a:rPr>
              <a:t>44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for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leading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consumer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organisations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sales,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marketing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supply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chain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71771" y="2332468"/>
            <a:ext cx="3666490" cy="55181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465"/>
              </a:spcBef>
            </a:pPr>
            <a:r>
              <a:rPr dirty="0" sz="1100" spc="-85" b="1">
                <a:latin typeface="Tahoma"/>
                <a:cs typeface="Tahoma"/>
              </a:rPr>
              <a:t>Rajeev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Bhadauria,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Independent</a:t>
            </a:r>
            <a:r>
              <a:rPr dirty="0" sz="1100" spc="-7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endParaRPr sz="1100">
              <a:latin typeface="Tahoma"/>
              <a:cs typeface="Tahoma"/>
            </a:endParaRPr>
          </a:p>
          <a:p>
            <a:pPr marL="184785" marR="5080" indent="-17272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30">
                <a:latin typeface="Tahoma"/>
                <a:cs typeface="Tahoma"/>
              </a:rPr>
              <a:t>37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Human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Resource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leadership,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previously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a</a:t>
            </a:r>
            <a:r>
              <a:rPr dirty="0" sz="900" spc="-25">
                <a:latin typeface="Tahoma"/>
                <a:cs typeface="Tahoma"/>
              </a:rPr>
              <a:t>ss</a:t>
            </a:r>
            <a:r>
              <a:rPr dirty="0" sz="900" spc="20">
                <a:latin typeface="Tahoma"/>
                <a:cs typeface="Tahoma"/>
              </a:rPr>
              <a:t>o</a:t>
            </a:r>
            <a:r>
              <a:rPr dirty="0" sz="900">
                <a:latin typeface="Tahoma"/>
                <a:cs typeface="Tahoma"/>
              </a:rPr>
              <a:t>ciate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with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114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JS</a:t>
            </a:r>
            <a:r>
              <a:rPr dirty="0" sz="900" spc="25">
                <a:latin typeface="Tahoma"/>
                <a:cs typeface="Tahoma"/>
              </a:rPr>
              <a:t>PL</a:t>
            </a:r>
            <a:r>
              <a:rPr dirty="0" sz="900" spc="-70">
                <a:latin typeface="Tahoma"/>
                <a:cs typeface="Tahoma"/>
              </a:rPr>
              <a:t>,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Re</a:t>
            </a:r>
            <a:r>
              <a:rPr dirty="0" sz="900" spc="5">
                <a:latin typeface="Tahoma"/>
                <a:cs typeface="Tahoma"/>
              </a:rPr>
              <a:t>l</a:t>
            </a:r>
            <a:r>
              <a:rPr dirty="0" sz="900" spc="-5">
                <a:latin typeface="Tahoma"/>
                <a:cs typeface="Tahoma"/>
              </a:rPr>
              <a:t>i</a:t>
            </a:r>
            <a:r>
              <a:rPr dirty="0" sz="900" spc="-20">
                <a:latin typeface="Tahoma"/>
                <a:cs typeface="Tahoma"/>
              </a:rPr>
              <a:t>a</a:t>
            </a:r>
            <a:r>
              <a:rPr dirty="0" sz="900" spc="5">
                <a:latin typeface="Tahoma"/>
                <a:cs typeface="Tahoma"/>
              </a:rPr>
              <a:t>nc</a:t>
            </a:r>
            <a:r>
              <a:rPr dirty="0" sz="900">
                <a:latin typeface="Tahoma"/>
                <a:cs typeface="Tahoma"/>
              </a:rPr>
              <a:t>e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A</a:t>
            </a:r>
            <a:r>
              <a:rPr dirty="0" sz="900" spc="70">
                <a:latin typeface="Tahoma"/>
                <a:cs typeface="Tahoma"/>
              </a:rPr>
              <a:t>DA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g</a:t>
            </a:r>
            <a:r>
              <a:rPr dirty="0" sz="900" spc="-20">
                <a:latin typeface="Tahoma"/>
                <a:cs typeface="Tahoma"/>
              </a:rPr>
              <a:t>r</a:t>
            </a:r>
            <a:r>
              <a:rPr dirty="0" sz="900" spc="20">
                <a:latin typeface="Tahoma"/>
                <a:cs typeface="Tahoma"/>
              </a:rPr>
              <a:t>o</a:t>
            </a:r>
            <a:r>
              <a:rPr dirty="0" sz="900">
                <a:latin typeface="Tahoma"/>
                <a:cs typeface="Tahoma"/>
              </a:rPr>
              <a:t>up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&amp;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75">
                <a:latin typeface="Tahoma"/>
                <a:cs typeface="Tahoma"/>
              </a:rPr>
              <a:t>N</a:t>
            </a:r>
            <a:r>
              <a:rPr dirty="0" sz="900">
                <a:latin typeface="Tahoma"/>
                <a:cs typeface="Tahoma"/>
              </a:rPr>
              <a:t>T</a:t>
            </a:r>
            <a:r>
              <a:rPr dirty="0" sz="900" spc="50">
                <a:latin typeface="Tahoma"/>
                <a:cs typeface="Tahoma"/>
              </a:rPr>
              <a:t>PC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71771" y="943944"/>
            <a:ext cx="3987165" cy="5607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505"/>
              </a:spcBef>
            </a:pPr>
            <a:r>
              <a:rPr dirty="0" sz="1100" spc="-60" b="1">
                <a:latin typeface="Tahoma"/>
                <a:cs typeface="Tahoma"/>
              </a:rPr>
              <a:t>Kuldip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Singh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Dhingra,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243383"/>
                </a:solidFill>
                <a:latin typeface="Tahoma"/>
                <a:cs typeface="Tahoma"/>
              </a:rPr>
              <a:t>Independent</a:t>
            </a:r>
            <a:r>
              <a:rPr dirty="0" sz="1100" spc="-9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endParaRPr sz="1100">
              <a:latin typeface="Tahoma"/>
              <a:cs typeface="Tahoma"/>
            </a:endParaRPr>
          </a:p>
          <a:p>
            <a:pPr marL="184785" marR="5080" indent="-17272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30">
                <a:latin typeface="Tahoma"/>
                <a:cs typeface="Tahoma"/>
              </a:rPr>
              <a:t>51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paint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related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industries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strategy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&amp;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planning,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strategy,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corporate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management,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manufacturing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etc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813" y="3373945"/>
            <a:ext cx="4371340" cy="730885"/>
            <a:chOff x="31813" y="3373945"/>
            <a:chExt cx="4371340" cy="730885"/>
          </a:xfrm>
        </p:grpSpPr>
        <p:sp>
          <p:nvSpPr>
            <p:cNvPr id="30" name="object 30"/>
            <p:cNvSpPr/>
            <p:nvPr/>
          </p:nvSpPr>
          <p:spPr>
            <a:xfrm>
              <a:off x="36576" y="3378708"/>
              <a:ext cx="4361815" cy="721360"/>
            </a:xfrm>
            <a:custGeom>
              <a:avLst/>
              <a:gdLst/>
              <a:ahLst/>
              <a:cxnLst/>
              <a:rect l="l" t="t" r="r" b="b"/>
              <a:pathLst>
                <a:path w="4361815" h="721360">
                  <a:moveTo>
                    <a:pt x="4361688" y="0"/>
                  </a:moveTo>
                  <a:lnTo>
                    <a:pt x="120142" y="0"/>
                  </a:lnTo>
                  <a:lnTo>
                    <a:pt x="73380" y="9449"/>
                  </a:lnTo>
                  <a:lnTo>
                    <a:pt x="35191" y="35210"/>
                  </a:lnTo>
                  <a:lnTo>
                    <a:pt x="9442" y="73402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4241545" y="720852"/>
                  </a:lnTo>
                  <a:lnTo>
                    <a:pt x="4288285" y="711409"/>
                  </a:lnTo>
                  <a:lnTo>
                    <a:pt x="4326477" y="685660"/>
                  </a:lnTo>
                  <a:lnTo>
                    <a:pt x="4352238" y="647471"/>
                  </a:lnTo>
                  <a:lnTo>
                    <a:pt x="4361688" y="600710"/>
                  </a:lnTo>
                  <a:lnTo>
                    <a:pt x="4361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6576" y="3378708"/>
              <a:ext cx="4361815" cy="721360"/>
            </a:xfrm>
            <a:custGeom>
              <a:avLst/>
              <a:gdLst/>
              <a:ahLst/>
              <a:cxnLst/>
              <a:rect l="l" t="t" r="r" b="b"/>
              <a:pathLst>
                <a:path w="4361815" h="721360">
                  <a:moveTo>
                    <a:pt x="120142" y="0"/>
                  </a:moveTo>
                  <a:lnTo>
                    <a:pt x="4361688" y="0"/>
                  </a:lnTo>
                  <a:lnTo>
                    <a:pt x="4361688" y="600710"/>
                  </a:lnTo>
                  <a:lnTo>
                    <a:pt x="4352238" y="647471"/>
                  </a:lnTo>
                  <a:lnTo>
                    <a:pt x="4326477" y="685660"/>
                  </a:lnTo>
                  <a:lnTo>
                    <a:pt x="4288285" y="711409"/>
                  </a:lnTo>
                  <a:lnTo>
                    <a:pt x="4241545" y="720852"/>
                  </a:lnTo>
                  <a:lnTo>
                    <a:pt x="0" y="720852"/>
                  </a:lnTo>
                  <a:lnTo>
                    <a:pt x="0" y="120142"/>
                  </a:lnTo>
                  <a:lnTo>
                    <a:pt x="9442" y="73402"/>
                  </a:lnTo>
                  <a:lnTo>
                    <a:pt x="35191" y="35210"/>
                  </a:lnTo>
                  <a:lnTo>
                    <a:pt x="73380" y="9449"/>
                  </a:lnTo>
                  <a:lnTo>
                    <a:pt x="120142" y="0"/>
                  </a:lnTo>
                  <a:close/>
                </a:path>
              </a:pathLst>
            </a:custGeom>
            <a:ln w="952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7637" y="3344783"/>
            <a:ext cx="3513454" cy="68262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439"/>
              </a:spcBef>
            </a:pPr>
            <a:r>
              <a:rPr dirty="0" sz="1100" spc="-60" b="1">
                <a:latin typeface="Tahoma"/>
                <a:cs typeface="Tahoma"/>
              </a:rPr>
              <a:t>Ga</a:t>
            </a:r>
            <a:r>
              <a:rPr dirty="0" sz="1100" spc="-75" b="1">
                <a:latin typeface="Tahoma"/>
                <a:cs typeface="Tahoma"/>
              </a:rPr>
              <a:t>urav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Kuma</a:t>
            </a:r>
            <a:r>
              <a:rPr dirty="0" sz="1100" spc="-70" b="1">
                <a:latin typeface="Tahoma"/>
                <a:cs typeface="Tahoma"/>
              </a:rPr>
              <a:t>a</a:t>
            </a:r>
            <a:r>
              <a:rPr dirty="0" sz="1100" spc="-70" b="1">
                <a:latin typeface="Tahoma"/>
                <a:cs typeface="Tahoma"/>
              </a:rPr>
              <a:t>r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D</a:t>
            </a:r>
            <a:r>
              <a:rPr dirty="0" sz="1100" spc="-30" b="1">
                <a:latin typeface="Tahoma"/>
                <a:cs typeface="Tahoma"/>
              </a:rPr>
              <a:t>u</a:t>
            </a:r>
            <a:r>
              <a:rPr dirty="0" sz="1100" spc="-95" b="1">
                <a:latin typeface="Tahoma"/>
                <a:cs typeface="Tahoma"/>
              </a:rPr>
              <a:t>a</a:t>
            </a:r>
            <a:r>
              <a:rPr dirty="0" sz="1100" spc="-90" b="1">
                <a:latin typeface="Tahoma"/>
                <a:cs typeface="Tahoma"/>
              </a:rPr>
              <a:t>,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145">
                <a:solidFill>
                  <a:srgbClr val="243383"/>
                </a:solidFill>
                <a:latin typeface="Tahoma"/>
                <a:cs typeface="Tahoma"/>
              </a:rPr>
              <a:t>W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h</a:t>
            </a:r>
            <a:r>
              <a:rPr dirty="0" sz="1100" spc="10">
                <a:solidFill>
                  <a:srgbClr val="243383"/>
                </a:solidFill>
                <a:latin typeface="Tahoma"/>
                <a:cs typeface="Tahoma"/>
              </a:rPr>
              <a:t>ole</a:t>
            </a:r>
            <a:r>
              <a:rPr dirty="0" sz="1100" spc="-6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T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ime</a:t>
            </a:r>
            <a:r>
              <a:rPr dirty="0" sz="1100" spc="-9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40">
                <a:solidFill>
                  <a:srgbClr val="243383"/>
                </a:solidFill>
                <a:latin typeface="Tahoma"/>
                <a:cs typeface="Tahoma"/>
              </a:rPr>
              <a:t>Di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r</a:t>
            </a:r>
            <a:r>
              <a:rPr dirty="0" sz="1100">
                <a:solidFill>
                  <a:srgbClr val="243383"/>
                </a:solidFill>
                <a:latin typeface="Tahoma"/>
                <a:cs typeface="Tahoma"/>
              </a:rPr>
              <a:t>e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ctor</a:t>
            </a:r>
            <a:endParaRPr sz="1100">
              <a:latin typeface="Tahoma"/>
              <a:cs typeface="Tahoma"/>
            </a:endParaRPr>
          </a:p>
          <a:p>
            <a:pPr marL="184785" indent="-17272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30">
                <a:latin typeface="Tahoma"/>
                <a:cs typeface="Tahoma"/>
              </a:rPr>
              <a:t>23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years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sales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marketing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footwear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industry</a:t>
            </a:r>
            <a:endParaRPr sz="900">
              <a:latin typeface="Tahoma"/>
              <a:cs typeface="Tahoma"/>
            </a:endParaRPr>
          </a:p>
          <a:p>
            <a:pPr marL="184785" marR="240029" indent="-172720">
              <a:lnSpc>
                <a:spcPct val="100000"/>
              </a:lnSpc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5">
                <a:latin typeface="Tahoma"/>
                <a:cs typeface="Tahoma"/>
              </a:rPr>
              <a:t>Joined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2001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is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heading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sales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&amp;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marketing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has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been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in</a:t>
            </a:r>
            <a:r>
              <a:rPr dirty="0" sz="900" spc="-10">
                <a:latin typeface="Tahoma"/>
                <a:cs typeface="Tahoma"/>
              </a:rPr>
              <a:t>s</a:t>
            </a:r>
            <a:r>
              <a:rPr dirty="0" sz="900">
                <a:latin typeface="Tahoma"/>
                <a:cs typeface="Tahoma"/>
              </a:rPr>
              <a:t>trum</a:t>
            </a:r>
            <a:r>
              <a:rPr dirty="0" sz="900" spc="5">
                <a:latin typeface="Tahoma"/>
                <a:cs typeface="Tahoma"/>
              </a:rPr>
              <a:t>e</a:t>
            </a:r>
            <a:r>
              <a:rPr dirty="0" sz="900">
                <a:latin typeface="Tahoma"/>
                <a:cs typeface="Tahoma"/>
              </a:rPr>
              <a:t>ntal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r</a:t>
            </a:r>
            <a:r>
              <a:rPr dirty="0" sz="900">
                <a:latin typeface="Tahoma"/>
                <a:cs typeface="Tahoma"/>
              </a:rPr>
              <a:t>e</a:t>
            </a:r>
            <a:r>
              <a:rPr dirty="0" sz="900" spc="15">
                <a:latin typeface="Tahoma"/>
                <a:cs typeface="Tahoma"/>
              </a:rPr>
              <a:t>v</a:t>
            </a:r>
            <a:r>
              <a:rPr dirty="0" sz="900">
                <a:latin typeface="Tahoma"/>
                <a:cs typeface="Tahoma"/>
              </a:rPr>
              <a:t>e</a:t>
            </a:r>
            <a:r>
              <a:rPr dirty="0" sz="900">
                <a:latin typeface="Tahoma"/>
                <a:cs typeface="Tahoma"/>
              </a:rPr>
              <a:t>nu</a:t>
            </a:r>
            <a:r>
              <a:rPr dirty="0" sz="900">
                <a:latin typeface="Tahoma"/>
                <a:cs typeface="Tahoma"/>
              </a:rPr>
              <a:t>e</a:t>
            </a:r>
            <a:r>
              <a:rPr dirty="0" sz="900" spc="-7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g</a:t>
            </a:r>
            <a:r>
              <a:rPr dirty="0" sz="900" spc="-20">
                <a:latin typeface="Tahoma"/>
                <a:cs typeface="Tahoma"/>
              </a:rPr>
              <a:t>r</a:t>
            </a:r>
            <a:r>
              <a:rPr dirty="0" sz="900" spc="20">
                <a:latin typeface="Tahoma"/>
                <a:cs typeface="Tahoma"/>
              </a:rPr>
              <a:t>o</a:t>
            </a:r>
            <a:r>
              <a:rPr dirty="0" sz="900" spc="20">
                <a:latin typeface="Tahoma"/>
                <a:cs typeface="Tahoma"/>
              </a:rPr>
              <a:t>wth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pc="-10"/>
              <a:t>Sl</a:t>
            </a:r>
            <a:r>
              <a:rPr dirty="0"/>
              <a:t>i</a:t>
            </a:r>
            <a:r>
              <a:rPr dirty="0" spc="5"/>
              <a:t>d</a:t>
            </a:r>
            <a:r>
              <a:rPr dirty="0" spc="-5"/>
              <a:t>e</a:t>
            </a:r>
            <a:r>
              <a:rPr dirty="0" spc="-60"/>
              <a:t> </a:t>
            </a:r>
            <a:fld id="{81D60167-4931-47E6-BA6A-407CBD079E47}" type="slidenum">
              <a:rPr dirty="0" spc="30"/>
              <a:t>10</a:t>
            </a:fld>
            <a:r>
              <a:rPr dirty="0" spc="-75"/>
              <a:t> </a:t>
            </a:r>
            <a:r>
              <a:rPr dirty="0" spc="25"/>
              <a:t>of</a:t>
            </a:r>
            <a:r>
              <a:rPr dirty="0" spc="-65"/>
              <a:t> </a:t>
            </a:r>
            <a:r>
              <a:rPr dirty="0" spc="30"/>
              <a:t>31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60721" y="4306876"/>
            <a:ext cx="3824604" cy="5435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430"/>
              </a:spcBef>
            </a:pPr>
            <a:r>
              <a:rPr dirty="0" sz="1100" spc="-75" b="1">
                <a:latin typeface="Tahoma"/>
                <a:cs typeface="Tahoma"/>
              </a:rPr>
              <a:t>Richa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Arora,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243383"/>
                </a:solidFill>
                <a:latin typeface="Tahoma"/>
                <a:cs typeface="Tahoma"/>
              </a:rPr>
              <a:t>Independent</a:t>
            </a:r>
            <a:r>
              <a:rPr dirty="0" sz="1100" spc="-85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243383"/>
                </a:solidFill>
                <a:latin typeface="Tahoma"/>
                <a:cs typeface="Tahoma"/>
              </a:rPr>
              <a:t>Director</a:t>
            </a:r>
            <a:r>
              <a:rPr dirty="0" sz="1100" spc="-70">
                <a:solidFill>
                  <a:srgbClr val="243383"/>
                </a:solidFill>
                <a:latin typeface="Tahoma"/>
                <a:cs typeface="Tahoma"/>
              </a:rPr>
              <a:t> </a:t>
            </a:r>
            <a:r>
              <a:rPr dirty="0" sz="1000" spc="-50" i="1">
                <a:latin typeface="Trebuchet MS"/>
                <a:cs typeface="Trebuchet MS"/>
              </a:rPr>
              <a:t>(appointed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-95" i="1">
                <a:latin typeface="Trebuchet MS"/>
                <a:cs typeface="Trebuchet MS"/>
              </a:rPr>
              <a:t>w.e.f.</a:t>
            </a:r>
            <a:r>
              <a:rPr dirty="0" sz="1000" spc="-30" i="1">
                <a:latin typeface="Trebuchet MS"/>
                <a:cs typeface="Trebuchet MS"/>
              </a:rPr>
              <a:t> </a:t>
            </a:r>
            <a:r>
              <a:rPr dirty="0" sz="1000" spc="20" i="1">
                <a:latin typeface="Trebuchet MS"/>
                <a:cs typeface="Trebuchet MS"/>
              </a:rPr>
              <a:t>May</a:t>
            </a:r>
            <a:r>
              <a:rPr dirty="0" sz="1000" spc="-70" i="1">
                <a:latin typeface="Trebuchet MS"/>
                <a:cs typeface="Trebuchet MS"/>
              </a:rPr>
              <a:t> </a:t>
            </a:r>
            <a:r>
              <a:rPr dirty="0" sz="1000" spc="25" i="1">
                <a:latin typeface="Trebuchet MS"/>
                <a:cs typeface="Trebuchet MS"/>
              </a:rPr>
              <a:t>9</a:t>
            </a:r>
            <a:r>
              <a:rPr dirty="0" sz="1000" spc="25" i="1">
                <a:latin typeface="Sitka Display"/>
                <a:cs typeface="Sitka Display"/>
              </a:rPr>
              <a:t>,</a:t>
            </a:r>
            <a:r>
              <a:rPr dirty="0" sz="1000" spc="-90" i="1">
                <a:latin typeface="Sitka Display"/>
                <a:cs typeface="Sitka Display"/>
              </a:rPr>
              <a:t> </a:t>
            </a:r>
            <a:r>
              <a:rPr dirty="0" sz="1000" spc="15" i="1">
                <a:latin typeface="Trebuchet MS"/>
                <a:cs typeface="Trebuchet MS"/>
              </a:rPr>
              <a:t>2024)</a:t>
            </a:r>
            <a:endParaRPr sz="1000">
              <a:latin typeface="Trebuchet MS"/>
              <a:cs typeface="Trebuchet MS"/>
            </a:endParaRPr>
          </a:p>
          <a:p>
            <a:pPr marL="184785" marR="80645" indent="-1727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785" algn="l"/>
                <a:tab pos="185420" algn="l"/>
              </a:tabLst>
            </a:pPr>
            <a:r>
              <a:rPr dirty="0" sz="900" spc="25">
                <a:latin typeface="Tahoma"/>
                <a:cs typeface="Tahoma"/>
              </a:rPr>
              <a:t>Over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30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years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25">
                <a:latin typeface="Tahoma"/>
                <a:cs typeface="Tahoma"/>
              </a:rPr>
              <a:t>of</a:t>
            </a:r>
            <a:r>
              <a:rPr dirty="0" sz="900" spc="-5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experience</a:t>
            </a:r>
            <a:r>
              <a:rPr dirty="0" sz="900" spc="-85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in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business,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strategy,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ESG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30">
                <a:latin typeface="Tahoma"/>
                <a:cs typeface="Tahoma"/>
              </a:rPr>
              <a:t>&amp;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Sustainability, </a:t>
            </a:r>
            <a:r>
              <a:rPr dirty="0" sz="900" spc="-26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marketing</a:t>
            </a:r>
            <a:r>
              <a:rPr dirty="0" sz="900" spc="-70">
                <a:latin typeface="Tahoma"/>
                <a:cs typeface="Tahoma"/>
              </a:rPr>
              <a:t> </a:t>
            </a:r>
            <a:r>
              <a:rPr dirty="0" sz="900" spc="15">
                <a:latin typeface="Tahoma"/>
                <a:cs typeface="Tahoma"/>
              </a:rPr>
              <a:t>for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70">
                <a:latin typeface="Tahoma"/>
                <a:cs typeface="Tahoma"/>
              </a:rPr>
              <a:t>FMCG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companies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and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 spc="10">
                <a:latin typeface="Tahoma"/>
                <a:cs typeface="Tahoma"/>
              </a:rPr>
              <a:t>other</a:t>
            </a:r>
            <a:r>
              <a:rPr dirty="0" sz="900" spc="-6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consulting</a:t>
            </a:r>
            <a:r>
              <a:rPr dirty="0" sz="900" spc="-9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organizations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2024-11-03T18:41:21Z</dcterms:created>
  <dcterms:modified xsi:type="dcterms:W3CDTF">2024-11-03T18:41:21Z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2024-11-03T00:00:00Z</vt:filetime>
  </property>
</Properties>
</file>