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074E6-EF7A-4CA5-9A71-9A48B1EB2A8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93F89-08AD-44AE-9C5D-8557B1608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D59682D-2A26-4A55-B642-2AE86BA729A9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3A91DFB-CB56-4FAB-82F0-BB9362BF3DA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717032"/>
            <a:ext cx="6172200" cy="685800"/>
          </a:xfrm>
        </p:spPr>
        <p:txBody>
          <a:bodyPr>
            <a:no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Jinesh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Patolia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: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Miral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Desai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Kushang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Darbar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(18ec017)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staircase light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4263CF-6D43-47CB-8F29-CC543B40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36" y="130265"/>
            <a:ext cx="3840028" cy="942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132839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all, the below conditions are checked:</a:t>
            </a:r>
          </a:p>
          <a:p>
            <a:pPr>
              <a:buFont typeface="+mj-lt"/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darkness(LDR status)</a:t>
            </a:r>
          </a:p>
          <a:p>
            <a:pPr>
              <a:buFont typeface="+mj-lt"/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motion(PIR status)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conditions are fulfilled, the staircase lights will glow automatically.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 of these conditions are false, the staircase lights will not glow.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0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ATMEGA32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supply(5V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AVR-ISP progr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mmer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Resistors(220ohm,100k ohm,10k ohm)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LDR(Light Dependent Resistor)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PIR(Pyroelectric Infrared) sensor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TIP122 transistor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Circuit Diagram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7" y="1628800"/>
            <a:ext cx="7391400" cy="493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20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LDR status(PB1==0)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3671900" y="2070140"/>
            <a:ext cx="216024" cy="513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987824" y="26369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PIR status(PB==1)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3689283" y="3176972"/>
            <a:ext cx="18002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023828" y="3968451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Trigger transistor for power LED</a:t>
            </a:r>
          </a:p>
          <a:p>
            <a:r>
              <a:rPr lang="en-IN" dirty="0" smtClean="0"/>
              <a:t>(PB2==1)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4" y="16462"/>
            <a:ext cx="7924800" cy="1143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5567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resence of darkness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3923928" y="1988840"/>
            <a:ext cx="25202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59832" y="26369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Detection of motion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3950314" y="3068960"/>
            <a:ext cx="252028" cy="74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080711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Lights On/Off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46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1" y="2348880"/>
            <a:ext cx="7848600" cy="415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1556792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PB0==0 &amp; PB1==0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3059832" y="1670799"/>
            <a:ext cx="828092" cy="10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95936" y="158949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PB2==0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5567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39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5486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PB0==1 &amp; PB1==0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3347864" y="654157"/>
            <a:ext cx="720080" cy="15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283968" y="5486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PB2==1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340768"/>
            <a:ext cx="8051800" cy="469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4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https://circuitdigest.com/microcontroller-projects/automatic-staircase-lighting-using-avr-microcontroller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47676329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113</TotalTime>
  <Words>159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Automatic staircase light</vt:lpstr>
      <vt:lpstr>Project Description</vt:lpstr>
      <vt:lpstr>Hardware components</vt:lpstr>
      <vt:lpstr>Circuit Diagram</vt:lpstr>
      <vt:lpstr>Block Diagram </vt:lpstr>
      <vt:lpstr>Flow chart</vt:lpstr>
      <vt:lpstr>Output(proteus)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staircase light</dc:title>
  <dc:creator>Kushang Darbar</dc:creator>
  <cp:lastModifiedBy>Kushang Darbar</cp:lastModifiedBy>
  <cp:revision>11</cp:revision>
  <dcterms:created xsi:type="dcterms:W3CDTF">2020-09-25T05:50:00Z</dcterms:created>
  <dcterms:modified xsi:type="dcterms:W3CDTF">2020-10-02T17:06:24Z</dcterms:modified>
</cp:coreProperties>
</file>