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76" r:id="rId7"/>
    <p:sldId id="288" r:id="rId8"/>
    <p:sldId id="289" r:id="rId9"/>
    <p:sldId id="291" r:id="rId10"/>
    <p:sldId id="294" r:id="rId11"/>
    <p:sldId id="293" r:id="rId12"/>
    <p:sldId id="292" r:id="rId13"/>
    <p:sldId id="290" r:id="rId14"/>
    <p:sldId id="295" r:id="rId15"/>
    <p:sldId id="296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9" d="100"/>
          <a:sy n="69" d="100"/>
        </p:scale>
        <p:origin x="564" y="6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9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4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6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78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2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7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551" y="3323090"/>
            <a:ext cx="10082898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22836" y="4821382"/>
            <a:ext cx="427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Kalpataru Dhakate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7491" y="858962"/>
            <a:ext cx="7377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photos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/total number of users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54" y="1797093"/>
            <a:ext cx="8270196" cy="465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40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7491" y="858962"/>
            <a:ext cx="7377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(bots) who have liked every single photo on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1" y="1947025"/>
            <a:ext cx="7630469" cy="4292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47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0508" y="2834009"/>
            <a:ext cx="7377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learned SQL in detail. Also the case study help me out to get an practical exposure to how can it work in real live cases.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9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60432" y="1727200"/>
            <a:ext cx="91713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analytics is :</a:t>
            </a:r>
          </a:p>
          <a:p>
            <a:pPr marL="342900" indent="-342900"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users engaged and interacting with the launched digital software application in an attempt to get the insights of business.</a:t>
            </a:r>
          </a:p>
          <a:p>
            <a:pPr marL="342900" indent="-342900"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launch a new campaign.</a:t>
            </a:r>
          </a:p>
          <a:p>
            <a:pPr marL="342900" indent="-342900"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keep a track on app for users engagement.</a:t>
            </a:r>
          </a:p>
          <a:p>
            <a:pPr marL="342900" indent="-342900">
              <a:buAutoNum type="arabicPeriod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Lastly to improve and get the feedback which will help in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5355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Approach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73711" y="892243"/>
            <a:ext cx="5331153" cy="5078327"/>
            <a:chOff x="4111626" y="1720850"/>
            <a:chExt cx="3968750" cy="3968750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364CFD90-D0E1-4BC3-9D8B-7503E2632C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11626" y="1720850"/>
              <a:ext cx="3968750" cy="396875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ECCC05-FF78-40FA-84FF-172821D8B5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48275" y="2857500"/>
              <a:ext cx="1695450" cy="16954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+mj-lt"/>
                </a:rPr>
                <a:t>Stages</a:t>
              </a:r>
              <a:endParaRPr lang="en-US" b="1" dirty="0"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90046" y="3327467"/>
            <a:ext cx="3707081" cy="939800"/>
            <a:chOff x="8034070" y="681917"/>
            <a:chExt cx="3707081" cy="9398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080376" y="847399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034070" y="681917"/>
              <a:ext cx="939800" cy="939800"/>
              <a:chOff x="10912476" y="711052"/>
              <a:chExt cx="939800" cy="939800"/>
            </a:xfrm>
          </p:grpSpPr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BBC62739-FA35-49F8-8929-743B31F55A6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12476" y="711052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" name="Group 30" descr="Icons of bar chart and line graph.">
                <a:extLst>
                  <a:ext uri="{FF2B5EF4-FFF2-40B4-BE49-F238E27FC236}">
                    <a16:creationId xmlns="" xmlns:a16="http://schemas.microsoft.com/office/drawing/2014/main" id="{044C3643-8A0E-47C1-BEB8-C73203B5E58D}"/>
                  </a:ext>
                </a:extLst>
              </p:cNvPr>
              <p:cNvGrpSpPr/>
              <p:nvPr/>
            </p:nvGrpSpPr>
            <p:grpSpPr>
              <a:xfrm>
                <a:off x="11208537" y="1007113"/>
                <a:ext cx="347679" cy="347679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32" name="Freeform 372">
                  <a:extLst>
                    <a:ext uri="{FF2B5EF4-FFF2-40B4-BE49-F238E27FC236}">
                      <a16:creationId xmlns="" xmlns:a16="http://schemas.microsoft.com/office/drawing/2014/main" id="{56E8F5A5-5318-470B-8F42-337C26408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="" xmlns:a16="http://schemas.microsoft.com/office/drawing/2014/main" id="{6AA1356D-8F1B-4281-BEC5-5B4EBF746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5677662" y="1009871"/>
            <a:ext cx="3771900" cy="939800"/>
            <a:chOff x="6832600" y="1514475"/>
            <a:chExt cx="3771900" cy="9398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161387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PLAN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16F1356-9015-4B5C-9C64-3C1D963E5F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1514475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676" descr="Icon of check box. ">
              <a:extLst>
                <a:ext uri="{FF2B5EF4-FFF2-40B4-BE49-F238E27FC236}">
                  <a16:creationId xmlns=""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39047" y="2103496"/>
            <a:ext cx="3863536" cy="939800"/>
            <a:chOff x="7490264" y="3235325"/>
            <a:chExt cx="3863536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="" xmlns:a16="http://schemas.microsoft.com/office/drawing/2014/main" id="{EB7F2E37-0ACF-4E8A-9C1D-EC5B65BA2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93025" y="3334727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CREATING DATABASE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88F812F5-70AF-4FBD-80D9-D59B3C456D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90264" y="3235325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=""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" name="Group 35" descr="Icon of human being and gear.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8786" y="4622839"/>
            <a:ext cx="3660775" cy="939800"/>
            <a:chOff x="7960164" y="4946757"/>
            <a:chExt cx="3660775" cy="9398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="" xmlns:a16="http://schemas.microsoft.com/office/drawing/2014/main" id="{71BB375D-5EE6-4428-9817-2C7DB6B943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60164" y="4984980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SHARE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60164" y="4946757"/>
              <a:ext cx="939800" cy="939800"/>
              <a:chOff x="10792264" y="4885578"/>
              <a:chExt cx="939800" cy="939800"/>
            </a:xfrm>
          </p:grpSpPr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B3A511B7-C7F3-4107-9962-1E10D2E087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92264" y="4885578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 4346" descr="Icon of box and whisker chart. ">
                <a:extLst>
                  <a:ext uri="{FF2B5EF4-FFF2-40B4-BE49-F238E27FC236}">
                    <a16:creationId xmlns="" xmlns:a16="http://schemas.microsoft.com/office/drawing/2014/main" id="{D131817A-5B27-4718-8BAC-45C9CEDA45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9285" y="5182599"/>
                <a:ext cx="345758" cy="345758"/>
              </a:xfrm>
              <a:custGeom>
                <a:avLst/>
                <a:gdLst>
                  <a:gd name="T0" fmla="*/ 706 w 898"/>
                  <a:gd name="T1" fmla="*/ 479 h 898"/>
                  <a:gd name="T2" fmla="*/ 652 w 898"/>
                  <a:gd name="T3" fmla="*/ 556 h 898"/>
                  <a:gd name="T4" fmla="*/ 632 w 898"/>
                  <a:gd name="T5" fmla="*/ 551 h 898"/>
                  <a:gd name="T6" fmla="*/ 576 w 898"/>
                  <a:gd name="T7" fmla="*/ 477 h 898"/>
                  <a:gd name="T8" fmla="*/ 571 w 898"/>
                  <a:gd name="T9" fmla="*/ 398 h 898"/>
                  <a:gd name="T10" fmla="*/ 628 w 898"/>
                  <a:gd name="T11" fmla="*/ 129 h 898"/>
                  <a:gd name="T12" fmla="*/ 643 w 898"/>
                  <a:gd name="T13" fmla="*/ 114 h 898"/>
                  <a:gd name="T14" fmla="*/ 658 w 898"/>
                  <a:gd name="T15" fmla="*/ 129 h 898"/>
                  <a:gd name="T16" fmla="*/ 717 w 898"/>
                  <a:gd name="T17" fmla="*/ 398 h 898"/>
                  <a:gd name="T18" fmla="*/ 621 w 898"/>
                  <a:gd name="T19" fmla="*/ 758 h 898"/>
                  <a:gd name="T20" fmla="*/ 589 w 898"/>
                  <a:gd name="T21" fmla="*/ 727 h 898"/>
                  <a:gd name="T22" fmla="*/ 589 w 898"/>
                  <a:gd name="T23" fmla="*/ 680 h 898"/>
                  <a:gd name="T24" fmla="*/ 621 w 898"/>
                  <a:gd name="T25" fmla="*/ 648 h 898"/>
                  <a:gd name="T26" fmla="*/ 667 w 898"/>
                  <a:gd name="T27" fmla="*/ 648 h 898"/>
                  <a:gd name="T28" fmla="*/ 699 w 898"/>
                  <a:gd name="T29" fmla="*/ 680 h 898"/>
                  <a:gd name="T30" fmla="*/ 699 w 898"/>
                  <a:gd name="T31" fmla="*/ 727 h 898"/>
                  <a:gd name="T32" fmla="*/ 667 w 898"/>
                  <a:gd name="T33" fmla="*/ 758 h 898"/>
                  <a:gd name="T34" fmla="*/ 536 w 898"/>
                  <a:gd name="T35" fmla="*/ 294 h 898"/>
                  <a:gd name="T36" fmla="*/ 479 w 898"/>
                  <a:gd name="T37" fmla="*/ 546 h 898"/>
                  <a:gd name="T38" fmla="*/ 461 w 898"/>
                  <a:gd name="T39" fmla="*/ 558 h 898"/>
                  <a:gd name="T40" fmla="*/ 450 w 898"/>
                  <a:gd name="T41" fmla="*/ 299 h 898"/>
                  <a:gd name="T42" fmla="*/ 390 w 898"/>
                  <a:gd name="T43" fmla="*/ 287 h 898"/>
                  <a:gd name="T44" fmla="*/ 398 w 898"/>
                  <a:gd name="T45" fmla="*/ 211 h 898"/>
                  <a:gd name="T46" fmla="*/ 454 w 898"/>
                  <a:gd name="T47" fmla="*/ 118 h 898"/>
                  <a:gd name="T48" fmla="*/ 475 w 898"/>
                  <a:gd name="T49" fmla="*/ 118 h 898"/>
                  <a:gd name="T50" fmla="*/ 530 w 898"/>
                  <a:gd name="T51" fmla="*/ 211 h 898"/>
                  <a:gd name="T52" fmla="*/ 465 w 898"/>
                  <a:gd name="T53" fmla="*/ 763 h 898"/>
                  <a:gd name="T54" fmla="*/ 422 w 898"/>
                  <a:gd name="T55" fmla="*/ 745 h 898"/>
                  <a:gd name="T56" fmla="*/ 405 w 898"/>
                  <a:gd name="T57" fmla="*/ 703 h 898"/>
                  <a:gd name="T58" fmla="*/ 422 w 898"/>
                  <a:gd name="T59" fmla="*/ 661 h 898"/>
                  <a:gd name="T60" fmla="*/ 465 w 898"/>
                  <a:gd name="T61" fmla="*/ 643 h 898"/>
                  <a:gd name="T62" fmla="*/ 506 w 898"/>
                  <a:gd name="T63" fmla="*/ 661 h 898"/>
                  <a:gd name="T64" fmla="*/ 525 w 898"/>
                  <a:gd name="T65" fmla="*/ 703 h 898"/>
                  <a:gd name="T66" fmla="*/ 506 w 898"/>
                  <a:gd name="T67" fmla="*/ 745 h 898"/>
                  <a:gd name="T68" fmla="*/ 465 w 898"/>
                  <a:gd name="T69" fmla="*/ 763 h 898"/>
                  <a:gd name="T70" fmla="*/ 318 w 898"/>
                  <a:gd name="T71" fmla="*/ 419 h 898"/>
                  <a:gd name="T72" fmla="*/ 263 w 898"/>
                  <a:gd name="T73" fmla="*/ 556 h 898"/>
                  <a:gd name="T74" fmla="*/ 242 w 898"/>
                  <a:gd name="T75" fmla="*/ 551 h 898"/>
                  <a:gd name="T76" fmla="*/ 186 w 898"/>
                  <a:gd name="T77" fmla="*/ 417 h 898"/>
                  <a:gd name="T78" fmla="*/ 181 w 898"/>
                  <a:gd name="T79" fmla="*/ 339 h 898"/>
                  <a:gd name="T80" fmla="*/ 240 w 898"/>
                  <a:gd name="T81" fmla="*/ 129 h 898"/>
                  <a:gd name="T82" fmla="*/ 255 w 898"/>
                  <a:gd name="T83" fmla="*/ 114 h 898"/>
                  <a:gd name="T84" fmla="*/ 270 w 898"/>
                  <a:gd name="T85" fmla="*/ 129 h 898"/>
                  <a:gd name="T86" fmla="*/ 329 w 898"/>
                  <a:gd name="T87" fmla="*/ 339 h 898"/>
                  <a:gd name="T88" fmla="*/ 231 w 898"/>
                  <a:gd name="T89" fmla="*/ 758 h 898"/>
                  <a:gd name="T90" fmla="*/ 200 w 898"/>
                  <a:gd name="T91" fmla="*/ 727 h 898"/>
                  <a:gd name="T92" fmla="*/ 200 w 898"/>
                  <a:gd name="T93" fmla="*/ 680 h 898"/>
                  <a:gd name="T94" fmla="*/ 231 w 898"/>
                  <a:gd name="T95" fmla="*/ 648 h 898"/>
                  <a:gd name="T96" fmla="*/ 278 w 898"/>
                  <a:gd name="T97" fmla="*/ 648 h 898"/>
                  <a:gd name="T98" fmla="*/ 311 w 898"/>
                  <a:gd name="T99" fmla="*/ 680 h 898"/>
                  <a:gd name="T100" fmla="*/ 311 w 898"/>
                  <a:gd name="T101" fmla="*/ 727 h 898"/>
                  <a:gd name="T102" fmla="*/ 278 w 898"/>
                  <a:gd name="T103" fmla="*/ 758 h 898"/>
                  <a:gd name="T104" fmla="*/ 10 w 898"/>
                  <a:gd name="T105" fmla="*/ 2 h 898"/>
                  <a:gd name="T106" fmla="*/ 1 w 898"/>
                  <a:gd name="T107" fmla="*/ 886 h 898"/>
                  <a:gd name="T108" fmla="*/ 883 w 898"/>
                  <a:gd name="T109" fmla="*/ 898 h 898"/>
                  <a:gd name="T110" fmla="*/ 898 w 898"/>
                  <a:gd name="T111" fmla="*/ 883 h 898"/>
                  <a:gd name="T112" fmla="*/ 886 w 898"/>
                  <a:gd name="T113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8" h="898">
                    <a:moveTo>
                      <a:pt x="718" y="464"/>
                    </a:moveTo>
                    <a:lnTo>
                      <a:pt x="718" y="467"/>
                    </a:lnTo>
                    <a:lnTo>
                      <a:pt x="717" y="470"/>
                    </a:lnTo>
                    <a:lnTo>
                      <a:pt x="716" y="472"/>
                    </a:lnTo>
                    <a:lnTo>
                      <a:pt x="714" y="474"/>
                    </a:lnTo>
                    <a:lnTo>
                      <a:pt x="712" y="477"/>
                    </a:lnTo>
                    <a:lnTo>
                      <a:pt x="710" y="478"/>
                    </a:lnTo>
                    <a:lnTo>
                      <a:pt x="706" y="479"/>
                    </a:lnTo>
                    <a:lnTo>
                      <a:pt x="703" y="479"/>
                    </a:lnTo>
                    <a:lnTo>
                      <a:pt x="658" y="479"/>
                    </a:lnTo>
                    <a:lnTo>
                      <a:pt x="658" y="543"/>
                    </a:lnTo>
                    <a:lnTo>
                      <a:pt x="658" y="546"/>
                    </a:lnTo>
                    <a:lnTo>
                      <a:pt x="657" y="549"/>
                    </a:lnTo>
                    <a:lnTo>
                      <a:pt x="656" y="551"/>
                    </a:lnTo>
                    <a:lnTo>
                      <a:pt x="654" y="554"/>
                    </a:lnTo>
                    <a:lnTo>
                      <a:pt x="652" y="556"/>
                    </a:lnTo>
                    <a:lnTo>
                      <a:pt x="650" y="557"/>
                    </a:lnTo>
                    <a:lnTo>
                      <a:pt x="647" y="558"/>
                    </a:lnTo>
                    <a:lnTo>
                      <a:pt x="643" y="558"/>
                    </a:lnTo>
                    <a:lnTo>
                      <a:pt x="641" y="558"/>
                    </a:lnTo>
                    <a:lnTo>
                      <a:pt x="638" y="557"/>
                    </a:lnTo>
                    <a:lnTo>
                      <a:pt x="636" y="556"/>
                    </a:lnTo>
                    <a:lnTo>
                      <a:pt x="634" y="554"/>
                    </a:lnTo>
                    <a:lnTo>
                      <a:pt x="632" y="551"/>
                    </a:lnTo>
                    <a:lnTo>
                      <a:pt x="631" y="549"/>
                    </a:lnTo>
                    <a:lnTo>
                      <a:pt x="629" y="546"/>
                    </a:lnTo>
                    <a:lnTo>
                      <a:pt x="628" y="543"/>
                    </a:lnTo>
                    <a:lnTo>
                      <a:pt x="628" y="479"/>
                    </a:lnTo>
                    <a:lnTo>
                      <a:pt x="583" y="479"/>
                    </a:lnTo>
                    <a:lnTo>
                      <a:pt x="581" y="479"/>
                    </a:lnTo>
                    <a:lnTo>
                      <a:pt x="578" y="478"/>
                    </a:lnTo>
                    <a:lnTo>
                      <a:pt x="576" y="477"/>
                    </a:lnTo>
                    <a:lnTo>
                      <a:pt x="574" y="474"/>
                    </a:lnTo>
                    <a:lnTo>
                      <a:pt x="572" y="472"/>
                    </a:lnTo>
                    <a:lnTo>
                      <a:pt x="571" y="470"/>
                    </a:lnTo>
                    <a:lnTo>
                      <a:pt x="570" y="467"/>
                    </a:lnTo>
                    <a:lnTo>
                      <a:pt x="570" y="464"/>
                    </a:lnTo>
                    <a:lnTo>
                      <a:pt x="570" y="404"/>
                    </a:lnTo>
                    <a:lnTo>
                      <a:pt x="570" y="402"/>
                    </a:lnTo>
                    <a:lnTo>
                      <a:pt x="571" y="398"/>
                    </a:lnTo>
                    <a:lnTo>
                      <a:pt x="572" y="396"/>
                    </a:lnTo>
                    <a:lnTo>
                      <a:pt x="574" y="394"/>
                    </a:lnTo>
                    <a:lnTo>
                      <a:pt x="576" y="392"/>
                    </a:lnTo>
                    <a:lnTo>
                      <a:pt x="578" y="391"/>
                    </a:lnTo>
                    <a:lnTo>
                      <a:pt x="581" y="390"/>
                    </a:lnTo>
                    <a:lnTo>
                      <a:pt x="583" y="389"/>
                    </a:lnTo>
                    <a:lnTo>
                      <a:pt x="628" y="389"/>
                    </a:lnTo>
                    <a:lnTo>
                      <a:pt x="628" y="129"/>
                    </a:lnTo>
                    <a:lnTo>
                      <a:pt x="629" y="126"/>
                    </a:lnTo>
                    <a:lnTo>
                      <a:pt x="631" y="123"/>
                    </a:lnTo>
                    <a:lnTo>
                      <a:pt x="632" y="121"/>
                    </a:lnTo>
                    <a:lnTo>
                      <a:pt x="634" y="118"/>
                    </a:lnTo>
                    <a:lnTo>
                      <a:pt x="636" y="117"/>
                    </a:lnTo>
                    <a:lnTo>
                      <a:pt x="638" y="115"/>
                    </a:lnTo>
                    <a:lnTo>
                      <a:pt x="641" y="114"/>
                    </a:lnTo>
                    <a:lnTo>
                      <a:pt x="643" y="114"/>
                    </a:lnTo>
                    <a:lnTo>
                      <a:pt x="647" y="114"/>
                    </a:lnTo>
                    <a:lnTo>
                      <a:pt x="650" y="115"/>
                    </a:lnTo>
                    <a:lnTo>
                      <a:pt x="652" y="117"/>
                    </a:lnTo>
                    <a:lnTo>
                      <a:pt x="654" y="118"/>
                    </a:lnTo>
                    <a:lnTo>
                      <a:pt x="656" y="121"/>
                    </a:lnTo>
                    <a:lnTo>
                      <a:pt x="657" y="123"/>
                    </a:lnTo>
                    <a:lnTo>
                      <a:pt x="658" y="127"/>
                    </a:lnTo>
                    <a:lnTo>
                      <a:pt x="658" y="129"/>
                    </a:lnTo>
                    <a:lnTo>
                      <a:pt x="658" y="389"/>
                    </a:lnTo>
                    <a:lnTo>
                      <a:pt x="703" y="389"/>
                    </a:lnTo>
                    <a:lnTo>
                      <a:pt x="706" y="390"/>
                    </a:lnTo>
                    <a:lnTo>
                      <a:pt x="710" y="391"/>
                    </a:lnTo>
                    <a:lnTo>
                      <a:pt x="712" y="392"/>
                    </a:lnTo>
                    <a:lnTo>
                      <a:pt x="714" y="394"/>
                    </a:lnTo>
                    <a:lnTo>
                      <a:pt x="716" y="396"/>
                    </a:lnTo>
                    <a:lnTo>
                      <a:pt x="717" y="398"/>
                    </a:lnTo>
                    <a:lnTo>
                      <a:pt x="718" y="402"/>
                    </a:lnTo>
                    <a:lnTo>
                      <a:pt x="718" y="404"/>
                    </a:lnTo>
                    <a:lnTo>
                      <a:pt x="718" y="464"/>
                    </a:lnTo>
                    <a:close/>
                    <a:moveTo>
                      <a:pt x="643" y="763"/>
                    </a:moveTo>
                    <a:lnTo>
                      <a:pt x="638" y="762"/>
                    </a:lnTo>
                    <a:lnTo>
                      <a:pt x="632" y="762"/>
                    </a:lnTo>
                    <a:lnTo>
                      <a:pt x="626" y="760"/>
                    </a:lnTo>
                    <a:lnTo>
                      <a:pt x="621" y="758"/>
                    </a:lnTo>
                    <a:lnTo>
                      <a:pt x="616" y="756"/>
                    </a:lnTo>
                    <a:lnTo>
                      <a:pt x="610" y="753"/>
                    </a:lnTo>
                    <a:lnTo>
                      <a:pt x="606" y="749"/>
                    </a:lnTo>
                    <a:lnTo>
                      <a:pt x="602" y="745"/>
                    </a:lnTo>
                    <a:lnTo>
                      <a:pt x="597" y="741"/>
                    </a:lnTo>
                    <a:lnTo>
                      <a:pt x="594" y="737"/>
                    </a:lnTo>
                    <a:lnTo>
                      <a:pt x="591" y="731"/>
                    </a:lnTo>
                    <a:lnTo>
                      <a:pt x="589" y="727"/>
                    </a:lnTo>
                    <a:lnTo>
                      <a:pt x="587" y="720"/>
                    </a:lnTo>
                    <a:lnTo>
                      <a:pt x="586" y="715"/>
                    </a:lnTo>
                    <a:lnTo>
                      <a:pt x="584" y="710"/>
                    </a:lnTo>
                    <a:lnTo>
                      <a:pt x="583" y="703"/>
                    </a:lnTo>
                    <a:lnTo>
                      <a:pt x="584" y="697"/>
                    </a:lnTo>
                    <a:lnTo>
                      <a:pt x="586" y="692"/>
                    </a:lnTo>
                    <a:lnTo>
                      <a:pt x="587" y="685"/>
                    </a:lnTo>
                    <a:lnTo>
                      <a:pt x="589" y="680"/>
                    </a:lnTo>
                    <a:lnTo>
                      <a:pt x="591" y="674"/>
                    </a:lnTo>
                    <a:lnTo>
                      <a:pt x="594" y="670"/>
                    </a:lnTo>
                    <a:lnTo>
                      <a:pt x="597" y="665"/>
                    </a:lnTo>
                    <a:lnTo>
                      <a:pt x="602" y="661"/>
                    </a:lnTo>
                    <a:lnTo>
                      <a:pt x="606" y="657"/>
                    </a:lnTo>
                    <a:lnTo>
                      <a:pt x="610" y="653"/>
                    </a:lnTo>
                    <a:lnTo>
                      <a:pt x="616" y="651"/>
                    </a:lnTo>
                    <a:lnTo>
                      <a:pt x="621" y="648"/>
                    </a:lnTo>
                    <a:lnTo>
                      <a:pt x="626" y="646"/>
                    </a:lnTo>
                    <a:lnTo>
                      <a:pt x="632" y="645"/>
                    </a:lnTo>
                    <a:lnTo>
                      <a:pt x="638" y="643"/>
                    </a:lnTo>
                    <a:lnTo>
                      <a:pt x="643" y="643"/>
                    </a:lnTo>
                    <a:lnTo>
                      <a:pt x="650" y="643"/>
                    </a:lnTo>
                    <a:lnTo>
                      <a:pt x="656" y="645"/>
                    </a:lnTo>
                    <a:lnTo>
                      <a:pt x="662" y="646"/>
                    </a:lnTo>
                    <a:lnTo>
                      <a:pt x="667" y="648"/>
                    </a:lnTo>
                    <a:lnTo>
                      <a:pt x="672" y="651"/>
                    </a:lnTo>
                    <a:lnTo>
                      <a:pt x="678" y="653"/>
                    </a:lnTo>
                    <a:lnTo>
                      <a:pt x="682" y="657"/>
                    </a:lnTo>
                    <a:lnTo>
                      <a:pt x="686" y="661"/>
                    </a:lnTo>
                    <a:lnTo>
                      <a:pt x="690" y="665"/>
                    </a:lnTo>
                    <a:lnTo>
                      <a:pt x="694" y="670"/>
                    </a:lnTo>
                    <a:lnTo>
                      <a:pt x="697" y="674"/>
                    </a:lnTo>
                    <a:lnTo>
                      <a:pt x="699" y="680"/>
                    </a:lnTo>
                    <a:lnTo>
                      <a:pt x="701" y="685"/>
                    </a:lnTo>
                    <a:lnTo>
                      <a:pt x="702" y="692"/>
                    </a:lnTo>
                    <a:lnTo>
                      <a:pt x="703" y="697"/>
                    </a:lnTo>
                    <a:lnTo>
                      <a:pt x="703" y="703"/>
                    </a:lnTo>
                    <a:lnTo>
                      <a:pt x="703" y="710"/>
                    </a:lnTo>
                    <a:lnTo>
                      <a:pt x="702" y="715"/>
                    </a:lnTo>
                    <a:lnTo>
                      <a:pt x="701" y="720"/>
                    </a:lnTo>
                    <a:lnTo>
                      <a:pt x="699" y="727"/>
                    </a:lnTo>
                    <a:lnTo>
                      <a:pt x="697" y="731"/>
                    </a:lnTo>
                    <a:lnTo>
                      <a:pt x="694" y="737"/>
                    </a:lnTo>
                    <a:lnTo>
                      <a:pt x="690" y="741"/>
                    </a:lnTo>
                    <a:lnTo>
                      <a:pt x="686" y="745"/>
                    </a:lnTo>
                    <a:lnTo>
                      <a:pt x="682" y="749"/>
                    </a:lnTo>
                    <a:lnTo>
                      <a:pt x="678" y="753"/>
                    </a:lnTo>
                    <a:lnTo>
                      <a:pt x="672" y="756"/>
                    </a:lnTo>
                    <a:lnTo>
                      <a:pt x="667" y="758"/>
                    </a:lnTo>
                    <a:lnTo>
                      <a:pt x="662" y="760"/>
                    </a:lnTo>
                    <a:lnTo>
                      <a:pt x="656" y="762"/>
                    </a:lnTo>
                    <a:lnTo>
                      <a:pt x="650" y="762"/>
                    </a:lnTo>
                    <a:lnTo>
                      <a:pt x="643" y="763"/>
                    </a:lnTo>
                    <a:close/>
                    <a:moveTo>
                      <a:pt x="540" y="284"/>
                    </a:moveTo>
                    <a:lnTo>
                      <a:pt x="538" y="287"/>
                    </a:lnTo>
                    <a:lnTo>
                      <a:pt x="537" y="290"/>
                    </a:lnTo>
                    <a:lnTo>
                      <a:pt x="536" y="294"/>
                    </a:lnTo>
                    <a:lnTo>
                      <a:pt x="534" y="296"/>
                    </a:lnTo>
                    <a:lnTo>
                      <a:pt x="532" y="297"/>
                    </a:lnTo>
                    <a:lnTo>
                      <a:pt x="530" y="298"/>
                    </a:lnTo>
                    <a:lnTo>
                      <a:pt x="527" y="299"/>
                    </a:lnTo>
                    <a:lnTo>
                      <a:pt x="525" y="299"/>
                    </a:lnTo>
                    <a:lnTo>
                      <a:pt x="480" y="299"/>
                    </a:lnTo>
                    <a:lnTo>
                      <a:pt x="480" y="543"/>
                    </a:lnTo>
                    <a:lnTo>
                      <a:pt x="479" y="546"/>
                    </a:lnTo>
                    <a:lnTo>
                      <a:pt x="479" y="549"/>
                    </a:lnTo>
                    <a:lnTo>
                      <a:pt x="476" y="551"/>
                    </a:lnTo>
                    <a:lnTo>
                      <a:pt x="475" y="554"/>
                    </a:lnTo>
                    <a:lnTo>
                      <a:pt x="472" y="556"/>
                    </a:lnTo>
                    <a:lnTo>
                      <a:pt x="470" y="557"/>
                    </a:lnTo>
                    <a:lnTo>
                      <a:pt x="467" y="558"/>
                    </a:lnTo>
                    <a:lnTo>
                      <a:pt x="465" y="558"/>
                    </a:lnTo>
                    <a:lnTo>
                      <a:pt x="461" y="558"/>
                    </a:lnTo>
                    <a:lnTo>
                      <a:pt x="458" y="557"/>
                    </a:lnTo>
                    <a:lnTo>
                      <a:pt x="456" y="556"/>
                    </a:lnTo>
                    <a:lnTo>
                      <a:pt x="454" y="554"/>
                    </a:lnTo>
                    <a:lnTo>
                      <a:pt x="452" y="551"/>
                    </a:lnTo>
                    <a:lnTo>
                      <a:pt x="451" y="549"/>
                    </a:lnTo>
                    <a:lnTo>
                      <a:pt x="450" y="546"/>
                    </a:lnTo>
                    <a:lnTo>
                      <a:pt x="450" y="543"/>
                    </a:lnTo>
                    <a:lnTo>
                      <a:pt x="450" y="299"/>
                    </a:lnTo>
                    <a:lnTo>
                      <a:pt x="405" y="299"/>
                    </a:lnTo>
                    <a:lnTo>
                      <a:pt x="402" y="299"/>
                    </a:lnTo>
                    <a:lnTo>
                      <a:pt x="398" y="298"/>
                    </a:lnTo>
                    <a:lnTo>
                      <a:pt x="396" y="297"/>
                    </a:lnTo>
                    <a:lnTo>
                      <a:pt x="394" y="296"/>
                    </a:lnTo>
                    <a:lnTo>
                      <a:pt x="392" y="294"/>
                    </a:lnTo>
                    <a:lnTo>
                      <a:pt x="391" y="290"/>
                    </a:lnTo>
                    <a:lnTo>
                      <a:pt x="390" y="287"/>
                    </a:lnTo>
                    <a:lnTo>
                      <a:pt x="390" y="284"/>
                    </a:lnTo>
                    <a:lnTo>
                      <a:pt x="390" y="225"/>
                    </a:lnTo>
                    <a:lnTo>
                      <a:pt x="390" y="222"/>
                    </a:lnTo>
                    <a:lnTo>
                      <a:pt x="391" y="219"/>
                    </a:lnTo>
                    <a:lnTo>
                      <a:pt x="392" y="217"/>
                    </a:lnTo>
                    <a:lnTo>
                      <a:pt x="394" y="214"/>
                    </a:lnTo>
                    <a:lnTo>
                      <a:pt x="396" y="212"/>
                    </a:lnTo>
                    <a:lnTo>
                      <a:pt x="398" y="211"/>
                    </a:lnTo>
                    <a:lnTo>
                      <a:pt x="402" y="210"/>
                    </a:lnTo>
                    <a:lnTo>
                      <a:pt x="405" y="210"/>
                    </a:lnTo>
                    <a:lnTo>
                      <a:pt x="450" y="210"/>
                    </a:lnTo>
                    <a:lnTo>
                      <a:pt x="450" y="129"/>
                    </a:lnTo>
                    <a:lnTo>
                      <a:pt x="450" y="126"/>
                    </a:lnTo>
                    <a:lnTo>
                      <a:pt x="451" y="123"/>
                    </a:lnTo>
                    <a:lnTo>
                      <a:pt x="452" y="121"/>
                    </a:lnTo>
                    <a:lnTo>
                      <a:pt x="454" y="118"/>
                    </a:lnTo>
                    <a:lnTo>
                      <a:pt x="456" y="117"/>
                    </a:lnTo>
                    <a:lnTo>
                      <a:pt x="458" y="115"/>
                    </a:lnTo>
                    <a:lnTo>
                      <a:pt x="461" y="114"/>
                    </a:lnTo>
                    <a:lnTo>
                      <a:pt x="465" y="114"/>
                    </a:lnTo>
                    <a:lnTo>
                      <a:pt x="467" y="114"/>
                    </a:lnTo>
                    <a:lnTo>
                      <a:pt x="470" y="115"/>
                    </a:lnTo>
                    <a:lnTo>
                      <a:pt x="472" y="117"/>
                    </a:lnTo>
                    <a:lnTo>
                      <a:pt x="475" y="118"/>
                    </a:lnTo>
                    <a:lnTo>
                      <a:pt x="476" y="121"/>
                    </a:lnTo>
                    <a:lnTo>
                      <a:pt x="479" y="123"/>
                    </a:lnTo>
                    <a:lnTo>
                      <a:pt x="479" y="127"/>
                    </a:lnTo>
                    <a:lnTo>
                      <a:pt x="480" y="129"/>
                    </a:lnTo>
                    <a:lnTo>
                      <a:pt x="480" y="210"/>
                    </a:lnTo>
                    <a:lnTo>
                      <a:pt x="525" y="210"/>
                    </a:lnTo>
                    <a:lnTo>
                      <a:pt x="527" y="210"/>
                    </a:lnTo>
                    <a:lnTo>
                      <a:pt x="530" y="211"/>
                    </a:lnTo>
                    <a:lnTo>
                      <a:pt x="532" y="212"/>
                    </a:lnTo>
                    <a:lnTo>
                      <a:pt x="534" y="214"/>
                    </a:lnTo>
                    <a:lnTo>
                      <a:pt x="536" y="217"/>
                    </a:lnTo>
                    <a:lnTo>
                      <a:pt x="537" y="219"/>
                    </a:lnTo>
                    <a:lnTo>
                      <a:pt x="538" y="222"/>
                    </a:lnTo>
                    <a:lnTo>
                      <a:pt x="540" y="225"/>
                    </a:lnTo>
                    <a:lnTo>
                      <a:pt x="540" y="284"/>
                    </a:lnTo>
                    <a:close/>
                    <a:moveTo>
                      <a:pt x="465" y="763"/>
                    </a:moveTo>
                    <a:lnTo>
                      <a:pt x="458" y="762"/>
                    </a:lnTo>
                    <a:lnTo>
                      <a:pt x="452" y="762"/>
                    </a:lnTo>
                    <a:lnTo>
                      <a:pt x="446" y="760"/>
                    </a:lnTo>
                    <a:lnTo>
                      <a:pt x="441" y="758"/>
                    </a:lnTo>
                    <a:lnTo>
                      <a:pt x="436" y="756"/>
                    </a:lnTo>
                    <a:lnTo>
                      <a:pt x="430" y="753"/>
                    </a:lnTo>
                    <a:lnTo>
                      <a:pt x="426" y="749"/>
                    </a:lnTo>
                    <a:lnTo>
                      <a:pt x="422" y="745"/>
                    </a:lnTo>
                    <a:lnTo>
                      <a:pt x="419" y="741"/>
                    </a:lnTo>
                    <a:lnTo>
                      <a:pt x="414" y="737"/>
                    </a:lnTo>
                    <a:lnTo>
                      <a:pt x="412" y="731"/>
                    </a:lnTo>
                    <a:lnTo>
                      <a:pt x="409" y="727"/>
                    </a:lnTo>
                    <a:lnTo>
                      <a:pt x="407" y="720"/>
                    </a:lnTo>
                    <a:lnTo>
                      <a:pt x="406" y="715"/>
                    </a:lnTo>
                    <a:lnTo>
                      <a:pt x="405" y="710"/>
                    </a:lnTo>
                    <a:lnTo>
                      <a:pt x="405" y="703"/>
                    </a:lnTo>
                    <a:lnTo>
                      <a:pt x="405" y="697"/>
                    </a:lnTo>
                    <a:lnTo>
                      <a:pt x="406" y="692"/>
                    </a:lnTo>
                    <a:lnTo>
                      <a:pt x="407" y="685"/>
                    </a:lnTo>
                    <a:lnTo>
                      <a:pt x="409" y="680"/>
                    </a:lnTo>
                    <a:lnTo>
                      <a:pt x="412" y="674"/>
                    </a:lnTo>
                    <a:lnTo>
                      <a:pt x="414" y="670"/>
                    </a:lnTo>
                    <a:lnTo>
                      <a:pt x="419" y="665"/>
                    </a:lnTo>
                    <a:lnTo>
                      <a:pt x="422" y="661"/>
                    </a:lnTo>
                    <a:lnTo>
                      <a:pt x="426" y="657"/>
                    </a:lnTo>
                    <a:lnTo>
                      <a:pt x="430" y="653"/>
                    </a:lnTo>
                    <a:lnTo>
                      <a:pt x="436" y="651"/>
                    </a:lnTo>
                    <a:lnTo>
                      <a:pt x="441" y="648"/>
                    </a:lnTo>
                    <a:lnTo>
                      <a:pt x="446" y="646"/>
                    </a:lnTo>
                    <a:lnTo>
                      <a:pt x="452" y="645"/>
                    </a:lnTo>
                    <a:lnTo>
                      <a:pt x="458" y="643"/>
                    </a:lnTo>
                    <a:lnTo>
                      <a:pt x="465" y="643"/>
                    </a:lnTo>
                    <a:lnTo>
                      <a:pt x="470" y="643"/>
                    </a:lnTo>
                    <a:lnTo>
                      <a:pt x="476" y="645"/>
                    </a:lnTo>
                    <a:lnTo>
                      <a:pt x="482" y="646"/>
                    </a:lnTo>
                    <a:lnTo>
                      <a:pt x="487" y="648"/>
                    </a:lnTo>
                    <a:lnTo>
                      <a:pt x="492" y="651"/>
                    </a:lnTo>
                    <a:lnTo>
                      <a:pt x="498" y="653"/>
                    </a:lnTo>
                    <a:lnTo>
                      <a:pt x="502" y="657"/>
                    </a:lnTo>
                    <a:lnTo>
                      <a:pt x="506" y="661"/>
                    </a:lnTo>
                    <a:lnTo>
                      <a:pt x="511" y="665"/>
                    </a:lnTo>
                    <a:lnTo>
                      <a:pt x="514" y="670"/>
                    </a:lnTo>
                    <a:lnTo>
                      <a:pt x="517" y="674"/>
                    </a:lnTo>
                    <a:lnTo>
                      <a:pt x="519" y="680"/>
                    </a:lnTo>
                    <a:lnTo>
                      <a:pt x="521" y="685"/>
                    </a:lnTo>
                    <a:lnTo>
                      <a:pt x="522" y="692"/>
                    </a:lnTo>
                    <a:lnTo>
                      <a:pt x="524" y="697"/>
                    </a:lnTo>
                    <a:lnTo>
                      <a:pt x="525" y="703"/>
                    </a:lnTo>
                    <a:lnTo>
                      <a:pt x="524" y="710"/>
                    </a:lnTo>
                    <a:lnTo>
                      <a:pt x="522" y="715"/>
                    </a:lnTo>
                    <a:lnTo>
                      <a:pt x="521" y="720"/>
                    </a:lnTo>
                    <a:lnTo>
                      <a:pt x="519" y="727"/>
                    </a:lnTo>
                    <a:lnTo>
                      <a:pt x="517" y="731"/>
                    </a:lnTo>
                    <a:lnTo>
                      <a:pt x="514" y="737"/>
                    </a:lnTo>
                    <a:lnTo>
                      <a:pt x="511" y="741"/>
                    </a:lnTo>
                    <a:lnTo>
                      <a:pt x="506" y="745"/>
                    </a:lnTo>
                    <a:lnTo>
                      <a:pt x="502" y="749"/>
                    </a:lnTo>
                    <a:lnTo>
                      <a:pt x="498" y="753"/>
                    </a:lnTo>
                    <a:lnTo>
                      <a:pt x="492" y="756"/>
                    </a:lnTo>
                    <a:lnTo>
                      <a:pt x="487" y="758"/>
                    </a:lnTo>
                    <a:lnTo>
                      <a:pt x="482" y="760"/>
                    </a:lnTo>
                    <a:lnTo>
                      <a:pt x="476" y="762"/>
                    </a:lnTo>
                    <a:lnTo>
                      <a:pt x="470" y="762"/>
                    </a:lnTo>
                    <a:lnTo>
                      <a:pt x="465" y="763"/>
                    </a:lnTo>
                    <a:close/>
                    <a:moveTo>
                      <a:pt x="330" y="404"/>
                    </a:moveTo>
                    <a:lnTo>
                      <a:pt x="330" y="407"/>
                    </a:lnTo>
                    <a:lnTo>
                      <a:pt x="329" y="410"/>
                    </a:lnTo>
                    <a:lnTo>
                      <a:pt x="328" y="412"/>
                    </a:lnTo>
                    <a:lnTo>
                      <a:pt x="326" y="414"/>
                    </a:lnTo>
                    <a:lnTo>
                      <a:pt x="323" y="417"/>
                    </a:lnTo>
                    <a:lnTo>
                      <a:pt x="320" y="418"/>
                    </a:lnTo>
                    <a:lnTo>
                      <a:pt x="318" y="419"/>
                    </a:lnTo>
                    <a:lnTo>
                      <a:pt x="315" y="419"/>
                    </a:lnTo>
                    <a:lnTo>
                      <a:pt x="270" y="419"/>
                    </a:lnTo>
                    <a:lnTo>
                      <a:pt x="270" y="543"/>
                    </a:lnTo>
                    <a:lnTo>
                      <a:pt x="270" y="546"/>
                    </a:lnTo>
                    <a:lnTo>
                      <a:pt x="269" y="549"/>
                    </a:lnTo>
                    <a:lnTo>
                      <a:pt x="268" y="551"/>
                    </a:lnTo>
                    <a:lnTo>
                      <a:pt x="266" y="554"/>
                    </a:lnTo>
                    <a:lnTo>
                      <a:pt x="263" y="556"/>
                    </a:lnTo>
                    <a:lnTo>
                      <a:pt x="260" y="557"/>
                    </a:lnTo>
                    <a:lnTo>
                      <a:pt x="258" y="558"/>
                    </a:lnTo>
                    <a:lnTo>
                      <a:pt x="255" y="558"/>
                    </a:lnTo>
                    <a:lnTo>
                      <a:pt x="252" y="558"/>
                    </a:lnTo>
                    <a:lnTo>
                      <a:pt x="250" y="557"/>
                    </a:lnTo>
                    <a:lnTo>
                      <a:pt x="246" y="556"/>
                    </a:lnTo>
                    <a:lnTo>
                      <a:pt x="244" y="554"/>
                    </a:lnTo>
                    <a:lnTo>
                      <a:pt x="242" y="551"/>
                    </a:lnTo>
                    <a:lnTo>
                      <a:pt x="241" y="549"/>
                    </a:lnTo>
                    <a:lnTo>
                      <a:pt x="240" y="546"/>
                    </a:lnTo>
                    <a:lnTo>
                      <a:pt x="240" y="543"/>
                    </a:lnTo>
                    <a:lnTo>
                      <a:pt x="240" y="419"/>
                    </a:lnTo>
                    <a:lnTo>
                      <a:pt x="195" y="419"/>
                    </a:lnTo>
                    <a:lnTo>
                      <a:pt x="192" y="419"/>
                    </a:lnTo>
                    <a:lnTo>
                      <a:pt x="190" y="418"/>
                    </a:lnTo>
                    <a:lnTo>
                      <a:pt x="186" y="417"/>
                    </a:lnTo>
                    <a:lnTo>
                      <a:pt x="184" y="414"/>
                    </a:lnTo>
                    <a:lnTo>
                      <a:pt x="183" y="412"/>
                    </a:lnTo>
                    <a:lnTo>
                      <a:pt x="181" y="410"/>
                    </a:lnTo>
                    <a:lnTo>
                      <a:pt x="180" y="407"/>
                    </a:lnTo>
                    <a:lnTo>
                      <a:pt x="180" y="404"/>
                    </a:lnTo>
                    <a:lnTo>
                      <a:pt x="180" y="344"/>
                    </a:lnTo>
                    <a:lnTo>
                      <a:pt x="180" y="342"/>
                    </a:lnTo>
                    <a:lnTo>
                      <a:pt x="181" y="339"/>
                    </a:lnTo>
                    <a:lnTo>
                      <a:pt x="183" y="336"/>
                    </a:lnTo>
                    <a:lnTo>
                      <a:pt x="184" y="334"/>
                    </a:lnTo>
                    <a:lnTo>
                      <a:pt x="186" y="332"/>
                    </a:lnTo>
                    <a:lnTo>
                      <a:pt x="190" y="331"/>
                    </a:lnTo>
                    <a:lnTo>
                      <a:pt x="192" y="330"/>
                    </a:lnTo>
                    <a:lnTo>
                      <a:pt x="195" y="329"/>
                    </a:lnTo>
                    <a:lnTo>
                      <a:pt x="240" y="329"/>
                    </a:lnTo>
                    <a:lnTo>
                      <a:pt x="240" y="129"/>
                    </a:lnTo>
                    <a:lnTo>
                      <a:pt x="240" y="126"/>
                    </a:lnTo>
                    <a:lnTo>
                      <a:pt x="241" y="123"/>
                    </a:lnTo>
                    <a:lnTo>
                      <a:pt x="242" y="121"/>
                    </a:lnTo>
                    <a:lnTo>
                      <a:pt x="244" y="118"/>
                    </a:lnTo>
                    <a:lnTo>
                      <a:pt x="246" y="117"/>
                    </a:lnTo>
                    <a:lnTo>
                      <a:pt x="250" y="115"/>
                    </a:lnTo>
                    <a:lnTo>
                      <a:pt x="252" y="114"/>
                    </a:lnTo>
                    <a:lnTo>
                      <a:pt x="255" y="114"/>
                    </a:lnTo>
                    <a:lnTo>
                      <a:pt x="258" y="114"/>
                    </a:lnTo>
                    <a:lnTo>
                      <a:pt x="260" y="115"/>
                    </a:lnTo>
                    <a:lnTo>
                      <a:pt x="263" y="117"/>
                    </a:lnTo>
                    <a:lnTo>
                      <a:pt x="266" y="118"/>
                    </a:lnTo>
                    <a:lnTo>
                      <a:pt x="268" y="121"/>
                    </a:lnTo>
                    <a:lnTo>
                      <a:pt x="269" y="123"/>
                    </a:lnTo>
                    <a:lnTo>
                      <a:pt x="270" y="127"/>
                    </a:lnTo>
                    <a:lnTo>
                      <a:pt x="270" y="129"/>
                    </a:lnTo>
                    <a:lnTo>
                      <a:pt x="270" y="329"/>
                    </a:lnTo>
                    <a:lnTo>
                      <a:pt x="315" y="329"/>
                    </a:lnTo>
                    <a:lnTo>
                      <a:pt x="318" y="330"/>
                    </a:lnTo>
                    <a:lnTo>
                      <a:pt x="320" y="331"/>
                    </a:lnTo>
                    <a:lnTo>
                      <a:pt x="323" y="332"/>
                    </a:lnTo>
                    <a:lnTo>
                      <a:pt x="326" y="334"/>
                    </a:lnTo>
                    <a:lnTo>
                      <a:pt x="328" y="336"/>
                    </a:lnTo>
                    <a:lnTo>
                      <a:pt x="329" y="339"/>
                    </a:lnTo>
                    <a:lnTo>
                      <a:pt x="330" y="342"/>
                    </a:lnTo>
                    <a:lnTo>
                      <a:pt x="330" y="344"/>
                    </a:lnTo>
                    <a:lnTo>
                      <a:pt x="330" y="404"/>
                    </a:lnTo>
                    <a:close/>
                    <a:moveTo>
                      <a:pt x="255" y="763"/>
                    </a:moveTo>
                    <a:lnTo>
                      <a:pt x="249" y="762"/>
                    </a:lnTo>
                    <a:lnTo>
                      <a:pt x="243" y="762"/>
                    </a:lnTo>
                    <a:lnTo>
                      <a:pt x="237" y="760"/>
                    </a:lnTo>
                    <a:lnTo>
                      <a:pt x="231" y="758"/>
                    </a:lnTo>
                    <a:lnTo>
                      <a:pt x="226" y="756"/>
                    </a:lnTo>
                    <a:lnTo>
                      <a:pt x="222" y="753"/>
                    </a:lnTo>
                    <a:lnTo>
                      <a:pt x="216" y="749"/>
                    </a:lnTo>
                    <a:lnTo>
                      <a:pt x="212" y="745"/>
                    </a:lnTo>
                    <a:lnTo>
                      <a:pt x="209" y="741"/>
                    </a:lnTo>
                    <a:lnTo>
                      <a:pt x="206" y="737"/>
                    </a:lnTo>
                    <a:lnTo>
                      <a:pt x="203" y="731"/>
                    </a:lnTo>
                    <a:lnTo>
                      <a:pt x="200" y="727"/>
                    </a:lnTo>
                    <a:lnTo>
                      <a:pt x="198" y="720"/>
                    </a:lnTo>
                    <a:lnTo>
                      <a:pt x="196" y="715"/>
                    </a:lnTo>
                    <a:lnTo>
                      <a:pt x="195" y="710"/>
                    </a:lnTo>
                    <a:lnTo>
                      <a:pt x="195" y="703"/>
                    </a:lnTo>
                    <a:lnTo>
                      <a:pt x="195" y="697"/>
                    </a:lnTo>
                    <a:lnTo>
                      <a:pt x="196" y="692"/>
                    </a:lnTo>
                    <a:lnTo>
                      <a:pt x="198" y="685"/>
                    </a:lnTo>
                    <a:lnTo>
                      <a:pt x="200" y="680"/>
                    </a:lnTo>
                    <a:lnTo>
                      <a:pt x="203" y="674"/>
                    </a:lnTo>
                    <a:lnTo>
                      <a:pt x="206" y="670"/>
                    </a:lnTo>
                    <a:lnTo>
                      <a:pt x="209" y="665"/>
                    </a:lnTo>
                    <a:lnTo>
                      <a:pt x="212" y="661"/>
                    </a:lnTo>
                    <a:lnTo>
                      <a:pt x="216" y="657"/>
                    </a:lnTo>
                    <a:lnTo>
                      <a:pt x="222" y="653"/>
                    </a:lnTo>
                    <a:lnTo>
                      <a:pt x="226" y="651"/>
                    </a:lnTo>
                    <a:lnTo>
                      <a:pt x="231" y="648"/>
                    </a:lnTo>
                    <a:lnTo>
                      <a:pt x="237" y="646"/>
                    </a:lnTo>
                    <a:lnTo>
                      <a:pt x="243" y="645"/>
                    </a:lnTo>
                    <a:lnTo>
                      <a:pt x="249" y="643"/>
                    </a:lnTo>
                    <a:lnTo>
                      <a:pt x="255" y="643"/>
                    </a:lnTo>
                    <a:lnTo>
                      <a:pt x="261" y="643"/>
                    </a:lnTo>
                    <a:lnTo>
                      <a:pt x="267" y="645"/>
                    </a:lnTo>
                    <a:lnTo>
                      <a:pt x="273" y="646"/>
                    </a:lnTo>
                    <a:lnTo>
                      <a:pt x="278" y="648"/>
                    </a:lnTo>
                    <a:lnTo>
                      <a:pt x="284" y="651"/>
                    </a:lnTo>
                    <a:lnTo>
                      <a:pt x="288" y="653"/>
                    </a:lnTo>
                    <a:lnTo>
                      <a:pt x="293" y="657"/>
                    </a:lnTo>
                    <a:lnTo>
                      <a:pt x="298" y="661"/>
                    </a:lnTo>
                    <a:lnTo>
                      <a:pt x="301" y="665"/>
                    </a:lnTo>
                    <a:lnTo>
                      <a:pt x="304" y="670"/>
                    </a:lnTo>
                    <a:lnTo>
                      <a:pt x="307" y="674"/>
                    </a:lnTo>
                    <a:lnTo>
                      <a:pt x="311" y="680"/>
                    </a:lnTo>
                    <a:lnTo>
                      <a:pt x="312" y="685"/>
                    </a:lnTo>
                    <a:lnTo>
                      <a:pt x="314" y="692"/>
                    </a:lnTo>
                    <a:lnTo>
                      <a:pt x="315" y="697"/>
                    </a:lnTo>
                    <a:lnTo>
                      <a:pt x="315" y="703"/>
                    </a:lnTo>
                    <a:lnTo>
                      <a:pt x="315" y="710"/>
                    </a:lnTo>
                    <a:lnTo>
                      <a:pt x="314" y="715"/>
                    </a:lnTo>
                    <a:lnTo>
                      <a:pt x="312" y="720"/>
                    </a:lnTo>
                    <a:lnTo>
                      <a:pt x="311" y="727"/>
                    </a:lnTo>
                    <a:lnTo>
                      <a:pt x="307" y="731"/>
                    </a:lnTo>
                    <a:lnTo>
                      <a:pt x="304" y="737"/>
                    </a:lnTo>
                    <a:lnTo>
                      <a:pt x="301" y="741"/>
                    </a:lnTo>
                    <a:lnTo>
                      <a:pt x="298" y="745"/>
                    </a:lnTo>
                    <a:lnTo>
                      <a:pt x="293" y="749"/>
                    </a:lnTo>
                    <a:lnTo>
                      <a:pt x="288" y="753"/>
                    </a:lnTo>
                    <a:lnTo>
                      <a:pt x="284" y="756"/>
                    </a:lnTo>
                    <a:lnTo>
                      <a:pt x="278" y="758"/>
                    </a:lnTo>
                    <a:lnTo>
                      <a:pt x="273" y="760"/>
                    </a:lnTo>
                    <a:lnTo>
                      <a:pt x="267" y="762"/>
                    </a:lnTo>
                    <a:lnTo>
                      <a:pt x="261" y="762"/>
                    </a:lnTo>
                    <a:lnTo>
                      <a:pt x="255" y="763"/>
                    </a:lnTo>
                    <a:close/>
                    <a:moveTo>
                      <a:pt x="883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3" y="7"/>
                    </a:lnTo>
                    <a:lnTo>
                      <a:pt x="2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883"/>
                    </a:lnTo>
                    <a:lnTo>
                      <a:pt x="1" y="886"/>
                    </a:lnTo>
                    <a:lnTo>
                      <a:pt x="2" y="888"/>
                    </a:lnTo>
                    <a:lnTo>
                      <a:pt x="3" y="892"/>
                    </a:lnTo>
                    <a:lnTo>
                      <a:pt x="6" y="894"/>
                    </a:lnTo>
                    <a:lnTo>
                      <a:pt x="8" y="895"/>
                    </a:lnTo>
                    <a:lnTo>
                      <a:pt x="10" y="897"/>
                    </a:lnTo>
                    <a:lnTo>
                      <a:pt x="13" y="897"/>
                    </a:lnTo>
                    <a:lnTo>
                      <a:pt x="15" y="898"/>
                    </a:lnTo>
                    <a:lnTo>
                      <a:pt x="883" y="898"/>
                    </a:lnTo>
                    <a:lnTo>
                      <a:pt x="886" y="897"/>
                    </a:lnTo>
                    <a:lnTo>
                      <a:pt x="888" y="897"/>
                    </a:lnTo>
                    <a:lnTo>
                      <a:pt x="892" y="895"/>
                    </a:lnTo>
                    <a:lnTo>
                      <a:pt x="894" y="894"/>
                    </a:lnTo>
                    <a:lnTo>
                      <a:pt x="896" y="892"/>
                    </a:lnTo>
                    <a:lnTo>
                      <a:pt x="897" y="888"/>
                    </a:lnTo>
                    <a:lnTo>
                      <a:pt x="898" y="886"/>
                    </a:lnTo>
                    <a:lnTo>
                      <a:pt x="898" y="883"/>
                    </a:lnTo>
                    <a:lnTo>
                      <a:pt x="898" y="15"/>
                    </a:lnTo>
                    <a:lnTo>
                      <a:pt x="898" y="12"/>
                    </a:lnTo>
                    <a:lnTo>
                      <a:pt x="897" y="10"/>
                    </a:lnTo>
                    <a:lnTo>
                      <a:pt x="896" y="7"/>
                    </a:lnTo>
                    <a:lnTo>
                      <a:pt x="894" y="5"/>
                    </a:lnTo>
                    <a:lnTo>
                      <a:pt x="892" y="3"/>
                    </a:lnTo>
                    <a:lnTo>
                      <a:pt x="888" y="2"/>
                    </a:lnTo>
                    <a:lnTo>
                      <a:pt x="886" y="0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01" y="2529304"/>
            <a:ext cx="6638508" cy="3734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563418" y="877455"/>
            <a:ext cx="72475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to design, create and browse the database schemas, work with database objects and insert data as well as design and run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queries. Also migrate schemas and data from other database vendors to MySQL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7491" y="858962"/>
            <a:ext cx="7377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Information about the database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It has 7 tables namely comments, follows, likes,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photo_tags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photos, tags, users.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81" y="1981820"/>
            <a:ext cx="8166660" cy="45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9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7491" y="858962"/>
            <a:ext cx="10563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oldest users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DARBY HERZOG, EMILO_BERNIER52, ELENOR88, NICOLE71, JORDYN.JACOBSON2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date and time they created account.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46" y="2050723"/>
            <a:ext cx="8589818" cy="4159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92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7491" y="858962"/>
            <a:ext cx="1076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have never posted a single photo 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as follows: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10" y="1841356"/>
            <a:ext cx="8071577" cy="454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28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7491" y="858962"/>
            <a:ext cx="1042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 of the contest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details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as follows: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95" y="1690371"/>
            <a:ext cx="8595769" cy="4835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13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=""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=""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=""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=""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=""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=""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=""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=""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=""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7491" y="858962"/>
            <a:ext cx="10055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most commonly used hashtags on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smile, beach, party, fun, concert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9" y="1961768"/>
            <a:ext cx="7816772" cy="439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21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1500</Words>
  <Application>Microsoft Office PowerPoint</Application>
  <PresentationFormat>Widescreen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Segoe UI</vt:lpstr>
      <vt:lpstr>Segoe UI Light</vt:lpstr>
      <vt:lpstr>Times New Roman</vt:lpstr>
      <vt:lpstr>Office Theme</vt:lpstr>
      <vt:lpstr>Instagram User Analytics</vt:lpstr>
      <vt:lpstr>Project analysis slide 3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2022-07-05T09:33:09Z</dcterms:created>
  <dcterms:modified xsi:type="dcterms:W3CDTF">2022-07-20T08:57:44Z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