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  <p:sldMasterId id="2147483945" r:id="rId2"/>
    <p:sldMasterId id="2147483946" r:id="rId3"/>
  </p:sldMasterIdLst>
  <p:notesMasterIdLst>
    <p:notesMasterId r:id="rId16"/>
  </p:notesMasterIdLst>
  <p:sldIdLst>
    <p:sldId id="256" r:id="rId4"/>
    <p:sldId id="290" r:id="rId5"/>
    <p:sldId id="280" r:id="rId6"/>
    <p:sldId id="287" r:id="rId7"/>
    <p:sldId id="289" r:id="rId8"/>
    <p:sldId id="288" r:id="rId9"/>
    <p:sldId id="286" r:id="rId10"/>
    <p:sldId id="292" r:id="rId11"/>
    <p:sldId id="293" r:id="rId12"/>
    <p:sldId id="291" r:id="rId13"/>
    <p:sldId id="294" r:id="rId14"/>
    <p:sldId id="27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DC14-C391-4D61-A2C9-50605811720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0090-B6F4-4BCE-98F4-6F210851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3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5085" y="-290195"/>
            <a:ext cx="5969000" cy="74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2170" y="1818640"/>
            <a:ext cx="7016115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2170" y="2915920"/>
            <a:ext cx="4534535" cy="17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285" y="732155"/>
            <a:ext cx="1066800" cy="114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31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97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41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244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49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7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239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487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59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78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831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327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64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29733" y="3001467"/>
            <a:ext cx="5133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29733" y="1495033"/>
            <a:ext cx="585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8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9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35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230" y="719455"/>
            <a:ext cx="10290175" cy="151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30" y="1536700"/>
            <a:ext cx="10290175" cy="460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23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  <p:sldLayoutId id="2147483886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10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3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5680075" y="1871980"/>
            <a:ext cx="5764530" cy="20116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오늘의 이슈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6F9-5465-466A-84E1-90F8D395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092" y="4369550"/>
            <a:ext cx="6098944" cy="1375468"/>
          </a:xfrm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800" dirty="0"/>
              <a:t>H</a:t>
            </a:r>
            <a:r>
              <a:rPr lang="ko-KR" altLang="en-US" sz="4800" dirty="0"/>
              <a:t>조 </a:t>
            </a:r>
            <a:r>
              <a:rPr lang="ko-KR" altLang="en-US" sz="4800" dirty="0" err="1"/>
              <a:t>김도영</a:t>
            </a:r>
            <a:endParaRPr lang="ko-KR" altLang="en-US" sz="4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92BAF8-4F06-4E3C-8004-86FF193D4CD7}"/>
              </a:ext>
            </a:extLst>
          </p:cNvPr>
          <p:cNvCxnSpPr>
            <a:cxnSpLocks/>
          </p:cNvCxnSpPr>
          <p:nvPr/>
        </p:nvCxnSpPr>
        <p:spPr>
          <a:xfrm>
            <a:off x="9148445" y="3429000"/>
            <a:ext cx="1550035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6370254-349F-4DED-B316-EF15D7FF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52" y="966449"/>
            <a:ext cx="9466695" cy="445529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19223C-EEA4-4EA1-8D6A-BAD692B410DD}"/>
              </a:ext>
            </a:extLst>
          </p:cNvPr>
          <p:cNvSpPr/>
          <p:nvPr/>
        </p:nvSpPr>
        <p:spPr>
          <a:xfrm>
            <a:off x="2604655" y="1182255"/>
            <a:ext cx="4535054" cy="129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6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874B7A-093F-4A5F-89E1-1C6269D2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40" y="1938560"/>
            <a:ext cx="6324600" cy="2667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3F8711-566C-43A1-AE61-85622ABB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5" y="358269"/>
            <a:ext cx="4770259" cy="2667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D7D5B5-071E-48AA-B49C-9BD3BEC70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85" y="3272060"/>
            <a:ext cx="4290802" cy="31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1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C6EA1-39AD-4278-8B78-C22152B0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30" y="1906270"/>
            <a:ext cx="10290175" cy="172910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2C13D-7663-4085-B357-67E497C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305" y="3720465"/>
            <a:ext cx="4010025" cy="921385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/>
              <a:t>질의 </a:t>
            </a:r>
            <a:r>
              <a:rPr lang="en-US" altLang="ko-KR" dirty="0"/>
              <a:t>&amp;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60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/>
          <p:cNvSpPr txBox="1">
            <a:spLocks noGrp="1"/>
          </p:cNvSpPr>
          <p:nvPr>
            <p:ph type="title"/>
          </p:nvPr>
        </p:nvSpPr>
        <p:spPr>
          <a:xfrm>
            <a:off x="2867660" y="970915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lvl="1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lvl="2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lvl="3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lvl="4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lvl="5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lvl="6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lvl="7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lvl="8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진행과정</a:t>
            </a:r>
          </a:p>
        </p:txBody>
      </p:sp>
      <p:sp>
        <p:nvSpPr>
          <p:cNvPr id="3" name="텍스트 상자 24"/>
          <p:cNvSpPr txBox="1">
            <a:spLocks/>
          </p:cNvSpPr>
          <p:nvPr/>
        </p:nvSpPr>
        <p:spPr>
          <a:xfrm>
            <a:off x="709930" y="2525395"/>
            <a:ext cx="1323340" cy="416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342900" indent="-342900" algn="l" rtl="0" eaLnBrk="1" latinLnBrk="0" hangingPunct="1">
              <a:buClr>
                <a:srgbClr val="383838"/>
              </a:buClr>
              <a:buFont typeface="Wingdings"/>
              <a:buChar char="u"/>
            </a:pPr>
            <a:r>
              <a:rPr sz="2400" b="0" i="0" strike="noStrike" cap="none" dirty="0" err="1">
                <a:solidFill>
                  <a:schemeClr val="dk1"/>
                </a:solidFill>
                <a:latin typeface="Julius Sans One" charset="0"/>
                <a:ea typeface="Julius Sans One" charset="0"/>
              </a:rPr>
              <a:t>주차</a:t>
            </a:r>
            <a:endParaRPr lang="ko-KR" altLang="en-US" sz="2400" b="0" i="0" strike="noStrike" cap="none" dirty="0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4" name="텍스트 상자 25"/>
          <p:cNvSpPr txBox="1">
            <a:spLocks/>
          </p:cNvSpPr>
          <p:nvPr/>
        </p:nvSpPr>
        <p:spPr>
          <a:xfrm>
            <a:off x="2392045" y="2569845"/>
            <a:ext cx="3216910" cy="434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rtl="0" eaLnBrk="1" latinLnBrk="0" hangingPunct="1">
              <a:buFontTx/>
              <a:buNone/>
            </a:pPr>
            <a:r>
              <a:rPr sz="2400" b="0" i="0" strike="noStrike" cap="none" dirty="0" err="1">
                <a:solidFill>
                  <a:srgbClr val="000000"/>
                </a:solidFill>
                <a:latin typeface="Julius Sans One" charset="0"/>
                <a:ea typeface="Julius Sans One" charset="0"/>
              </a:rPr>
              <a:t>데이터</a:t>
            </a:r>
            <a:r>
              <a:rPr sz="2400" b="0" i="0" strike="noStrike" cap="none" dirty="0">
                <a:solidFill>
                  <a:srgbClr val="000000"/>
                </a:solidFill>
                <a:latin typeface="Julius Sans One" charset="0"/>
                <a:ea typeface="Julius Sans One" charset="0"/>
              </a:rPr>
              <a:t> </a:t>
            </a:r>
            <a:r>
              <a:rPr sz="2400" b="0" i="0" strike="noStrike" cap="none" dirty="0" err="1">
                <a:solidFill>
                  <a:srgbClr val="000000"/>
                </a:solidFill>
                <a:latin typeface="Julius Sans One" charset="0"/>
                <a:ea typeface="Julius Sans One" charset="0"/>
              </a:rPr>
              <a:t>연계</a:t>
            </a:r>
            <a:endParaRPr lang="ko-KR" altLang="en-US" sz="2400" b="0" i="0" strike="noStrike" cap="none" dirty="0">
              <a:solidFill>
                <a:srgbClr val="000000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5" name="부제목 26"/>
          <p:cNvSpPr txBox="1">
            <a:spLocks noGrp="1"/>
          </p:cNvSpPr>
          <p:nvPr>
            <p:ph type="subTitle" idx="1"/>
          </p:nvPr>
        </p:nvSpPr>
        <p:spPr>
          <a:xfrm>
            <a:off x="2392045" y="3058160"/>
            <a:ext cx="2925445" cy="3162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139700" indent="0" algn="l" rtl="0" eaLnBrk="1" latinLnBrk="0" hangingPunct="1">
              <a:buFontTx/>
              <a:buNone/>
            </a:pPr>
            <a:r>
              <a:rPr lang="en-US" altLang="ko-KR" sz="1865" b="0" i="0" strike="noStrike" cap="none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Json </a:t>
            </a:r>
            <a:r>
              <a:rPr lang="ko-KR" altLang="en-US" sz="1865" b="0" i="0" strike="noStrike" cap="none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파일을 이용한 </a:t>
            </a:r>
            <a:r>
              <a:rPr sz="1865" b="0" i="0" strike="noStrike" cap="none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Web </a:t>
            </a:r>
            <a:r>
              <a:rPr sz="1865" b="0" i="0" strike="noStrike" cap="none" dirty="0" err="1">
                <a:solidFill>
                  <a:srgbClr val="000000"/>
                </a:solidFill>
                <a:latin typeface="Didact Gothic" charset="0"/>
                <a:ea typeface="Didact Gothic" charset="0"/>
              </a:rPr>
              <a:t>Page와</a:t>
            </a:r>
            <a:r>
              <a:rPr sz="1865" b="0" i="0" strike="noStrike" cap="none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 </a:t>
            </a:r>
            <a:r>
              <a:rPr sz="1865" b="0" i="0" strike="noStrike" cap="none" dirty="0" err="1">
                <a:solidFill>
                  <a:srgbClr val="000000"/>
                </a:solidFill>
                <a:latin typeface="Didact Gothic" charset="0"/>
                <a:ea typeface="Didact Gothic" charset="0"/>
              </a:rPr>
              <a:t>데이터</a:t>
            </a:r>
            <a:r>
              <a:rPr sz="1865" b="0" i="0" strike="noStrike" cap="none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 </a:t>
            </a:r>
            <a:r>
              <a:rPr sz="1865" b="0" i="0" strike="noStrike" cap="none" dirty="0" err="1">
                <a:solidFill>
                  <a:srgbClr val="000000"/>
                </a:solidFill>
                <a:latin typeface="Didact Gothic" charset="0"/>
                <a:ea typeface="Didact Gothic" charset="0"/>
              </a:rPr>
              <a:t>연계</a:t>
            </a:r>
            <a:endParaRPr lang="ko-KR" altLang="en-US" sz="1865" b="0" i="0" strike="noStrike" cap="none" dirty="0">
              <a:solidFill>
                <a:srgbClr val="000000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030" y="2585085"/>
            <a:ext cx="6924675" cy="1519555"/>
          </a:xfrm>
        </p:spPr>
        <p:txBody>
          <a:bodyPr/>
          <a:lstStyle/>
          <a:p>
            <a:r>
              <a:rPr lang="ko-KR" altLang="en-US" sz="9600" dirty="0"/>
              <a:t>데이터 연계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875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5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C:/Users/gab/AppData/Roaming/PolarisOffice/ETemp/28692_7388568/fImage257279070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250" y="492760"/>
            <a:ext cx="2852420" cy="6080760"/>
          </a:xfrm>
          <a:prstGeom prst="rect">
            <a:avLst/>
          </a:prstGeom>
          <a:noFill/>
        </p:spPr>
      </p:pic>
      <p:pic>
        <p:nvPicPr>
          <p:cNvPr id="3" name="그림 9" descr="C:/Users/gab/AppData/Roaming/PolarisOffice/ETemp/28692_7388568/fImage11231914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9035" y="1807845"/>
            <a:ext cx="2940685" cy="4921885"/>
          </a:xfrm>
          <a:prstGeom prst="rect">
            <a:avLst/>
          </a:prstGeom>
          <a:noFill/>
        </p:spPr>
      </p:pic>
      <p:sp>
        <p:nvSpPr>
          <p:cNvPr id="4" name="Google 2"/>
          <p:cNvSpPr txBox="1">
            <a:spLocks noGrp="1"/>
          </p:cNvSpPr>
          <p:nvPr>
            <p:ph type="title" idx="2"/>
          </p:nvPr>
        </p:nvSpPr>
        <p:spPr>
          <a:xfrm>
            <a:off x="1872615" y="815340"/>
            <a:ext cx="3640945" cy="7061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lvl="1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lvl="2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lvl="3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lvl="4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lvl="5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lvl="6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lvl="7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lvl="8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i="0" strike="noStrike" cap="none" dirty="0">
                <a:latin typeface="Julius Sans One" charset="0"/>
                <a:ea typeface="Julius Sans One" charset="0"/>
                <a:cs typeface="Julius Sans One" charset="0"/>
              </a:rPr>
              <a:t>데이터 연계</a:t>
            </a:r>
          </a:p>
        </p:txBody>
      </p:sp>
    </p:spTree>
    <p:extLst>
      <p:ext uri="{BB962C8B-B14F-4D97-AF65-F5344CB8AC3E}">
        <p14:creationId xmlns:p14="http://schemas.microsoft.com/office/powerpoint/2010/main" val="92848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2">
            <a:extLst>
              <a:ext uri="{FF2B5EF4-FFF2-40B4-BE49-F238E27FC236}">
                <a16:creationId xmlns:a16="http://schemas.microsoft.com/office/drawing/2014/main" id="{5A37B34C-D00E-4B98-8B0E-E495D7E1C6ED}"/>
              </a:ext>
            </a:extLst>
          </p:cNvPr>
          <p:cNvSpPr txBox="1">
            <a:spLocks/>
          </p:cNvSpPr>
          <p:nvPr/>
        </p:nvSpPr>
        <p:spPr>
          <a:xfrm>
            <a:off x="1872615" y="815340"/>
            <a:ext cx="3640945" cy="7061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>
                <a:latin typeface="Julius Sans One" charset="0"/>
                <a:ea typeface="Julius Sans One" charset="0"/>
                <a:cs typeface="Julius Sans One" charset="0"/>
              </a:rPr>
              <a:t>데이터 연계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79DDF4-68DB-4017-A7A2-A85EC4FB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585" y="1000125"/>
            <a:ext cx="1828800" cy="4857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36E3AE-5732-4B89-A39B-8C9234CB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35" y="2659577"/>
            <a:ext cx="6622822" cy="263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45" y="118745"/>
            <a:ext cx="5674995" cy="3540125"/>
          </a:xfrm>
          <a:prstGeom prst="rect">
            <a:avLst/>
          </a:prstGeom>
          <a:noFill/>
        </p:spPr>
      </p:pic>
      <p:pic>
        <p:nvPicPr>
          <p:cNvPr id="3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0" y="3900805"/>
            <a:ext cx="4134485" cy="2048510"/>
          </a:xfrm>
          <a:prstGeom prst="rect">
            <a:avLst/>
          </a:prstGeom>
          <a:noFill/>
        </p:spPr>
      </p:pic>
      <p:pic>
        <p:nvPicPr>
          <p:cNvPr id="4" name="그림 17" descr="C:/Users/gab/AppData/Roaming/PolarisOffice/ETemp/28692_7388568/fImage541979931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925" y="1963420"/>
            <a:ext cx="4214495" cy="4791710"/>
          </a:xfrm>
          <a:prstGeom prst="rect">
            <a:avLst/>
          </a:prstGeom>
          <a:noFill/>
        </p:spPr>
      </p:pic>
      <p:sp>
        <p:nvSpPr>
          <p:cNvPr id="5" name="Google 1"/>
          <p:cNvSpPr txBox="1">
            <a:spLocks noGrp="1"/>
          </p:cNvSpPr>
          <p:nvPr>
            <p:ph type="title" idx="2"/>
          </p:nvPr>
        </p:nvSpPr>
        <p:spPr>
          <a:xfrm>
            <a:off x="1725930" y="824230"/>
            <a:ext cx="7017385" cy="7061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lvl="1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lvl="2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lvl="3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lvl="4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lvl="5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lvl="6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lvl="7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lvl="8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i="0" strike="noStrike" cap="none" dirty="0">
                <a:latin typeface="Julius Sans One" charset="0"/>
                <a:ea typeface="Julius Sans One" charset="0"/>
                <a:cs typeface="Julius Sans One" charset="0"/>
              </a:rPr>
              <a:t>데이터 연계</a:t>
            </a:r>
          </a:p>
        </p:txBody>
      </p:sp>
    </p:spTree>
    <p:extLst>
      <p:ext uri="{BB962C8B-B14F-4D97-AF65-F5344CB8AC3E}">
        <p14:creationId xmlns:p14="http://schemas.microsoft.com/office/powerpoint/2010/main" val="131428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1">
            <a:extLst>
              <a:ext uri="{FF2B5EF4-FFF2-40B4-BE49-F238E27FC236}">
                <a16:creationId xmlns:a16="http://schemas.microsoft.com/office/drawing/2014/main" id="{4D9BAB37-69C5-4C42-B228-C4F0A12619DA}"/>
              </a:ext>
            </a:extLst>
          </p:cNvPr>
          <p:cNvSpPr txBox="1">
            <a:spLocks/>
          </p:cNvSpPr>
          <p:nvPr/>
        </p:nvSpPr>
        <p:spPr>
          <a:xfrm>
            <a:off x="1725930" y="824230"/>
            <a:ext cx="7017385" cy="7061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>
                <a:latin typeface="Julius Sans One" charset="0"/>
                <a:ea typeface="Julius Sans One" charset="0"/>
                <a:cs typeface="Julius Sans One" charset="0"/>
              </a:rPr>
              <a:t>데이터 연계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7FB400-E9D8-4B27-80E5-DD9F2D95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3" y="2575852"/>
            <a:ext cx="6528823" cy="25281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EFC15A-A5D8-4E59-8420-35AD633B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94" y="717000"/>
            <a:ext cx="4505608" cy="56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908031-D174-4838-9E9E-8BFE43DA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799" y="1545648"/>
            <a:ext cx="5626292" cy="36082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D99BF2-C919-4059-B1D7-795BFA4A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6" y="1209964"/>
            <a:ext cx="4484605" cy="423025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33B5E46-DC39-4D94-87DA-AFEA92242EA5}"/>
              </a:ext>
            </a:extLst>
          </p:cNvPr>
          <p:cNvSpPr/>
          <p:nvPr/>
        </p:nvSpPr>
        <p:spPr>
          <a:xfrm>
            <a:off x="5357091" y="3001818"/>
            <a:ext cx="665018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6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2F245E-E804-46B2-BA8E-D2A88E6C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6" y="505691"/>
            <a:ext cx="4826721" cy="58466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AD3922-B2A8-4623-AEF6-EB47BC44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65" y="658617"/>
            <a:ext cx="4410588" cy="554076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7427D78-9E84-4FCD-8F24-7F7C94CD561D}"/>
              </a:ext>
            </a:extLst>
          </p:cNvPr>
          <p:cNvSpPr/>
          <p:nvPr/>
        </p:nvSpPr>
        <p:spPr>
          <a:xfrm>
            <a:off x="5514936" y="3133437"/>
            <a:ext cx="757382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584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Pages>9</Pages>
  <Words>32</Words>
  <Characters>0</Characters>
  <Application>Microsoft Office PowerPoint</Application>
  <DocSecurity>0</DocSecurity>
  <PresentationFormat>와이드스크린</PresentationFormat>
  <Lines>0</Lines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Didact Gothic</vt:lpstr>
      <vt:lpstr>Julius Sans One</vt:lpstr>
      <vt:lpstr>Proxima Nova</vt:lpstr>
      <vt:lpstr>Proxima Nova Semibold</vt:lpstr>
      <vt:lpstr>Questrial</vt:lpstr>
      <vt:lpstr>맑은 고딕</vt:lpstr>
      <vt:lpstr>Arial</vt:lpstr>
      <vt:lpstr>Wingdings</vt:lpstr>
      <vt:lpstr>Minimalist Grayscale Pitch Deck by Slidesgo</vt:lpstr>
      <vt:lpstr>Slidesgo Final Pages</vt:lpstr>
      <vt:lpstr>1_Slidesgo Final Pages</vt:lpstr>
      <vt:lpstr>오늘의 이슈</vt:lpstr>
      <vt:lpstr>진행과정</vt:lpstr>
      <vt:lpstr>데이터 연계</vt:lpstr>
      <vt:lpstr>데이터 연계</vt:lpstr>
      <vt:lpstr>PowerPoint 프레젠테이션</vt:lpstr>
      <vt:lpstr>데이터 연계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이슈</dc:title>
  <dc:creator>김 도영</dc:creator>
  <cp:lastModifiedBy>김 도영</cp:lastModifiedBy>
  <cp:revision>11</cp:revision>
  <dcterms:modified xsi:type="dcterms:W3CDTF">2021-05-06T15:46:38Z</dcterms:modified>
  <cp:version>9.102.73.43337</cp:version>
</cp:coreProperties>
</file>