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  <p:sldMasterId id="2147483951" r:id="rId2"/>
    <p:sldMasterId id="2147483952" r:id="rId3"/>
  </p:sldMasterIdLst>
  <p:notesMasterIdLst>
    <p:notesMasterId r:id="rId10"/>
  </p:notesMasterIdLst>
  <p:sldIdLst>
    <p:sldId id="256" r:id="rId4"/>
    <p:sldId id="290" r:id="rId5"/>
    <p:sldId id="291" r:id="rId6"/>
    <p:sldId id="292" r:id="rId7"/>
    <p:sldId id="293" r:id="rId8"/>
    <p:sldId id="27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6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DC14-C391-4D61-A2C9-50605811720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0090-B6F4-4BCE-98F4-6F210851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3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5085" y="-290195"/>
            <a:ext cx="5969000" cy="74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2170" y="1818640"/>
            <a:ext cx="7016115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2170" y="2915920"/>
            <a:ext cx="4534535" cy="175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285" y="732155"/>
            <a:ext cx="1066800" cy="114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31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97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415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244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49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7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239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487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59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78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831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327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64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29733" y="3001467"/>
            <a:ext cx="5133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29733" y="1495033"/>
            <a:ext cx="585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8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9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35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230" y="719455"/>
            <a:ext cx="10290175" cy="151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30" y="1536700"/>
            <a:ext cx="10290175" cy="460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23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  <p:sldLayoutId id="2147483881" r:id="rId18"/>
    <p:sldLayoutId id="2147483882" r:id="rId19"/>
    <p:sldLayoutId id="2147483883" r:id="rId20"/>
    <p:sldLayoutId id="2147483884" r:id="rId21"/>
    <p:sldLayoutId id="2147483885" r:id="rId22"/>
    <p:sldLayoutId id="2147483886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10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3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5680075" y="1871980"/>
            <a:ext cx="5764530" cy="20116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오늘의 이슈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6F9-5465-466A-84E1-90F8D395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860" y="4369435"/>
            <a:ext cx="6099810" cy="1376045"/>
          </a:xfrm>
        </p:spPr>
        <p:txBody>
          <a:bodyPr vert="horz" wrap="square" lIns="91440" tIns="91440" rIns="91440" bIns="9144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800"/>
              <a:t>H</a:t>
            </a:r>
            <a:r>
              <a:rPr lang="ko-KR" altLang="en-US" sz="4800"/>
              <a:t>조 심상갑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92BAF8-4F06-4E3C-8004-86FF193D4CD7}"/>
              </a:ext>
            </a:extLst>
          </p:cNvPr>
          <p:cNvCxnSpPr>
            <a:cxnSpLocks/>
          </p:cNvCxnSpPr>
          <p:nvPr/>
        </p:nvCxnSpPr>
        <p:spPr>
          <a:xfrm>
            <a:off x="9148445" y="3429000"/>
            <a:ext cx="1550035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4"/>
          <p:cNvSpPr txBox="1">
            <a:spLocks noGrp="1"/>
          </p:cNvSpPr>
          <p:nvPr>
            <p:ph type="title"/>
          </p:nvPr>
        </p:nvSpPr>
        <p:spPr>
          <a:xfrm>
            <a:off x="2973070" y="9042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numCol="1" anchor="t">
            <a:noAutofit/>
          </a:bodyPr>
          <a:lstStyle>
            <a:lvl1pPr marL="0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b="1">
                <a:solidFill>
                  <a:schemeClr val="dk1"/>
                </a:solidFill>
              </a:defRPr>
            </a:lvl1pPr>
            <a:lvl2pPr marL="0" lvl="1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2pPr>
            <a:lvl3pPr marL="0" lvl="2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3pPr>
            <a:lvl4pPr marL="0" lvl="3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4pPr>
            <a:lvl5pPr marL="0" lvl="4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5pPr>
            <a:lvl6pPr marL="0" lvl="5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6pPr>
            <a:lvl7pPr marL="0" lvl="6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7pPr>
            <a:lvl8pPr marL="0" lvl="7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8pPr>
            <a:lvl9pPr marL="0" lvl="8" indent="0" rtl="0" latinLnBrk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665" b="1">
                <a:solidFill>
                  <a:schemeClr val="dk1"/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진행과정</a:t>
            </a:r>
          </a:p>
        </p:txBody>
      </p:sp>
      <p:sp>
        <p:nvSpPr>
          <p:cNvPr id="3" name="텍스트 상자 24"/>
          <p:cNvSpPr txBox="1">
            <a:spLocks/>
          </p:cNvSpPr>
          <p:nvPr/>
        </p:nvSpPr>
        <p:spPr>
          <a:xfrm>
            <a:off x="836930" y="2119630"/>
            <a:ext cx="1323340" cy="416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ctr">
            <a:noAutofit/>
          </a:bodyPr>
          <a:lstStyle/>
          <a:p>
            <a:pPr marL="342900" indent="-342900" algn="l" rtl="0" eaLnBrk="1" latinLnBrk="0" hangingPunct="1">
              <a:buClr>
                <a:srgbClr val="383838"/>
              </a:buClr>
              <a:buFont typeface="Wingdings"/>
              <a:buChar char="u"/>
            </a:pPr>
            <a:r>
              <a:rPr sz="2400" b="0" i="0" strike="noStrike" cap="none" dirty="0" err="1">
                <a:solidFill>
                  <a:schemeClr val="dk1"/>
                </a:solidFill>
                <a:latin typeface="Julius Sans One" charset="0"/>
                <a:ea typeface="Julius Sans One" charset="0"/>
              </a:rPr>
              <a:t>주차</a:t>
            </a:r>
            <a:endParaRPr lang="ko-KR" altLang="en-US" sz="2400" b="0" i="0" strike="noStrike" cap="none" dirty="0">
              <a:solidFill>
                <a:schemeClr val="dk1"/>
              </a:solidFill>
              <a:latin typeface="Julius Sans One" charset="0"/>
              <a:ea typeface="Julius Sans One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6DC8F8-7026-4374-884E-C0E3FA5C1953}"/>
              </a:ext>
            </a:extLst>
          </p:cNvPr>
          <p:cNvSpPr/>
          <p:nvPr/>
        </p:nvSpPr>
        <p:spPr>
          <a:xfrm>
            <a:off x="6293487" y="0"/>
            <a:ext cx="319976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부제목 26">
            <a:extLst>
              <a:ext uri="{FF2B5EF4-FFF2-40B4-BE49-F238E27FC236}">
                <a16:creationId xmlns:a16="http://schemas.microsoft.com/office/drawing/2014/main" id="{DE3CB44E-8E23-421D-A1E8-C18575050C22}"/>
              </a:ext>
            </a:extLst>
          </p:cNvPr>
          <p:cNvSpPr txBox="1">
            <a:spLocks/>
          </p:cNvSpPr>
          <p:nvPr/>
        </p:nvSpPr>
        <p:spPr>
          <a:xfrm>
            <a:off x="2973069" y="3145535"/>
            <a:ext cx="3320417" cy="137566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 latinLnBrk="0"/>
            <a:r>
              <a:rPr lang="en-US" altLang="ko-KR" sz="1865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1. </a:t>
            </a:r>
            <a:r>
              <a:rPr lang="ko-KR" altLang="en-US" sz="1865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데이트 랩 이해</a:t>
            </a:r>
            <a:endParaRPr lang="en-US" altLang="ko-KR" sz="1865" dirty="0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139700" indent="0" latinLnBrk="0"/>
            <a:endParaRPr lang="en-US" altLang="ko-KR" sz="1865" dirty="0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139700" indent="0" latinLnBrk="0"/>
            <a:r>
              <a:rPr lang="en-US" altLang="ko-KR" sz="1865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2. </a:t>
            </a:r>
            <a:r>
              <a:rPr lang="ko-KR" altLang="en-US" sz="1865" dirty="0">
                <a:solidFill>
                  <a:srgbClr val="000000"/>
                </a:solidFill>
                <a:latin typeface="Didact Gothic" charset="0"/>
                <a:ea typeface="Didact Gothic" charset="0"/>
              </a:rPr>
              <a:t>진행사항 및 앞으로의 계획 재검토</a:t>
            </a:r>
            <a:endParaRPr lang="ko-KR" altLang="en-US" sz="1865" b="0" i="0" strike="noStrike" cap="none" dirty="0">
              <a:solidFill>
                <a:srgbClr val="000000"/>
              </a:solidFill>
              <a:latin typeface="Didact Gothic" charset="0"/>
              <a:ea typeface="Didact Gothic" charset="0"/>
            </a:endParaRPr>
          </a:p>
          <a:p>
            <a:pPr marL="596900" indent="-457200" latinLnBrk="0">
              <a:buFontTx/>
              <a:buAutoNum type="arabicPeriod"/>
            </a:pPr>
            <a:endParaRPr lang="ko-KR" altLang="en-US" sz="1865" dirty="0">
              <a:solidFill>
                <a:srgbClr val="000000"/>
              </a:solidFill>
              <a:latin typeface="Didact Gothic" charset="0"/>
              <a:ea typeface="Didact Gothic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D5073B3-FF08-4747-AAED-AD25083E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24" y="1963737"/>
            <a:ext cx="5639897" cy="4297363"/>
          </a:xfrm>
          <a:prstGeom prst="rect">
            <a:avLst/>
          </a:prstGeom>
        </p:spPr>
      </p:pic>
      <p:sp>
        <p:nvSpPr>
          <p:cNvPr id="7" name="Google 37">
            <a:extLst>
              <a:ext uri="{FF2B5EF4-FFF2-40B4-BE49-F238E27FC236}">
                <a16:creationId xmlns:a16="http://schemas.microsoft.com/office/drawing/2014/main" id="{746B0B1E-C2E1-46D6-AEB0-EBC0667DCD09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8" name="부제목 39">
            <a:extLst>
              <a:ext uri="{FF2B5EF4-FFF2-40B4-BE49-F238E27FC236}">
                <a16:creationId xmlns:a16="http://schemas.microsoft.com/office/drawing/2014/main" id="{00277832-AB65-424F-9576-7FCF600F0FA7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latinLnBrk="0">
              <a:buClr>
                <a:srgbClr val="383838"/>
              </a:buClr>
              <a:buFont typeface="Arial"/>
              <a:buChar char="•"/>
            </a:pPr>
            <a:r>
              <a:rPr lang="ko-KR" altLang="en-US" sz="1865" dirty="0">
                <a:latin typeface="Didact Gothic" charset="0"/>
                <a:ea typeface="Didact Gothic" charset="0"/>
              </a:rPr>
              <a:t>상대성 데이터</a:t>
            </a:r>
            <a:r>
              <a:rPr lang="en-US" altLang="ko-KR" sz="1865" dirty="0">
                <a:latin typeface="Didact Gothic" charset="0"/>
                <a:ea typeface="Didact Gothic" charset="0"/>
              </a:rPr>
              <a:t>:</a:t>
            </a:r>
          </a:p>
          <a:p>
            <a:pPr marL="482600" indent="-342900" latinLnBrk="0">
              <a:buClr>
                <a:srgbClr val="383838"/>
              </a:buClr>
              <a:buFont typeface="Arial"/>
              <a:buChar char="•"/>
            </a:pPr>
            <a:endParaRPr lang="en-US" altLang="ko-KR" sz="1865" dirty="0">
              <a:latin typeface="Didact Gothic" charset="0"/>
              <a:ea typeface="Didact Gothic" charset="0"/>
            </a:endParaRPr>
          </a:p>
          <a:p>
            <a:pPr marL="139700" latinLnBrk="0">
              <a:buClr>
                <a:srgbClr val="383838"/>
              </a:buClr>
            </a:pPr>
            <a:r>
              <a:rPr lang="en-US" altLang="ko-KR" sz="1865" dirty="0">
                <a:latin typeface="Didact Gothic" charset="0"/>
                <a:ea typeface="Didact Gothic" charset="0"/>
              </a:rPr>
              <a:t>	</a:t>
            </a:r>
            <a:r>
              <a:rPr lang="ko-KR" altLang="en-US" sz="1865" dirty="0">
                <a:latin typeface="Didact Gothic" charset="0"/>
                <a:ea typeface="Didact Gothic" charset="0"/>
              </a:rPr>
              <a:t>가장 높은 </a:t>
            </a:r>
            <a:r>
              <a:rPr lang="ko-KR" altLang="en-US" sz="1865" dirty="0" err="1">
                <a:latin typeface="Didact Gothic" charset="0"/>
                <a:ea typeface="Didact Gothic" charset="0"/>
              </a:rPr>
              <a:t>검색량을</a:t>
            </a:r>
            <a:r>
              <a:rPr lang="ko-KR" altLang="en-US" sz="1865" dirty="0">
                <a:latin typeface="Didact Gothic" charset="0"/>
                <a:ea typeface="Didact Gothic" charset="0"/>
              </a:rPr>
              <a:t> </a:t>
            </a:r>
            <a:r>
              <a:rPr lang="en-US" altLang="ko-KR" sz="1865" dirty="0">
                <a:latin typeface="Didact Gothic" charset="0"/>
                <a:ea typeface="Didact Gothic" charset="0"/>
              </a:rPr>
              <a:t>100</a:t>
            </a:r>
            <a:r>
              <a:rPr lang="ko-KR" altLang="en-US" sz="1865" dirty="0">
                <a:latin typeface="Didact Gothic" charset="0"/>
                <a:ea typeface="Didact Gothic" charset="0"/>
              </a:rPr>
              <a:t>을 기준</a:t>
            </a:r>
            <a:r>
              <a:rPr lang="en-US" altLang="ko-KR" sz="1865" dirty="0">
                <a:latin typeface="Didact Gothic" charset="0"/>
                <a:ea typeface="Didact Gothic" charset="0"/>
              </a:rPr>
              <a:t>	</a:t>
            </a:r>
            <a:r>
              <a:rPr lang="ko-KR" altLang="en-US" sz="1865" dirty="0">
                <a:latin typeface="Didact Gothic" charset="0"/>
                <a:ea typeface="Didact Gothic" charset="0"/>
              </a:rPr>
              <a:t>나머지 상대성 데이터</a:t>
            </a:r>
          </a:p>
          <a:p>
            <a:pPr latinLnBrk="0">
              <a:buFontTx/>
              <a:buNone/>
            </a:pPr>
            <a:endParaRPr lang="ko-KR" altLang="en-US" sz="1865" dirty="0">
              <a:latin typeface="Didact Gothic" charset="0"/>
              <a:ea typeface="Didact Gothic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0B5E8A-210B-47D6-8EE3-B23460B8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24" y="850900"/>
            <a:ext cx="5577053" cy="5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0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42831C-F186-481E-9135-D6B8A8DC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512" y="197480"/>
            <a:ext cx="120015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71C8B2-C7DD-4D44-A5D6-26C8E794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714" y="197480"/>
            <a:ext cx="1238250" cy="2162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77F228-298D-4713-AC1C-7D552052D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752" y="2788280"/>
            <a:ext cx="1285875" cy="1609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4D33AF-7BA8-478E-9587-79F06135E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714" y="2788280"/>
            <a:ext cx="1133475" cy="1276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6B4AAA5-61D4-49DE-AE73-3719E2E99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707" y="197480"/>
            <a:ext cx="1609725" cy="5067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DA2D268-D944-463A-BB4B-427A97426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089" y="4617080"/>
            <a:ext cx="1181100" cy="12954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EFF79AE-7185-45A6-9594-FE4D092FD1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8752" y="4832828"/>
            <a:ext cx="1171575" cy="1238250"/>
          </a:xfrm>
          <a:prstGeom prst="rect">
            <a:avLst/>
          </a:prstGeom>
        </p:spPr>
      </p:pic>
      <p:sp>
        <p:nvSpPr>
          <p:cNvPr id="28" name="Google 37">
            <a:extLst>
              <a:ext uri="{FF2B5EF4-FFF2-40B4-BE49-F238E27FC236}">
                <a16:creationId xmlns:a16="http://schemas.microsoft.com/office/drawing/2014/main" id="{5646755D-10D6-435D-B9A3-0475847024E1}"/>
              </a:ext>
            </a:extLst>
          </p:cNvPr>
          <p:cNvSpPr txBox="1">
            <a:spLocks/>
          </p:cNvSpPr>
          <p:nvPr/>
        </p:nvSpPr>
        <p:spPr>
          <a:xfrm>
            <a:off x="852170" y="1818640"/>
            <a:ext cx="7016750" cy="705485"/>
          </a:xfrm>
          <a:prstGeom prst="rect">
            <a:avLst/>
          </a:prstGeom>
          <a:noFill/>
          <a:ln w="0">
            <a:noFill/>
            <a:prstDash/>
          </a:ln>
        </p:spPr>
        <p:txBody>
          <a:bodyPr spcFirstLastPara="1" vert="horz" wrap="square" lIns="91440" tIns="91440" rIns="91440" bIns="9144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4000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0" marR="0" lvl="1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0" marR="0" lvl="2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0" marR="0" lvl="3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0" marR="0" lvl="4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0" marR="0" lvl="5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0" marR="0" lvl="6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0" marR="0" lvl="7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0" marR="0" lvl="8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None/>
              <a:defRPr lang="en-GB" altLang="en-US" sz="2665" b="1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err="1">
                <a:latin typeface="Julius Sans One" charset="0"/>
                <a:ea typeface="Julius Sans One" charset="0"/>
                <a:cs typeface="Julius Sans One" charset="0"/>
              </a:rPr>
              <a:t>데이터랩</a:t>
            </a:r>
            <a:endParaRPr lang="ko-KR" dirty="0">
              <a:latin typeface="Julius Sans One" charset="0"/>
              <a:ea typeface="Julius Sans One" charset="0"/>
              <a:cs typeface="Julius Sans One" charset="0"/>
            </a:endParaRPr>
          </a:p>
        </p:txBody>
      </p:sp>
      <p:sp>
        <p:nvSpPr>
          <p:cNvPr id="29" name="부제목 39">
            <a:extLst>
              <a:ext uri="{FF2B5EF4-FFF2-40B4-BE49-F238E27FC236}">
                <a16:creationId xmlns:a16="http://schemas.microsoft.com/office/drawing/2014/main" id="{FCED515F-32E4-43BF-929B-9D82974DE026}"/>
              </a:ext>
            </a:extLst>
          </p:cNvPr>
          <p:cNvSpPr txBox="1">
            <a:spLocks/>
          </p:cNvSpPr>
          <p:nvPr/>
        </p:nvSpPr>
        <p:spPr>
          <a:xfrm>
            <a:off x="852170" y="2915920"/>
            <a:ext cx="4535170" cy="17570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91440" rIns="91440" bIns="9144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latinLnBrk="0">
              <a:buClr>
                <a:srgbClr val="383838"/>
              </a:buClr>
              <a:buFont typeface="Arial"/>
              <a:buChar char="•"/>
            </a:pPr>
            <a:r>
              <a:rPr lang="ko-KR" altLang="en-US" sz="1865" dirty="0">
                <a:latin typeface="Didact Gothic" charset="0"/>
                <a:ea typeface="Didact Gothic" charset="0"/>
              </a:rPr>
              <a:t>부정확한 데이터 삭제</a:t>
            </a:r>
          </a:p>
        </p:txBody>
      </p:sp>
    </p:spTree>
    <p:extLst>
      <p:ext uri="{BB962C8B-B14F-4D97-AF65-F5344CB8AC3E}">
        <p14:creationId xmlns:p14="http://schemas.microsoft.com/office/powerpoint/2010/main" val="84383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BA98C-4BB2-4B96-A437-CA47DF6C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앞으로의 계획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4C4B0-2DB4-497A-B955-90D9BC5E1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169" y="2915920"/>
            <a:ext cx="5310635" cy="1756410"/>
          </a:xfrm>
        </p:spPr>
        <p:txBody>
          <a:bodyPr/>
          <a:lstStyle/>
          <a:p>
            <a:r>
              <a:rPr lang="ko-KR" altLang="en-US" dirty="0"/>
              <a:t>뉴스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개 </a:t>
            </a:r>
            <a:r>
              <a:rPr lang="en-US" altLang="ko-KR" dirty="0"/>
              <a:t>-&gt; 1000</a:t>
            </a:r>
            <a:r>
              <a:rPr lang="ko-KR" altLang="en-US" dirty="0"/>
              <a:t>개 이상 </a:t>
            </a:r>
            <a:r>
              <a:rPr lang="en-US" altLang="ko-KR" dirty="0"/>
              <a:t>(</a:t>
            </a:r>
            <a:r>
              <a:rPr lang="ko-KR" altLang="en-US" dirty="0"/>
              <a:t>하루 뉴스 개수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웹페이지 </a:t>
            </a:r>
            <a:r>
              <a:rPr lang="en-US" altLang="ko-KR" dirty="0" err="1"/>
              <a:t>css</a:t>
            </a:r>
            <a:r>
              <a:rPr lang="ko-KR" altLang="en-US" dirty="0"/>
              <a:t>및 </a:t>
            </a:r>
            <a:r>
              <a:rPr lang="en-US" altLang="ko-KR" dirty="0" err="1"/>
              <a:t>jsp</a:t>
            </a:r>
            <a:r>
              <a:rPr lang="ko-KR" altLang="en-US" dirty="0"/>
              <a:t>코딩</a:t>
            </a:r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ko-KR" altLang="en-US" dirty="0"/>
              <a:t> 데이터베이스 연계</a:t>
            </a:r>
            <a:endParaRPr lang="en-US" altLang="ko-KR" dirty="0"/>
          </a:p>
          <a:p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/>
              <a:t>카카오 데이터센터 </a:t>
            </a:r>
          </a:p>
        </p:txBody>
      </p:sp>
    </p:spTree>
    <p:extLst>
      <p:ext uri="{BB962C8B-B14F-4D97-AF65-F5344CB8AC3E}">
        <p14:creationId xmlns:p14="http://schemas.microsoft.com/office/powerpoint/2010/main" val="9463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C6EA1-39AD-4278-8B78-C22152B0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30" y="1906270"/>
            <a:ext cx="10290175" cy="172910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2C13D-7663-4085-B357-67E497C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305" y="3720465"/>
            <a:ext cx="4010025" cy="921385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/>
              <a:t>질의 </a:t>
            </a:r>
            <a:r>
              <a:rPr lang="en-US" altLang="ko-KR" dirty="0"/>
              <a:t>&amp;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608273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Pages>3</Pages>
  <Words>71</Words>
  <Characters>0</Characters>
  <Application>Microsoft Office PowerPoint</Application>
  <DocSecurity>0</DocSecurity>
  <PresentationFormat>와이드스크린</PresentationFormat>
  <Lines>0</Lines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Didact Gothic</vt:lpstr>
      <vt:lpstr>Julius Sans One</vt:lpstr>
      <vt:lpstr>Proxima Nova</vt:lpstr>
      <vt:lpstr>Proxima Nova Semibold</vt:lpstr>
      <vt:lpstr>Questrial</vt:lpstr>
      <vt:lpstr>맑은 고딕</vt:lpstr>
      <vt:lpstr>Arial</vt:lpstr>
      <vt:lpstr>Wingdings</vt:lpstr>
      <vt:lpstr>Minimalist Grayscale Pitch Deck by Slidesgo</vt:lpstr>
      <vt:lpstr>Slidesgo Final Pages</vt:lpstr>
      <vt:lpstr>1_Slidesgo Final Pages</vt:lpstr>
      <vt:lpstr>오늘의 이슈</vt:lpstr>
      <vt:lpstr>진행과정</vt:lpstr>
      <vt:lpstr>PowerPoint 프레젠테이션</vt:lpstr>
      <vt:lpstr>PowerPoint 프레젠테이션</vt:lpstr>
      <vt:lpstr>앞으로의 계획 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이슈</dc:title>
  <dc:creator>김 도영</dc:creator>
  <cp:lastModifiedBy>김 도영</cp:lastModifiedBy>
  <cp:revision>12</cp:revision>
  <dcterms:modified xsi:type="dcterms:W3CDTF">2021-05-20T16:51:59Z</dcterms:modified>
  <cp:version>9.102.73.43337</cp:version>
</cp:coreProperties>
</file>