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20"/>
  </p:notesMasterIdLst>
  <p:sldIdLst>
    <p:sldId id="256" r:id="rId4"/>
    <p:sldId id="258" r:id="rId5"/>
    <p:sldId id="259" r:id="rId6"/>
    <p:sldId id="260" r:id="rId7"/>
    <p:sldId id="270" r:id="rId8"/>
    <p:sldId id="268" r:id="rId9"/>
    <p:sldId id="274" r:id="rId10"/>
    <p:sldId id="261" r:id="rId11"/>
    <p:sldId id="276" r:id="rId12"/>
    <p:sldId id="263" r:id="rId13"/>
    <p:sldId id="264" r:id="rId14"/>
    <p:sldId id="275" r:id="rId15"/>
    <p:sldId id="272" r:id="rId16"/>
    <p:sldId id="269" r:id="rId17"/>
    <p:sldId id="267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도영" initials="김도" lastIdx="1" clrIdx="0">
    <p:extLst>
      <p:ext uri="{19B8F6BF-5375-455C-9EA6-DF929625EA0E}">
        <p15:presenceInfo xmlns:p15="http://schemas.microsoft.com/office/powerpoint/2012/main" userId="ec795657cf140c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DC14-C391-4D61-A2C9-506058117204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0090-B6F4-4BCE-98F4-6F210851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및 심화 데이터구조 및 형식 정리</a:t>
            </a:r>
            <a:r>
              <a:rPr lang="en-US" altLang="ko-KR" dirty="0"/>
              <a:t>,</a:t>
            </a:r>
            <a:r>
              <a:rPr lang="ko-KR" altLang="en-US" dirty="0"/>
              <a:t>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0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기준을 중심으로 링크를 따라가서 </a:t>
            </a:r>
            <a:r>
              <a:rPr lang="ko-KR" altLang="en-US" dirty="0" err="1"/>
              <a:t>모든것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스크래핑</a:t>
            </a:r>
            <a:r>
              <a:rPr lang="ko-KR" altLang="en-US" dirty="0"/>
              <a:t> 웹페이지 </a:t>
            </a:r>
            <a:r>
              <a:rPr lang="ko-KR" altLang="en-US" dirty="0" err="1"/>
              <a:t>사진찍듯이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5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3.6v</a:t>
            </a:r>
          </a:p>
          <a:p>
            <a:r>
              <a:rPr lang="en-US" altLang="ko-KR" dirty="0"/>
              <a:t>And Using </a:t>
            </a:r>
            <a:r>
              <a:rPr lang="en-US" altLang="ko-KR" dirty="0" err="1"/>
              <a:t>Naver</a:t>
            </a:r>
            <a:r>
              <a:rPr lang="en-US" altLang="ko-KR" dirty="0"/>
              <a:t> Developers 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2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r>
              <a:rPr lang="en-US" altLang="ko-KR" dirty="0"/>
              <a:t> – </a:t>
            </a:r>
            <a:r>
              <a:rPr lang="ko-KR" altLang="en-US" dirty="0"/>
              <a:t>이슈단어 </a:t>
            </a:r>
            <a:r>
              <a:rPr lang="en-US" altLang="ko-KR" dirty="0"/>
              <a:t>– </a:t>
            </a:r>
            <a:r>
              <a:rPr lang="ko-KR" altLang="en-US" dirty="0"/>
              <a:t>단어 </a:t>
            </a:r>
            <a:r>
              <a:rPr lang="en-US" altLang="ko-KR" dirty="0"/>
              <a:t>- </a:t>
            </a:r>
            <a:r>
              <a:rPr lang="ko-KR" altLang="en-US" dirty="0"/>
              <a:t>단어이슈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0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3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getRequestUrl</a:t>
            </a:r>
            <a:r>
              <a:rPr lang="en-US" altLang="ko-KR" dirty="0"/>
              <a:t> </a:t>
            </a:r>
            <a:r>
              <a:rPr lang="en-US" altLang="ko-KR" dirty="0" err="1"/>
              <a:t>getNaverSearch</a:t>
            </a:r>
            <a:r>
              <a:rPr lang="en-US" altLang="ko-KR" dirty="0"/>
              <a:t> </a:t>
            </a:r>
            <a:r>
              <a:rPr lang="en-US" altLang="ko-KR" dirty="0" err="1"/>
              <a:t>getPostData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1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getRequestUrl</a:t>
            </a:r>
            <a:r>
              <a:rPr lang="en-US" altLang="ko-KR" dirty="0"/>
              <a:t> </a:t>
            </a:r>
            <a:r>
              <a:rPr lang="en-US" altLang="ko-KR" dirty="0" err="1"/>
              <a:t>getNaverSearch</a:t>
            </a:r>
            <a:r>
              <a:rPr lang="en-US" altLang="ko-KR" dirty="0"/>
              <a:t> </a:t>
            </a:r>
            <a:r>
              <a:rPr lang="en-US" altLang="ko-KR" dirty="0" err="1"/>
              <a:t>getPostData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3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58067" y="-167"/>
            <a:ext cx="586720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6776328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6776328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6776328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6776328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271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4833" y="-290100"/>
            <a:ext cx="5969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1933" y="1818667"/>
            <a:ext cx="70160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1933" y="29161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033" y="732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6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5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356633" y="3175233"/>
            <a:ext cx="54788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just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645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31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976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41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244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491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70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2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59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487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9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78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831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3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327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20094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20094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5460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5460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17129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64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29733" y="3001467"/>
            <a:ext cx="5133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29733" y="1495033"/>
            <a:ext cx="585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8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9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35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23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92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10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3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ma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B222D-3315-442C-A4BE-E7F5310B5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320" y="1915031"/>
            <a:ext cx="5763600" cy="2011200"/>
          </a:xfrm>
        </p:spPr>
        <p:txBody>
          <a:bodyPr/>
          <a:lstStyle/>
          <a:p>
            <a:pPr algn="ctr"/>
            <a:r>
              <a:rPr lang="ko-KR" altLang="en-US" dirty="0"/>
              <a:t>실시간 이슈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6F9-5465-466A-84E1-90F8D395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263" y="3926231"/>
            <a:ext cx="5105600" cy="331200"/>
          </a:xfrm>
        </p:spPr>
        <p:txBody>
          <a:bodyPr/>
          <a:lstStyle/>
          <a:p>
            <a:pPr algn="ctr"/>
            <a:r>
              <a:rPr lang="en-US" altLang="ko-KR" sz="4800" dirty="0"/>
              <a:t>H</a:t>
            </a:r>
            <a:r>
              <a:rPr lang="ko-KR" altLang="en-US" sz="4800" dirty="0"/>
              <a:t>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92BAF8-4F06-4E3C-8004-86FF193D4CD7}"/>
              </a:ext>
            </a:extLst>
          </p:cNvPr>
          <p:cNvCxnSpPr>
            <a:cxnSpLocks/>
          </p:cNvCxnSpPr>
          <p:nvPr/>
        </p:nvCxnSpPr>
        <p:spPr>
          <a:xfrm>
            <a:off x="9148355" y="3429000"/>
            <a:ext cx="1550125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52D0CB-BEAF-4324-B7E1-9C81BCC1D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53" y="472507"/>
            <a:ext cx="5464629" cy="591298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66710E-AFA8-4EFE-91FF-24D67FA3A4E1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991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결과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4CE8B3-E9F0-450B-8E33-D2D7A5EC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330" y="0"/>
            <a:ext cx="5596013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311B86-4C6B-422C-8DD9-AC21BC66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336" y="0"/>
            <a:ext cx="2493645" cy="104326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C4601C-FDC2-4CB2-933E-C3B5E36F9238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991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6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002" y="2585244"/>
            <a:ext cx="6924975" cy="1519600"/>
          </a:xfrm>
        </p:spPr>
        <p:txBody>
          <a:bodyPr/>
          <a:lstStyle/>
          <a:p>
            <a:r>
              <a:rPr lang="ko-KR" altLang="en-US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966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78B811-75AA-4DCF-8FB7-2EFE3AE9A502}"/>
              </a:ext>
            </a:extLst>
          </p:cNvPr>
          <p:cNvCxnSpPr>
            <a:cxnSpLocks/>
          </p:cNvCxnSpPr>
          <p:nvPr/>
        </p:nvCxnSpPr>
        <p:spPr>
          <a:xfrm>
            <a:off x="2221687" y="3285308"/>
            <a:ext cx="52241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main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1978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52C8375-6BF7-47A0-AA5C-4C055080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71" y="228516"/>
            <a:ext cx="5026251" cy="64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결과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1E629-6F2E-4F92-BB1C-958D6B50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59" y="463269"/>
            <a:ext cx="4782296" cy="593146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B51C97-1D95-4725-8432-9B181B1BCD1B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1978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47364904-EC4E-4940-A3F3-48A5361F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65" y="1275864"/>
            <a:ext cx="8572392" cy="430627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7004E1D-D677-4341-A92B-DB355622A082}"/>
              </a:ext>
            </a:extLst>
          </p:cNvPr>
          <p:cNvSpPr txBox="1"/>
          <p:nvPr/>
        </p:nvSpPr>
        <p:spPr>
          <a:xfrm>
            <a:off x="4931861" y="348062"/>
            <a:ext cx="22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</a:rPr>
              <a:t>일 별 검색횟수</a:t>
            </a:r>
          </a:p>
        </p:txBody>
      </p:sp>
    </p:spTree>
    <p:extLst>
      <p:ext uri="{BB962C8B-B14F-4D97-AF65-F5344CB8AC3E}">
        <p14:creationId xmlns:p14="http://schemas.microsoft.com/office/powerpoint/2010/main" val="44645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C6EA1-39AD-4278-8B78-C22152B0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1906310"/>
            <a:ext cx="10290000" cy="17288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2C13D-7663-4085-B357-67E497C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000" y="3720392"/>
            <a:ext cx="4010000" cy="921200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/>
              <a:t>질의 </a:t>
            </a:r>
            <a:r>
              <a:rPr lang="en-US" altLang="ko-KR" dirty="0"/>
              <a:t>&amp;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60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40711AB-26AB-400E-92C5-E2E350681C3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74675" y="1552091"/>
            <a:ext cx="1314454" cy="387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7893E53-BBC4-4CA5-B764-8B379783801B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8187341" y="1427994"/>
            <a:ext cx="1840939" cy="433600"/>
          </a:xfrm>
        </p:spPr>
        <p:txBody>
          <a:bodyPr/>
          <a:lstStyle/>
          <a:p>
            <a:r>
              <a:rPr lang="ko-KR" altLang="en-US" dirty="0"/>
              <a:t>계획 수립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C893E86-3820-40FA-893C-8406E2C6C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7340" y="1760638"/>
            <a:ext cx="2924797" cy="315600"/>
          </a:xfrm>
        </p:spPr>
        <p:txBody>
          <a:bodyPr/>
          <a:lstStyle/>
          <a:p>
            <a:pPr marL="139700" indent="0"/>
            <a:r>
              <a:rPr lang="ko-KR" altLang="en-US" dirty="0"/>
              <a:t>기말고사 전까지의 계획</a:t>
            </a: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FF6408CE-1278-46D8-8C2F-277D3217D84B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1AA080-488B-4D25-AD76-928620F85669}"/>
              </a:ext>
            </a:extLst>
          </p:cNvPr>
          <p:cNvCxnSpPr>
            <a:cxnSpLocks/>
          </p:cNvCxnSpPr>
          <p:nvPr/>
        </p:nvCxnSpPr>
        <p:spPr>
          <a:xfrm>
            <a:off x="1077686" y="3724023"/>
            <a:ext cx="93617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제목 5">
            <a:extLst>
              <a:ext uri="{FF2B5EF4-FFF2-40B4-BE49-F238E27FC236}">
                <a16:creationId xmlns:a16="http://schemas.microsoft.com/office/drawing/2014/main" id="{3B5AC1BD-DE54-4610-8B87-8188D59A8720}"/>
              </a:ext>
            </a:extLst>
          </p:cNvPr>
          <p:cNvSpPr txBox="1">
            <a:spLocks/>
          </p:cNvSpPr>
          <p:nvPr/>
        </p:nvSpPr>
        <p:spPr>
          <a:xfrm>
            <a:off x="6374675" y="2709320"/>
            <a:ext cx="1314454" cy="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</a:p>
        </p:txBody>
      </p:sp>
      <p:sp>
        <p:nvSpPr>
          <p:cNvPr id="23" name="제목 5">
            <a:extLst>
              <a:ext uri="{FF2B5EF4-FFF2-40B4-BE49-F238E27FC236}">
                <a16:creationId xmlns:a16="http://schemas.microsoft.com/office/drawing/2014/main" id="{082BE607-E930-4D1A-BF0A-1AEE95D9CD3B}"/>
              </a:ext>
            </a:extLst>
          </p:cNvPr>
          <p:cNvSpPr txBox="1">
            <a:spLocks/>
          </p:cNvSpPr>
          <p:nvPr/>
        </p:nvSpPr>
        <p:spPr>
          <a:xfrm>
            <a:off x="6374675" y="3850220"/>
            <a:ext cx="1314454" cy="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주차</a:t>
            </a:r>
          </a:p>
        </p:txBody>
      </p:sp>
      <p:sp>
        <p:nvSpPr>
          <p:cNvPr id="24" name="제목 5">
            <a:extLst>
              <a:ext uri="{FF2B5EF4-FFF2-40B4-BE49-F238E27FC236}">
                <a16:creationId xmlns:a16="http://schemas.microsoft.com/office/drawing/2014/main" id="{BC10C1D6-15B0-4963-9179-B710B3461E11}"/>
              </a:ext>
            </a:extLst>
          </p:cNvPr>
          <p:cNvSpPr txBox="1">
            <a:spLocks/>
          </p:cNvSpPr>
          <p:nvPr/>
        </p:nvSpPr>
        <p:spPr>
          <a:xfrm>
            <a:off x="6374675" y="4990449"/>
            <a:ext cx="1314454" cy="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33" name="제목 8">
            <a:extLst>
              <a:ext uri="{FF2B5EF4-FFF2-40B4-BE49-F238E27FC236}">
                <a16:creationId xmlns:a16="http://schemas.microsoft.com/office/drawing/2014/main" id="{93FD7639-6EFA-49E4-9046-8A3087C07FE8}"/>
              </a:ext>
            </a:extLst>
          </p:cNvPr>
          <p:cNvSpPr txBox="1">
            <a:spLocks/>
          </p:cNvSpPr>
          <p:nvPr/>
        </p:nvSpPr>
        <p:spPr>
          <a:xfrm>
            <a:off x="8187341" y="2590836"/>
            <a:ext cx="2347853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altLang="ko-KR"/>
              <a:t>Web Page </a:t>
            </a:r>
            <a:r>
              <a:rPr lang="ko-KR" altLang="en-US" dirty="0"/>
              <a:t>제작</a:t>
            </a:r>
          </a:p>
        </p:txBody>
      </p:sp>
      <p:sp>
        <p:nvSpPr>
          <p:cNvPr id="34" name="부제목 4">
            <a:extLst>
              <a:ext uri="{FF2B5EF4-FFF2-40B4-BE49-F238E27FC236}">
                <a16:creationId xmlns:a16="http://schemas.microsoft.com/office/drawing/2014/main" id="{9B9F231F-24B2-42B9-8F3A-78F5F9793726}"/>
              </a:ext>
            </a:extLst>
          </p:cNvPr>
          <p:cNvSpPr txBox="1">
            <a:spLocks/>
          </p:cNvSpPr>
          <p:nvPr/>
        </p:nvSpPr>
        <p:spPr>
          <a:xfrm>
            <a:off x="8187340" y="2923480"/>
            <a:ext cx="3445134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/>
            <a:r>
              <a:rPr lang="ko-KR" altLang="en-US" dirty="0" err="1"/>
              <a:t>데이터없는</a:t>
            </a:r>
            <a:r>
              <a:rPr lang="ko-KR" altLang="en-US" dirty="0"/>
              <a:t> </a:t>
            </a:r>
            <a:r>
              <a:rPr lang="ko-KR" altLang="en-US" dirty="0" err="1"/>
              <a:t>기본틀</a:t>
            </a:r>
            <a:r>
              <a:rPr lang="ko-KR" altLang="en-US" dirty="0"/>
              <a:t> 제작</a:t>
            </a:r>
          </a:p>
        </p:txBody>
      </p:sp>
      <p:sp>
        <p:nvSpPr>
          <p:cNvPr id="35" name="제목 8">
            <a:extLst>
              <a:ext uri="{FF2B5EF4-FFF2-40B4-BE49-F238E27FC236}">
                <a16:creationId xmlns:a16="http://schemas.microsoft.com/office/drawing/2014/main" id="{38524629-118A-4AED-A5A1-E76EDEEDA644}"/>
              </a:ext>
            </a:extLst>
          </p:cNvPr>
          <p:cNvSpPr txBox="1">
            <a:spLocks/>
          </p:cNvSpPr>
          <p:nvPr/>
        </p:nvSpPr>
        <p:spPr>
          <a:xfrm>
            <a:off x="8187340" y="3726123"/>
            <a:ext cx="3784769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36" name="부제목 4">
            <a:extLst>
              <a:ext uri="{FF2B5EF4-FFF2-40B4-BE49-F238E27FC236}">
                <a16:creationId xmlns:a16="http://schemas.microsoft.com/office/drawing/2014/main" id="{57E42A40-A2F5-457A-8053-295C462048E0}"/>
              </a:ext>
            </a:extLst>
          </p:cNvPr>
          <p:cNvSpPr txBox="1">
            <a:spLocks/>
          </p:cNvSpPr>
          <p:nvPr/>
        </p:nvSpPr>
        <p:spPr>
          <a:xfrm>
            <a:off x="8187340" y="4058767"/>
            <a:ext cx="2924797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/>
            <a:r>
              <a:rPr lang="ko-KR" altLang="en-US" dirty="0"/>
              <a:t>기본 구조 파악</a:t>
            </a:r>
          </a:p>
        </p:txBody>
      </p:sp>
      <p:sp>
        <p:nvSpPr>
          <p:cNvPr id="37" name="제목 8">
            <a:extLst>
              <a:ext uri="{FF2B5EF4-FFF2-40B4-BE49-F238E27FC236}">
                <a16:creationId xmlns:a16="http://schemas.microsoft.com/office/drawing/2014/main" id="{22223A92-8F36-4939-A9F1-C237032AE7EF}"/>
              </a:ext>
            </a:extLst>
          </p:cNvPr>
          <p:cNvSpPr txBox="1">
            <a:spLocks/>
          </p:cNvSpPr>
          <p:nvPr/>
        </p:nvSpPr>
        <p:spPr>
          <a:xfrm>
            <a:off x="8187341" y="4866352"/>
            <a:ext cx="3445132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38" name="부제목 4">
            <a:extLst>
              <a:ext uri="{FF2B5EF4-FFF2-40B4-BE49-F238E27FC236}">
                <a16:creationId xmlns:a16="http://schemas.microsoft.com/office/drawing/2014/main" id="{70A80B98-C13B-445C-8760-7EBB4D8CF223}"/>
              </a:ext>
            </a:extLst>
          </p:cNvPr>
          <p:cNvSpPr txBox="1">
            <a:spLocks/>
          </p:cNvSpPr>
          <p:nvPr/>
        </p:nvSpPr>
        <p:spPr>
          <a:xfrm>
            <a:off x="8187340" y="5198996"/>
            <a:ext cx="3223066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/>
            <a:r>
              <a:rPr lang="ko-KR" altLang="en-US" dirty="0"/>
              <a:t>필요한 </a:t>
            </a:r>
            <a:r>
              <a:rPr lang="ko-KR" altLang="en-US"/>
              <a:t>데이터 저장 및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8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40711AB-26AB-400E-92C5-E2E350681C3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74675" y="1552091"/>
            <a:ext cx="1314454" cy="387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7</a:t>
            </a:r>
            <a:r>
              <a:rPr lang="ko-KR" altLang="en-US" dirty="0"/>
              <a:t>주차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7893E53-BBC4-4CA5-B764-8B379783801B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8187341" y="1427994"/>
            <a:ext cx="3216533" cy="433600"/>
          </a:xfrm>
        </p:spPr>
        <p:txBody>
          <a:bodyPr/>
          <a:lstStyle/>
          <a:p>
            <a:r>
              <a:rPr lang="ko-KR" altLang="en-US" dirty="0"/>
              <a:t>데이터 연계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C893E86-3820-40FA-893C-8406E2C6C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7340" y="1760638"/>
            <a:ext cx="2924797" cy="315600"/>
          </a:xfrm>
        </p:spPr>
        <p:txBody>
          <a:bodyPr/>
          <a:lstStyle/>
          <a:p>
            <a:pPr marL="139700" indent="0"/>
            <a:r>
              <a:rPr lang="en-US" altLang="ko-KR" dirty="0"/>
              <a:t>Web Page</a:t>
            </a:r>
            <a:r>
              <a:rPr lang="ko-KR" altLang="en-US" dirty="0"/>
              <a:t>와 데이터 연계</a:t>
            </a: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FF6408CE-1278-46D8-8C2F-277D3217D84B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</a:p>
        </p:txBody>
      </p:sp>
      <p:sp>
        <p:nvSpPr>
          <p:cNvPr id="22" name="제목 5">
            <a:extLst>
              <a:ext uri="{FF2B5EF4-FFF2-40B4-BE49-F238E27FC236}">
                <a16:creationId xmlns:a16="http://schemas.microsoft.com/office/drawing/2014/main" id="{3B5AC1BD-DE54-4610-8B87-8188D59A8720}"/>
              </a:ext>
            </a:extLst>
          </p:cNvPr>
          <p:cNvSpPr txBox="1">
            <a:spLocks/>
          </p:cNvSpPr>
          <p:nvPr/>
        </p:nvSpPr>
        <p:spPr>
          <a:xfrm>
            <a:off x="6374675" y="2709320"/>
            <a:ext cx="1314454" cy="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8</a:t>
            </a:r>
            <a:r>
              <a:rPr lang="ko-KR" altLang="en-US" dirty="0"/>
              <a:t>주차</a:t>
            </a:r>
          </a:p>
        </p:txBody>
      </p:sp>
      <p:sp>
        <p:nvSpPr>
          <p:cNvPr id="33" name="제목 8">
            <a:extLst>
              <a:ext uri="{FF2B5EF4-FFF2-40B4-BE49-F238E27FC236}">
                <a16:creationId xmlns:a16="http://schemas.microsoft.com/office/drawing/2014/main" id="{93FD7639-6EFA-49E4-9046-8A3087C07FE8}"/>
              </a:ext>
            </a:extLst>
          </p:cNvPr>
          <p:cNvSpPr txBox="1">
            <a:spLocks/>
          </p:cNvSpPr>
          <p:nvPr/>
        </p:nvSpPr>
        <p:spPr>
          <a:xfrm>
            <a:off x="8187341" y="2590836"/>
            <a:ext cx="2347853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중간평가 정리</a:t>
            </a:r>
          </a:p>
        </p:txBody>
      </p:sp>
      <p:sp>
        <p:nvSpPr>
          <p:cNvPr id="34" name="부제목 4">
            <a:extLst>
              <a:ext uri="{FF2B5EF4-FFF2-40B4-BE49-F238E27FC236}">
                <a16:creationId xmlns:a16="http://schemas.microsoft.com/office/drawing/2014/main" id="{9B9F231F-24B2-42B9-8F3A-78F5F9793726}"/>
              </a:ext>
            </a:extLst>
          </p:cNvPr>
          <p:cNvSpPr txBox="1">
            <a:spLocks/>
          </p:cNvSpPr>
          <p:nvPr/>
        </p:nvSpPr>
        <p:spPr>
          <a:xfrm>
            <a:off x="8187340" y="2923480"/>
            <a:ext cx="3445134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/>
            <a:r>
              <a:rPr lang="ko-KR" altLang="en-US" dirty="0"/>
              <a:t>부족한 부분 정리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2904A4-608C-428F-BD8E-21253E9B1BDA}"/>
              </a:ext>
            </a:extLst>
          </p:cNvPr>
          <p:cNvCxnSpPr>
            <a:cxnSpLocks/>
          </p:cNvCxnSpPr>
          <p:nvPr/>
        </p:nvCxnSpPr>
        <p:spPr>
          <a:xfrm>
            <a:off x="1077686" y="3724023"/>
            <a:ext cx="93617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38FB1CF-EE33-464C-90B4-F93BEE6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CA53F702-F4E8-4D53-9561-071D17B1722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68100" y="878278"/>
            <a:ext cx="4076400" cy="1843200"/>
          </a:xfrm>
        </p:spPr>
        <p:txBody>
          <a:bodyPr/>
          <a:lstStyle/>
          <a:p>
            <a:r>
              <a:rPr lang="en-US" altLang="ko-KR" dirty="0"/>
              <a:t>05</a:t>
            </a:r>
            <a:r>
              <a:rPr lang="ko-KR" altLang="en-US" sz="1000" dirty="0"/>
              <a:t>주 차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2265D0E-9DEA-4FAF-B5E0-D7162E63F064}"/>
              </a:ext>
            </a:extLst>
          </p:cNvPr>
          <p:cNvCxnSpPr>
            <a:cxnSpLocks/>
          </p:cNvCxnSpPr>
          <p:nvPr/>
        </p:nvCxnSpPr>
        <p:spPr>
          <a:xfrm>
            <a:off x="8889275" y="3402875"/>
            <a:ext cx="17569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DABD2E5-175B-4220-9785-DA3CD6B7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00" y="3113289"/>
            <a:ext cx="5478800" cy="2320851"/>
          </a:xfrm>
        </p:spPr>
        <p:txBody>
          <a:bodyPr spcCol="0"/>
          <a:lstStyle/>
          <a:p>
            <a:r>
              <a:rPr lang="en-US" altLang="ko-KR" dirty="0"/>
              <a:t>Python 3.6</a:t>
            </a:r>
          </a:p>
          <a:p>
            <a:endParaRPr lang="en-US" altLang="ko-KR" dirty="0"/>
          </a:p>
          <a:p>
            <a:r>
              <a:rPr lang="en-US" altLang="ko-KR" dirty="0" err="1"/>
              <a:t>Naver</a:t>
            </a:r>
            <a:r>
              <a:rPr lang="en-US" altLang="ko-KR" dirty="0"/>
              <a:t> Developers – API</a:t>
            </a:r>
          </a:p>
          <a:p>
            <a:pPr marL="186262" indent="0">
              <a:buNone/>
            </a:pPr>
            <a:r>
              <a:rPr lang="en-US" altLang="ko-KR" dirty="0"/>
              <a:t>	(https://developers.naver.com/main/)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6B2205F-34E3-472B-AF08-B879C9F5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1939943"/>
            <a:ext cx="7690800" cy="704800"/>
          </a:xfrm>
        </p:spPr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버전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2990BF-23BA-4920-B9C4-B66055E92718}"/>
              </a:ext>
            </a:extLst>
          </p:cNvPr>
          <p:cNvCxnSpPr>
            <a:cxnSpLocks/>
          </p:cNvCxnSpPr>
          <p:nvPr/>
        </p:nvCxnSpPr>
        <p:spPr>
          <a:xfrm>
            <a:off x="4760779" y="2644743"/>
            <a:ext cx="1519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2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F02504-3790-4F64-8951-E5C1278FEB78}"/>
              </a:ext>
            </a:extLst>
          </p:cNvPr>
          <p:cNvSpPr/>
          <p:nvPr/>
        </p:nvSpPr>
        <p:spPr>
          <a:xfrm>
            <a:off x="1635983" y="4039555"/>
            <a:ext cx="3272070" cy="20574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F8C5B20-F5F2-4BA6-B3D6-591484A7128E}"/>
              </a:ext>
            </a:extLst>
          </p:cNvPr>
          <p:cNvSpPr/>
          <p:nvPr/>
        </p:nvSpPr>
        <p:spPr>
          <a:xfrm>
            <a:off x="7499445" y="4039555"/>
            <a:ext cx="3272070" cy="2057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AD096D-034B-49FE-990A-65D8B3C4720D}"/>
              </a:ext>
            </a:extLst>
          </p:cNvPr>
          <p:cNvSpPr/>
          <p:nvPr/>
        </p:nvSpPr>
        <p:spPr>
          <a:xfrm>
            <a:off x="7499445" y="1567543"/>
            <a:ext cx="3272070" cy="2057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B2AFA5-ED54-42D2-B7EA-2EE55929938F}"/>
              </a:ext>
            </a:extLst>
          </p:cNvPr>
          <p:cNvSpPr/>
          <p:nvPr/>
        </p:nvSpPr>
        <p:spPr>
          <a:xfrm>
            <a:off x="1635983" y="1567543"/>
            <a:ext cx="3272070" cy="20574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903" y="2678428"/>
            <a:ext cx="4134400" cy="1320800"/>
          </a:xfrm>
        </p:spPr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4" name="부제목 13">
            <a:extLst>
              <a:ext uri="{FF2B5EF4-FFF2-40B4-BE49-F238E27FC236}">
                <a16:creationId xmlns:a16="http://schemas.microsoft.com/office/drawing/2014/main" id="{6F09BCAF-6EBD-4838-AD5C-8FB2E5C609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45697" y="2678428"/>
            <a:ext cx="4134400" cy="132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키워드 횟수 정리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423" y="2023565"/>
            <a:ext cx="2903360" cy="411600"/>
          </a:xfrm>
        </p:spPr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D738661D-DD17-4467-AED5-554BB3DBFE4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831184" y="2023565"/>
            <a:ext cx="2410096" cy="411600"/>
          </a:xfrm>
        </p:spPr>
        <p:txBody>
          <a:bodyPr/>
          <a:lstStyle/>
          <a:p>
            <a:r>
              <a:rPr lang="ko-KR" altLang="en-US"/>
              <a:t>이슈 단어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BE38019-C963-40A8-99A8-7ED3D8B135AB}"/>
              </a:ext>
            </a:extLst>
          </p:cNvPr>
          <p:cNvSpPr/>
          <p:nvPr/>
        </p:nvSpPr>
        <p:spPr>
          <a:xfrm>
            <a:off x="5563688" y="1857133"/>
            <a:ext cx="1064623" cy="11560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5">
            <a:extLst>
              <a:ext uri="{FF2B5EF4-FFF2-40B4-BE49-F238E27FC236}">
                <a16:creationId xmlns:a16="http://schemas.microsoft.com/office/drawing/2014/main" id="{74CB660A-5D14-4AAB-83A7-C223F5A1A9F6}"/>
              </a:ext>
            </a:extLst>
          </p:cNvPr>
          <p:cNvSpPr txBox="1">
            <a:spLocks/>
          </p:cNvSpPr>
          <p:nvPr/>
        </p:nvSpPr>
        <p:spPr>
          <a:xfrm>
            <a:off x="1635983" y="5047458"/>
            <a:ext cx="308624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18" name="제목 4">
            <a:extLst>
              <a:ext uri="{FF2B5EF4-FFF2-40B4-BE49-F238E27FC236}">
                <a16:creationId xmlns:a16="http://schemas.microsoft.com/office/drawing/2014/main" id="{78C738D6-A8B2-426D-8014-98CBD33CB6E7}"/>
              </a:ext>
            </a:extLst>
          </p:cNvPr>
          <p:cNvSpPr txBox="1">
            <a:spLocks/>
          </p:cNvSpPr>
          <p:nvPr/>
        </p:nvSpPr>
        <p:spPr>
          <a:xfrm>
            <a:off x="1727423" y="4392595"/>
            <a:ext cx="290336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단어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58F219B-291C-4210-B675-F9F65BB7972B}"/>
              </a:ext>
            </a:extLst>
          </p:cNvPr>
          <p:cNvSpPr/>
          <p:nvPr/>
        </p:nvSpPr>
        <p:spPr>
          <a:xfrm rot="4186088">
            <a:off x="5621458" y="2625636"/>
            <a:ext cx="949078" cy="218842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03D475-D064-4309-B6EB-3AEB547C92BC}"/>
              </a:ext>
            </a:extLst>
          </p:cNvPr>
          <p:cNvSpPr/>
          <p:nvPr/>
        </p:nvSpPr>
        <p:spPr>
          <a:xfrm>
            <a:off x="5563688" y="4469426"/>
            <a:ext cx="1064623" cy="11560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5">
            <a:extLst>
              <a:ext uri="{FF2B5EF4-FFF2-40B4-BE49-F238E27FC236}">
                <a16:creationId xmlns:a16="http://schemas.microsoft.com/office/drawing/2014/main" id="{D8DCFF88-A2B4-4E75-B7EC-16D4A104614E}"/>
              </a:ext>
            </a:extLst>
          </p:cNvPr>
          <p:cNvSpPr txBox="1">
            <a:spLocks/>
          </p:cNvSpPr>
          <p:nvPr/>
        </p:nvSpPr>
        <p:spPr>
          <a:xfrm>
            <a:off x="7768423" y="5047458"/>
            <a:ext cx="27341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 dirty="0" err="1"/>
              <a:t>데이터랩</a:t>
            </a:r>
            <a:r>
              <a:rPr lang="ko-KR" altLang="en-US" dirty="0"/>
              <a:t> 단어 기반 이슈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22" name="제목 4">
            <a:extLst>
              <a:ext uri="{FF2B5EF4-FFF2-40B4-BE49-F238E27FC236}">
                <a16:creationId xmlns:a16="http://schemas.microsoft.com/office/drawing/2014/main" id="{9272F9FD-F118-45A2-AACE-A785BE2D6316}"/>
              </a:ext>
            </a:extLst>
          </p:cNvPr>
          <p:cNvSpPr txBox="1">
            <a:spLocks/>
          </p:cNvSpPr>
          <p:nvPr/>
        </p:nvSpPr>
        <p:spPr>
          <a:xfrm>
            <a:off x="7714949" y="4392595"/>
            <a:ext cx="2841062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27" name="제목 6">
            <a:extLst>
              <a:ext uri="{FF2B5EF4-FFF2-40B4-BE49-F238E27FC236}">
                <a16:creationId xmlns:a16="http://schemas.microsoft.com/office/drawing/2014/main" id="{0A84FD94-16E2-4282-90ED-11A4DC3663B3}"/>
              </a:ext>
            </a:extLst>
          </p:cNvPr>
          <p:cNvSpPr txBox="1">
            <a:spLocks/>
          </p:cNvSpPr>
          <p:nvPr/>
        </p:nvSpPr>
        <p:spPr>
          <a:xfrm>
            <a:off x="3381097" y="596891"/>
            <a:ext cx="5429800" cy="7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122843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836" y="2284799"/>
            <a:ext cx="7683200" cy="1519600"/>
          </a:xfrm>
        </p:spPr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966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78B811-75AA-4DCF-8FB7-2EFE3AE9A502}"/>
              </a:ext>
            </a:extLst>
          </p:cNvPr>
          <p:cNvCxnSpPr>
            <a:cxnSpLocks/>
          </p:cNvCxnSpPr>
          <p:nvPr/>
        </p:nvCxnSpPr>
        <p:spPr>
          <a:xfrm>
            <a:off x="1663761" y="3873138"/>
            <a:ext cx="2474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3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/>
              <a:t>뉴스검색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가입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https://developers.naver.com/main/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991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7B15FE-2023-4D56-B268-7414A2C50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360" y="277585"/>
            <a:ext cx="5521082" cy="63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Naver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66710E-AFA8-4EFE-91FF-24D67FA3A4E1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991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905AC9-FE44-49D2-A9E4-C83A6E44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88" y="1717859"/>
            <a:ext cx="5454482" cy="34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3142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by Slidesgo</Template>
  <TotalTime>133</TotalTime>
  <Words>236</Words>
  <Application>Microsoft Office PowerPoint</Application>
  <PresentationFormat>와이드스크린</PresentationFormat>
  <Paragraphs>81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Didact Gothic</vt:lpstr>
      <vt:lpstr>Julius Sans One</vt:lpstr>
      <vt:lpstr>Proxima Nova</vt:lpstr>
      <vt:lpstr>Proxima Nova Semibold</vt:lpstr>
      <vt:lpstr>Questrial</vt:lpstr>
      <vt:lpstr>맑은 고딕</vt:lpstr>
      <vt:lpstr>Arial</vt:lpstr>
      <vt:lpstr>Wingdings</vt:lpstr>
      <vt:lpstr>Minimalist Grayscale Pitch Deck by Slidesgo</vt:lpstr>
      <vt:lpstr>Slidesgo Final Pages</vt:lpstr>
      <vt:lpstr>1_Slidesgo Final Pages</vt:lpstr>
      <vt:lpstr>실시간 이슈</vt:lpstr>
      <vt:lpstr>3주차</vt:lpstr>
      <vt:lpstr>7주차</vt:lpstr>
      <vt:lpstr>데이터 크롤링, 스크래핑</vt:lpstr>
      <vt:lpstr>크롤링 버전</vt:lpstr>
      <vt:lpstr>이슈 크롤링</vt:lpstr>
      <vt:lpstr>이슈 크롤링</vt:lpstr>
      <vt:lpstr>이슈 크롤링</vt:lpstr>
      <vt:lpstr>이슈 크롤링</vt:lpstr>
      <vt:lpstr>이슈 크롤링</vt:lpstr>
      <vt:lpstr>이슈 크롤링</vt:lpstr>
      <vt:lpstr>데이터랩 크롤링</vt:lpstr>
      <vt:lpstr>데이터랩 크롤링</vt:lpstr>
      <vt:lpstr>데이터랩 크롤링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이슈</dc:title>
  <dc:creator>김 도영</dc:creator>
  <cp:lastModifiedBy>김 도영</cp:lastModifiedBy>
  <cp:revision>15</cp:revision>
  <dcterms:created xsi:type="dcterms:W3CDTF">2021-04-01T14:35:55Z</dcterms:created>
  <dcterms:modified xsi:type="dcterms:W3CDTF">2021-04-01T16:48:59Z</dcterms:modified>
</cp:coreProperties>
</file>