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notesMasterIdLst>
    <p:notesMasterId r:id="rId23"/>
  </p:notesMasterIdLst>
  <p:sldIdLst>
    <p:sldId id="256" r:id="rId4"/>
    <p:sldId id="260" r:id="rId5"/>
    <p:sldId id="290" r:id="rId6"/>
    <p:sldId id="270" r:id="rId7"/>
    <p:sldId id="278" r:id="rId8"/>
    <p:sldId id="280" r:id="rId9"/>
    <p:sldId id="284" r:id="rId10"/>
    <p:sldId id="285" r:id="rId11"/>
    <p:sldId id="286" r:id="rId12"/>
    <p:sldId id="287" r:id="rId13"/>
    <p:sldId id="288" r:id="rId14"/>
    <p:sldId id="289" r:id="rId15"/>
    <p:sldId id="275" r:id="rId16"/>
    <p:sldId id="261" r:id="rId17"/>
    <p:sldId id="279" r:id="rId18"/>
    <p:sldId id="281" r:id="rId19"/>
    <p:sldId id="282" r:id="rId20"/>
    <p:sldId id="283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도영" initials="김도" lastIdx="1" clrIdx="0">
    <p:extLst>
      <p:ext uri="{19B8F6BF-5375-455C-9EA6-DF929625EA0E}">
        <p15:presenceInfo xmlns:p15="http://schemas.microsoft.com/office/powerpoint/2012/main" userId="ec795657cf140c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DDC14-C391-4D61-A2C9-506058117204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0090-B6F4-4BCE-98F4-6F210851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기준을 중심으로 링크를 따라가서 </a:t>
            </a:r>
            <a:r>
              <a:rPr lang="ko-KR" altLang="en-US" dirty="0" err="1"/>
              <a:t>모든것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스크래핑</a:t>
            </a:r>
            <a:r>
              <a:rPr lang="ko-KR" altLang="en-US" dirty="0"/>
              <a:t> 웹페이지 </a:t>
            </a:r>
            <a:r>
              <a:rPr lang="ko-KR" altLang="en-US" dirty="0" err="1"/>
              <a:t>사진찍듯이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5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71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69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6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Developer kit is Python</a:t>
            </a:r>
          </a:p>
          <a:p>
            <a:r>
              <a:rPr lang="en-US" altLang="ko-KR" dirty="0"/>
              <a:t>And Using </a:t>
            </a:r>
            <a:r>
              <a:rPr lang="en-US" altLang="ko-KR" dirty="0" err="1"/>
              <a:t>Naver</a:t>
            </a:r>
            <a:r>
              <a:rPr lang="en-US" altLang="ko-KR" dirty="0"/>
              <a:t> Developers 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2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2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8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5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9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59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8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3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693267" y="933600"/>
            <a:ext cx="9380800" cy="4369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6267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11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3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6394833" y="-290100"/>
            <a:ext cx="5969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851933" y="1818667"/>
            <a:ext cx="70160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851933" y="29161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83033" y="732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626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5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356633" y="3175233"/>
            <a:ext cx="54788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just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6455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149933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565933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2"/>
          </p:nvPr>
        </p:nvSpPr>
        <p:spPr>
          <a:xfrm>
            <a:off x="8701007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3"/>
          </p:nvPr>
        </p:nvSpPr>
        <p:spPr>
          <a:xfrm>
            <a:off x="8117007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4"/>
          </p:nvPr>
        </p:nvSpPr>
        <p:spPr>
          <a:xfrm>
            <a:off x="4920200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5"/>
          </p:nvPr>
        </p:nvSpPr>
        <p:spPr>
          <a:xfrm>
            <a:off x="4336200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31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7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2254400" y="12733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4078400" y="2653667"/>
            <a:ext cx="403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976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978900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"/>
          </p:nvPr>
        </p:nvSpPr>
        <p:spPr>
          <a:xfrm>
            <a:off x="978900" y="5003129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6"/>
          </p:nvPr>
        </p:nvSpPr>
        <p:spPr>
          <a:xfrm>
            <a:off x="7569528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8"/>
          </p:nvPr>
        </p:nvSpPr>
        <p:spPr>
          <a:xfrm>
            <a:off x="7569528" y="5002536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415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2081117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2"/>
          </p:nvPr>
        </p:nvSpPr>
        <p:spPr>
          <a:xfrm>
            <a:off x="6453283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9"/>
          <p:cNvSpPr/>
          <p:nvPr/>
        </p:nvSpPr>
        <p:spPr>
          <a:xfrm>
            <a:off x="8047233" y="4078600"/>
            <a:ext cx="7153200" cy="3355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244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46727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528584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/>
          </p:nvPr>
        </p:nvSpPr>
        <p:spPr>
          <a:xfrm>
            <a:off x="9046623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3"/>
          </p:nvPr>
        </p:nvSpPr>
        <p:spPr>
          <a:xfrm>
            <a:off x="8428616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4"/>
          </p:nvPr>
        </p:nvSpPr>
        <p:spPr>
          <a:xfrm>
            <a:off x="5108496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5"/>
          </p:nvPr>
        </p:nvSpPr>
        <p:spPr>
          <a:xfrm>
            <a:off x="4490349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49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2771767" y="5577833"/>
            <a:ext cx="6972400" cy="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870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199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957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2"/>
          </p:nvPr>
        </p:nvSpPr>
        <p:spPr>
          <a:xfrm>
            <a:off x="90605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87623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4"/>
          </p:nvPr>
        </p:nvSpPr>
        <p:spPr>
          <a:xfrm>
            <a:off x="50032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790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9239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3"/>
          <p:cNvSpPr/>
          <p:nvPr/>
        </p:nvSpPr>
        <p:spPr>
          <a:xfrm>
            <a:off x="1039500" y="18101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391705" y="23391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1412305" y="27521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4"/>
          </p:nvPr>
        </p:nvSpPr>
        <p:spPr>
          <a:xfrm>
            <a:off x="4841813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4852013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6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8"/>
          </p:nvPr>
        </p:nvSpPr>
        <p:spPr>
          <a:xfrm>
            <a:off x="8286836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829283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13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48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3014656"/>
            <a:ext cx="45648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4667"/>
            <a:ext cx="4076400" cy="18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80900" y="4083600"/>
            <a:ext cx="3663600" cy="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559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4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1149933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565933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2"/>
          </p:nvPr>
        </p:nvSpPr>
        <p:spPr>
          <a:xfrm>
            <a:off x="8701007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3"/>
          </p:nvPr>
        </p:nvSpPr>
        <p:spPr>
          <a:xfrm>
            <a:off x="8117007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4"/>
          </p:nvPr>
        </p:nvSpPr>
        <p:spPr>
          <a:xfrm>
            <a:off x="4920200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5"/>
          </p:nvPr>
        </p:nvSpPr>
        <p:spPr>
          <a:xfrm>
            <a:off x="4336200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194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78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0831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44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7"/>
          <p:cNvSpPr/>
          <p:nvPr/>
        </p:nvSpPr>
        <p:spPr>
          <a:xfrm>
            <a:off x="7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7"/>
          <p:cNvSpPr/>
          <p:nvPr/>
        </p:nvSpPr>
        <p:spPr>
          <a:xfrm>
            <a:off x="81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871599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4586232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8271601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hasCustomPrompt="1"/>
          </p:nvPr>
        </p:nvSpPr>
        <p:spPr>
          <a:xfrm>
            <a:off x="784399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7338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" name="Google Shape;177;p28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951000" y="9985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0" name="Google Shape;180;p28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327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64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9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029733" y="3001467"/>
            <a:ext cx="5133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29733" y="1495033"/>
            <a:ext cx="585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84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52267" y="2386000"/>
            <a:ext cx="11110400" cy="39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9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5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9"/>
          <p:cNvSpPr txBox="1">
            <a:spLocks noGrp="1"/>
          </p:cNvSpPr>
          <p:nvPr>
            <p:ph type="ctrTitle"/>
          </p:nvPr>
        </p:nvSpPr>
        <p:spPr>
          <a:xfrm>
            <a:off x="2254400" y="32037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806800" y="4685651"/>
            <a:ext cx="65784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90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73400" y="23555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53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35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0233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9106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302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ma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main/" TargetMode="External"/><Relationship Id="rId2" Type="http://schemas.openxmlformats.org/officeDocument/2006/relationships/hyperlink" Target="https://jcdgods.tistory.com/319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B222D-3315-442C-A4BE-E7F5310B5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320" y="1915031"/>
            <a:ext cx="5763600" cy="2011200"/>
          </a:xfrm>
        </p:spPr>
        <p:txBody>
          <a:bodyPr/>
          <a:lstStyle/>
          <a:p>
            <a:pPr algn="ctr"/>
            <a:r>
              <a:rPr lang="ko-KR" altLang="en-US" dirty="0"/>
              <a:t>실시간 이슈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A16F9-5465-466A-84E1-90F8D3957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263" y="3926231"/>
            <a:ext cx="5105600" cy="331200"/>
          </a:xfrm>
        </p:spPr>
        <p:txBody>
          <a:bodyPr/>
          <a:lstStyle/>
          <a:p>
            <a:pPr algn="ctr"/>
            <a:r>
              <a:rPr lang="en-US" altLang="ko-KR" sz="4800" dirty="0"/>
              <a:t>H</a:t>
            </a:r>
            <a:r>
              <a:rPr lang="ko-KR" altLang="en-US" sz="4800" dirty="0"/>
              <a:t>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92BAF8-4F06-4E3C-8004-86FF193D4CD7}"/>
              </a:ext>
            </a:extLst>
          </p:cNvPr>
          <p:cNvCxnSpPr>
            <a:cxnSpLocks/>
          </p:cNvCxnSpPr>
          <p:nvPr/>
        </p:nvCxnSpPr>
        <p:spPr>
          <a:xfrm>
            <a:off x="9148355" y="3429000"/>
            <a:ext cx="1550125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1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웹페이지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페이지 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877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3D1BEE-CB6D-4A98-88DD-7B16A820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69" y="1952795"/>
            <a:ext cx="5319666" cy="96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B4C663-375A-4140-90A0-1A51E95F7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382" y="3670660"/>
            <a:ext cx="5819492" cy="66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6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웹페이지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검색 </a:t>
            </a:r>
            <a:r>
              <a:rPr lang="ko-KR" altLang="en-US" dirty="0" err="1"/>
              <a:t>카운팅</a:t>
            </a:r>
            <a:r>
              <a:rPr lang="ko-KR" altLang="en-US" dirty="0"/>
              <a:t> 횟수별로 정리</a:t>
            </a:r>
            <a:endParaRPr lang="en-US" altLang="ko-KR" dirty="0"/>
          </a:p>
          <a:p>
            <a:pPr marL="139700" indent="0"/>
            <a:r>
              <a:rPr lang="en-US" altLang="ko-KR" dirty="0"/>
              <a:t>	-</a:t>
            </a:r>
            <a:r>
              <a:rPr lang="ko-KR" altLang="en-US" dirty="0"/>
              <a:t>미완성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877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6D6536-4663-4082-8536-334F9ED4C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379" y="569359"/>
            <a:ext cx="36195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F518B44-F65C-4AE5-8B6C-107EBD5C3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44" y="4477788"/>
            <a:ext cx="301942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85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웹페이지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이슈 </a:t>
            </a:r>
            <a:r>
              <a:rPr lang="ko-KR" altLang="en-US" dirty="0" err="1"/>
              <a:t>뉴스칸</a:t>
            </a:r>
            <a:endParaRPr lang="en-US" altLang="ko-KR" dirty="0"/>
          </a:p>
          <a:p>
            <a:pPr marL="139700" indent="0"/>
            <a:r>
              <a:rPr lang="en-US" altLang="ko-KR" dirty="0"/>
              <a:t>	-</a:t>
            </a:r>
            <a:r>
              <a:rPr lang="ko-KR" altLang="en-US" dirty="0"/>
              <a:t>미완성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877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5CAEB6-A6DA-49B7-852A-6DFF555E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80" y="732763"/>
            <a:ext cx="6624119" cy="154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1DFB05F-6BD3-4F81-9768-DB2C16A6E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80" y="2906690"/>
            <a:ext cx="6624118" cy="4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2E4E8E3-EE50-478C-9A3C-3B841775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80" y="3424729"/>
            <a:ext cx="6583345" cy="124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94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E45AB0E-C611-40F1-B38A-E5F36D81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002" y="2585244"/>
            <a:ext cx="6924975" cy="1519600"/>
          </a:xfrm>
        </p:spPr>
        <p:txBody>
          <a:bodyPr/>
          <a:lstStyle/>
          <a:p>
            <a:r>
              <a:rPr lang="ko-KR" altLang="en-US" dirty="0" err="1"/>
              <a:t>크롤링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5C45C3-1E1C-4D96-B111-7B9DAF73994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317966" cy="288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사회의 전반적인 이슈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1.</a:t>
            </a:r>
            <a:r>
              <a:rPr lang="en-US" altLang="ko-KR" dirty="0"/>
              <a:t> .json </a:t>
            </a:r>
            <a:r>
              <a:rPr lang="ko-KR" altLang="en-US" dirty="0"/>
              <a:t>파일저장 코드 추가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406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A4BF5E9A-50CC-4F8B-8C7F-3932E9383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506" y="386375"/>
            <a:ext cx="5588494" cy="60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7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932" y="2916133"/>
            <a:ext cx="4679735" cy="1756400"/>
          </a:xfrm>
        </p:spPr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크롤링</a:t>
            </a:r>
            <a:r>
              <a:rPr lang="ko-KR" altLang="en-US" dirty="0"/>
              <a:t> 결과에 대한 단어 </a:t>
            </a:r>
            <a:r>
              <a:rPr lang="ko-KR" altLang="en-US" dirty="0" err="1"/>
              <a:t>카운팅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1.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크롤링</a:t>
            </a:r>
            <a:r>
              <a:rPr lang="ko-KR" altLang="en-US" dirty="0"/>
              <a:t> 결과 불러오기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US" altLang="ko-KR" b="1" dirty="0"/>
              <a:t>. </a:t>
            </a:r>
            <a:r>
              <a:rPr lang="ko-KR" altLang="en-US" dirty="0"/>
              <a:t>단어와 단어 횟수만 </a:t>
            </a:r>
            <a:r>
              <a:rPr lang="en-US" altLang="ko-KR" dirty="0"/>
              <a:t>json </a:t>
            </a:r>
            <a:r>
              <a:rPr lang="ko-KR" altLang="en-US" dirty="0"/>
              <a:t>파일로 저장가능한 형태로 변환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3.</a:t>
            </a:r>
            <a:r>
              <a:rPr lang="en-US" altLang="ko-KR" dirty="0"/>
              <a:t> .json</a:t>
            </a:r>
            <a:r>
              <a:rPr lang="ko-KR" altLang="en-US" dirty="0"/>
              <a:t>파일 저장</a:t>
            </a:r>
            <a:br>
              <a:rPr lang="en-US" altLang="ko-KR" dirty="0"/>
            </a:b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406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2EC436D-D5DD-4C60-9295-CA9C3EB17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669" y="325924"/>
            <a:ext cx="5166340" cy="62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ko-KR" altLang="en-US" dirty="0" err="1"/>
              <a:t>데이터랩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922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7A82876-3291-4BAC-8C9B-B0B444403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043" y="1059255"/>
            <a:ext cx="4570612" cy="54060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5B1B8A-5484-4C7D-976A-5EF7DD13A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12" y="357743"/>
            <a:ext cx="4800874" cy="617691"/>
          </a:xfrm>
          <a:prstGeom prst="rect">
            <a:avLst/>
          </a:prstGeom>
        </p:spPr>
      </p:pic>
      <p:sp>
        <p:nvSpPr>
          <p:cNvPr id="18" name="부제목 5">
            <a:extLst>
              <a:ext uri="{FF2B5EF4-FFF2-40B4-BE49-F238E27FC236}">
                <a16:creationId xmlns:a16="http://schemas.microsoft.com/office/drawing/2014/main" id="{E4757189-D59E-4C76-A071-66235DAD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932" y="2916133"/>
            <a:ext cx="4679735" cy="1756400"/>
          </a:xfrm>
        </p:spPr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크롤링</a:t>
            </a:r>
            <a:r>
              <a:rPr lang="ko-KR" altLang="en-US" dirty="0"/>
              <a:t> 결과에 대한 단어 </a:t>
            </a:r>
            <a:r>
              <a:rPr lang="ko-KR" altLang="en-US" dirty="0" err="1"/>
              <a:t>카운팅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1. 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크롤링</a:t>
            </a:r>
            <a:r>
              <a:rPr lang="ko-KR" altLang="en-US" dirty="0"/>
              <a:t> 결과 불러오기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US" altLang="ko-KR" b="1" dirty="0"/>
              <a:t>.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형식의 결과값을 </a:t>
            </a:r>
            <a:r>
              <a:rPr lang="en-US" altLang="ko-KR" dirty="0"/>
              <a:t>columns </a:t>
            </a:r>
            <a:r>
              <a:rPr lang="ko-KR" altLang="en-US" dirty="0"/>
              <a:t>형식으로 변환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3.</a:t>
            </a:r>
            <a:r>
              <a:rPr lang="en-US" altLang="ko-KR" dirty="0"/>
              <a:t> </a:t>
            </a:r>
            <a:r>
              <a:rPr lang="en-US" altLang="ko-KR" dirty="0" err="1"/>
              <a:t>jsonResult</a:t>
            </a:r>
            <a:r>
              <a:rPr lang="ko-KR" altLang="en-US" dirty="0"/>
              <a:t>에 </a:t>
            </a:r>
            <a:r>
              <a:rPr lang="en-US" altLang="ko-KR" dirty="0" err="1"/>
              <a:t>js</a:t>
            </a:r>
            <a:r>
              <a:rPr lang="en-US" altLang="ko-KR" dirty="0"/>
              <a:t> append</a:t>
            </a:r>
            <a:br>
              <a:rPr lang="en-US" altLang="ko-KR" dirty="0"/>
            </a:b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2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ko-KR" altLang="en-US" dirty="0" err="1"/>
              <a:t>데이터랩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922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부제목 5">
            <a:extLst>
              <a:ext uri="{FF2B5EF4-FFF2-40B4-BE49-F238E27FC236}">
                <a16:creationId xmlns:a16="http://schemas.microsoft.com/office/drawing/2014/main" id="{E4757189-D59E-4C76-A071-66235DAD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932" y="2916133"/>
            <a:ext cx="4679735" cy="1756400"/>
          </a:xfrm>
        </p:spPr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크롤링</a:t>
            </a:r>
            <a:r>
              <a:rPr lang="ko-KR" altLang="en-US" dirty="0"/>
              <a:t> 결과에 대한 단어 </a:t>
            </a:r>
            <a:r>
              <a:rPr lang="ko-KR" altLang="en-US" dirty="0" err="1"/>
              <a:t>카운팅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4. 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data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타입 정리</a:t>
            </a:r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5.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키워드 그룹 재작성 및 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append</a:t>
            </a:r>
          </a:p>
          <a:p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	</a:t>
            </a:r>
            <a:r>
              <a:rPr lang="en-US" altLang="ko-KR" b="1" dirty="0">
                <a:solidFill>
                  <a:schemeClr val="bg1">
                    <a:lumMod val="10000"/>
                  </a:schemeClr>
                </a:solidFill>
              </a:rPr>
              <a:t>6. .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파일 저장</a:t>
            </a:r>
            <a:br>
              <a:rPr lang="en-US" altLang="ko-KR" dirty="0"/>
            </a:b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94555F-95B4-45F8-8332-3F0F4F36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35" y="729160"/>
            <a:ext cx="5403266" cy="53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14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56A4D14-D1CC-4050-97AD-9D6B446C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34" y="1215291"/>
            <a:ext cx="8353331" cy="4427418"/>
          </a:xfrm>
          <a:prstGeom prst="rect">
            <a:avLst/>
          </a:prstGeom>
        </p:spPr>
      </p:pic>
      <p:sp>
        <p:nvSpPr>
          <p:cNvPr id="8" name="순서도: 추출 7">
            <a:extLst>
              <a:ext uri="{FF2B5EF4-FFF2-40B4-BE49-F238E27FC236}">
                <a16:creationId xmlns:a16="http://schemas.microsoft.com/office/drawing/2014/main" id="{B0C25159-D31C-4CEE-82C9-4EBC2C4DB48D}"/>
              </a:ext>
            </a:extLst>
          </p:cNvPr>
          <p:cNvSpPr/>
          <p:nvPr/>
        </p:nvSpPr>
        <p:spPr>
          <a:xfrm rot="5400000">
            <a:off x="4798337" y="3174472"/>
            <a:ext cx="597528" cy="534154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추출 8">
            <a:extLst>
              <a:ext uri="{FF2B5EF4-FFF2-40B4-BE49-F238E27FC236}">
                <a16:creationId xmlns:a16="http://schemas.microsoft.com/office/drawing/2014/main" id="{AF8D0E14-36DB-47CD-B5C2-56C03019D71B}"/>
              </a:ext>
            </a:extLst>
          </p:cNvPr>
          <p:cNvSpPr/>
          <p:nvPr/>
        </p:nvSpPr>
        <p:spPr>
          <a:xfrm rot="5400000">
            <a:off x="7179398" y="3174472"/>
            <a:ext cx="597528" cy="534154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2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AC6EA1-39AD-4278-8B78-C22152B0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1906310"/>
            <a:ext cx="10290000" cy="17288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2C13D-7663-4085-B357-67E497C6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1000" y="3720392"/>
            <a:ext cx="4010000" cy="921200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dirty="0"/>
              <a:t>질의 </a:t>
            </a:r>
            <a:r>
              <a:rPr lang="en-US" altLang="ko-KR" dirty="0"/>
              <a:t>&amp; </a:t>
            </a:r>
            <a:r>
              <a:rPr lang="ko-KR" altLang="en-US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45608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38FB1CF-EE33-464C-90B4-F93BEE66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중간평가 정리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CA53F702-F4E8-4D53-9561-071D17B1722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868100" y="878278"/>
            <a:ext cx="4076400" cy="1843200"/>
          </a:xfrm>
        </p:spPr>
        <p:txBody>
          <a:bodyPr/>
          <a:lstStyle/>
          <a:p>
            <a:r>
              <a:rPr lang="en-US" altLang="ko-KR" dirty="0"/>
              <a:t>08</a:t>
            </a:r>
            <a:r>
              <a:rPr lang="ko-KR" altLang="en-US" sz="1000" dirty="0"/>
              <a:t>주 차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2265D0E-9DEA-4FAF-B5E0-D7162E63F064}"/>
              </a:ext>
            </a:extLst>
          </p:cNvPr>
          <p:cNvCxnSpPr>
            <a:cxnSpLocks/>
          </p:cNvCxnSpPr>
          <p:nvPr/>
        </p:nvCxnSpPr>
        <p:spPr>
          <a:xfrm>
            <a:off x="9723422" y="3402875"/>
            <a:ext cx="977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5EB54A6-4F0F-4107-88E1-0E9D51BA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647E9-7F69-461D-A11D-1144E961A131}"/>
              </a:ext>
            </a:extLst>
          </p:cNvPr>
          <p:cNvSpPr txBox="1"/>
          <p:nvPr/>
        </p:nvSpPr>
        <p:spPr>
          <a:xfrm>
            <a:off x="3668583" y="3429000"/>
            <a:ext cx="179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웹페이지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07275-A3D8-412D-AD38-F7F9BD024E1C}"/>
              </a:ext>
            </a:extLst>
          </p:cNvPr>
          <p:cNvSpPr txBox="1"/>
          <p:nvPr/>
        </p:nvSpPr>
        <p:spPr>
          <a:xfrm>
            <a:off x="6930886" y="3429000"/>
            <a:ext cx="179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크롤링</a:t>
            </a:r>
            <a:r>
              <a:rPr lang="ko-KR" altLang="en-US" sz="2800" dirty="0"/>
              <a:t> </a:t>
            </a:r>
            <a:r>
              <a:rPr lang="en-US" altLang="ko-KR" sz="2800" dirty="0" err="1"/>
              <a:t>db</a:t>
            </a:r>
            <a:endParaRPr lang="ko-KR" altLang="en-US" sz="2800" dirty="0"/>
          </a:p>
        </p:txBody>
      </p: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704F184E-6CDC-4DD8-BAD7-9148D53349BF}"/>
              </a:ext>
            </a:extLst>
          </p:cNvPr>
          <p:cNvSpPr/>
          <p:nvPr/>
        </p:nvSpPr>
        <p:spPr>
          <a:xfrm>
            <a:off x="5539406" y="3483545"/>
            <a:ext cx="1192700" cy="41413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DABD2E5-175B-4220-9785-DA3CD6B7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6600" y="3113289"/>
            <a:ext cx="5478800" cy="2572287"/>
          </a:xfrm>
        </p:spPr>
        <p:txBody>
          <a:bodyPr spcCol="0"/>
          <a:lstStyle/>
          <a:p>
            <a:r>
              <a:rPr lang="en-US" altLang="ko-KR" dirty="0"/>
              <a:t>Python 3.6</a:t>
            </a:r>
          </a:p>
          <a:p>
            <a:endParaRPr lang="en-US" altLang="ko-KR" dirty="0"/>
          </a:p>
          <a:p>
            <a:r>
              <a:rPr lang="en-US" altLang="ko-KR" dirty="0" err="1"/>
              <a:t>Naver</a:t>
            </a:r>
            <a:r>
              <a:rPr lang="en-US" altLang="ko-KR" dirty="0"/>
              <a:t> Developers – API</a:t>
            </a:r>
          </a:p>
          <a:p>
            <a:pPr marL="186262" indent="0">
              <a:buNone/>
            </a:pPr>
            <a:r>
              <a:rPr lang="en-US" altLang="ko-KR" dirty="0"/>
              <a:t>	(</a:t>
            </a:r>
            <a:r>
              <a:rPr lang="en-US" altLang="ko-KR" dirty="0">
                <a:hlinkClick r:id="rId3"/>
              </a:rPr>
              <a:t>https://developers.naver.com/main/</a:t>
            </a:r>
            <a:r>
              <a:rPr lang="en-US" altLang="ko-KR" dirty="0"/>
              <a:t>)</a:t>
            </a:r>
          </a:p>
          <a:p>
            <a:pPr marL="186262" indent="0">
              <a:buNone/>
            </a:pPr>
            <a:endParaRPr lang="en-US" altLang="ko-KR" dirty="0"/>
          </a:p>
          <a:p>
            <a:r>
              <a:rPr lang="en-US" altLang="ko-KR" dirty="0"/>
              <a:t>JDK14</a:t>
            </a:r>
          </a:p>
          <a:p>
            <a:endParaRPr lang="en-US" altLang="ko-KR" dirty="0"/>
          </a:p>
          <a:p>
            <a:r>
              <a:rPr lang="en-US" altLang="ko-KR" dirty="0"/>
              <a:t>Bootstrap 5.0.0beta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6B2205F-34E3-472B-AF08-B879C9F5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00" y="1939943"/>
            <a:ext cx="7690800" cy="704800"/>
          </a:xfrm>
        </p:spPr>
        <p:txBody>
          <a:bodyPr/>
          <a:lstStyle/>
          <a:p>
            <a:r>
              <a:rPr lang="en-US" altLang="ko-KR" b="0" dirty="0">
                <a:solidFill>
                  <a:srgbClr val="000000"/>
                </a:solidFill>
                <a:latin typeface="-apple-system"/>
              </a:rPr>
              <a:t>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22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BD56AFE-4F31-4C3A-9DB3-309966EAE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6600" y="3113289"/>
            <a:ext cx="5478800" cy="2320851"/>
          </a:xfrm>
        </p:spPr>
        <p:txBody>
          <a:bodyPr spcCol="0"/>
          <a:lstStyle/>
          <a:p>
            <a:r>
              <a:rPr lang="en-US" altLang="ko-KR" dirty="0"/>
              <a:t>https://m.blog.naver.com/PostView.nhn?blogId=reword12&amp;logNo=221558090189&amp;proxyReferer=https:%2F%2Fwww.google.com%2F</a:t>
            </a:r>
          </a:p>
          <a:p>
            <a:r>
              <a:rPr lang="en-US" altLang="ko-KR" dirty="0">
                <a:hlinkClick r:id="rId2"/>
              </a:rPr>
              <a:t>https://jcdgods.tistory.com/319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https://developers.naver.com/main/</a:t>
            </a:r>
            <a:endParaRPr lang="ko-KR" altLang="en-US" dirty="0"/>
          </a:p>
          <a:p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https://wooiljeong.github.io/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https://getbootstrap.com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제목 6">
            <a:extLst>
              <a:ext uri="{FF2B5EF4-FFF2-40B4-BE49-F238E27FC236}">
                <a16:creationId xmlns:a16="http://schemas.microsoft.com/office/drawing/2014/main" id="{94AEF374-FCBA-4D40-B0BF-E801020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00" y="1939943"/>
            <a:ext cx="7690800" cy="704800"/>
          </a:xfrm>
        </p:spPr>
        <p:txBody>
          <a:bodyPr/>
          <a:lstStyle/>
          <a:p>
            <a:r>
              <a:rPr lang="en-US" altLang="ko-KR" b="0" dirty="0">
                <a:solidFill>
                  <a:srgbClr val="000000"/>
                </a:solidFill>
                <a:latin typeface="-apple-system"/>
              </a:rPr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66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E45AB0E-C611-40F1-B38A-E5F36D81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002" y="2585244"/>
            <a:ext cx="6924975" cy="1519600"/>
          </a:xfrm>
        </p:spPr>
        <p:txBody>
          <a:bodyPr/>
          <a:lstStyle/>
          <a:p>
            <a:r>
              <a:rPr lang="ko-KR" altLang="en-US" dirty="0"/>
              <a:t>웹페이지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5C45C3-1E1C-4D96-B111-7B9DAF73994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317966" cy="288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5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웹페이지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877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FAC5D38-1994-45F3-94FC-9E7499E5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21" y="1041147"/>
            <a:ext cx="6379342" cy="49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웹페이지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877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12B4639-2F6C-48FF-8593-A7C03BAA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71" y="730758"/>
            <a:ext cx="7016001" cy="51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1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웹페이지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>
              <a:buFont typeface="Wingdings" panose="05000000000000000000" pitchFamily="2" charset="2"/>
              <a:buChar char="v"/>
            </a:pPr>
            <a:r>
              <a:rPr lang="ko-KR" altLang="en-US" dirty="0" err="1"/>
              <a:t>메뉴바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2877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11FFEB-038E-499A-B2D5-4BFF4CEA5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209" y="2044475"/>
            <a:ext cx="52006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20467F-7E90-432C-AC2A-580EDF92B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394" y="3794333"/>
            <a:ext cx="6354280" cy="5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8608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by Slidesgo</Template>
  <TotalTime>235</TotalTime>
  <Words>370</Words>
  <Application>Microsoft Office PowerPoint</Application>
  <PresentationFormat>와이드스크린</PresentationFormat>
  <Paragraphs>85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-apple-system</vt:lpstr>
      <vt:lpstr>Didact Gothic</vt:lpstr>
      <vt:lpstr>Julius Sans One</vt:lpstr>
      <vt:lpstr>Proxima Nova</vt:lpstr>
      <vt:lpstr>Proxima Nova Semibold</vt:lpstr>
      <vt:lpstr>Questrial</vt:lpstr>
      <vt:lpstr>맑은 고딕</vt:lpstr>
      <vt:lpstr>Arial</vt:lpstr>
      <vt:lpstr>Wingdings</vt:lpstr>
      <vt:lpstr>Minimalist Grayscale Pitch Deck by Slidesgo</vt:lpstr>
      <vt:lpstr>Slidesgo Final Pages</vt:lpstr>
      <vt:lpstr>1_Slidesgo Final Pages</vt:lpstr>
      <vt:lpstr>실시간 이슈</vt:lpstr>
      <vt:lpstr>중간평가 정리 </vt:lpstr>
      <vt:lpstr>프로젝트 목표</vt:lpstr>
      <vt:lpstr>Version</vt:lpstr>
      <vt:lpstr>Reference</vt:lpstr>
      <vt:lpstr>웹페이지</vt:lpstr>
      <vt:lpstr>1차 웹페이지</vt:lpstr>
      <vt:lpstr>2차 웹페이지</vt:lpstr>
      <vt:lpstr>2차 웹페이지</vt:lpstr>
      <vt:lpstr>2차 웹페이지</vt:lpstr>
      <vt:lpstr>2차 웹페이지</vt:lpstr>
      <vt:lpstr>2차 웹페이지</vt:lpstr>
      <vt:lpstr>크롤링</vt:lpstr>
      <vt:lpstr>1차 크롤링</vt:lpstr>
      <vt:lpstr>2차 카운팅</vt:lpstr>
      <vt:lpstr>3차 데이터랩</vt:lpstr>
      <vt:lpstr>3차 데이터랩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이슈</dc:title>
  <dc:creator>김 도영</dc:creator>
  <cp:lastModifiedBy>김도영</cp:lastModifiedBy>
  <cp:revision>34</cp:revision>
  <dcterms:created xsi:type="dcterms:W3CDTF">2021-04-01T14:35:55Z</dcterms:created>
  <dcterms:modified xsi:type="dcterms:W3CDTF">2021-04-23T00:11:04Z</dcterms:modified>
</cp:coreProperties>
</file>