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63" r:id="rId4"/>
    <p:sldId id="262" r:id="rId5"/>
    <p:sldId id="257" r:id="rId6"/>
    <p:sldId id="258" r:id="rId7"/>
    <p:sldId id="264" r:id="rId8"/>
    <p:sldId id="259" r:id="rId9"/>
    <p:sldId id="260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6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6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36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3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431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30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58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3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7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8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52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1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0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E7EB-CAAD-4C98-A209-30EFD7C5398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F4206A-9972-45C3-A9F7-4650664A9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6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C768-DDFF-4B9E-AD45-9876D4C3E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6305" y="1565924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>
                <a:solidFill>
                  <a:schemeClr val="tx1"/>
                </a:solidFill>
              </a:rPr>
              <a:t>H</a:t>
            </a:r>
            <a:r>
              <a:rPr lang="ko-KR" altLang="en-US" sz="7200" dirty="0">
                <a:solidFill>
                  <a:schemeClr val="tx1"/>
                </a:solidFill>
              </a:rPr>
              <a:t>조 개인발표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4B340-4F30-460F-BDE2-989410CBC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1518" y="3709154"/>
            <a:ext cx="4804709" cy="1126283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/>
              <a:t>20154252  </a:t>
            </a:r>
            <a:r>
              <a:rPr lang="ko-KR" altLang="en-US" sz="3200" dirty="0" err="1"/>
              <a:t>심상갑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AC4E2-C0CC-447C-AC29-BF7760F0AA48}"/>
              </a:ext>
            </a:extLst>
          </p:cNvPr>
          <p:cNvSpPr txBox="1"/>
          <p:nvPr/>
        </p:nvSpPr>
        <p:spPr>
          <a:xfrm>
            <a:off x="213644" y="4389192"/>
            <a:ext cx="111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표지</a:t>
            </a:r>
          </a:p>
        </p:txBody>
      </p:sp>
    </p:spTree>
    <p:extLst>
      <p:ext uri="{BB962C8B-B14F-4D97-AF65-F5344CB8AC3E}">
        <p14:creationId xmlns:p14="http://schemas.microsoft.com/office/powerpoint/2010/main" val="130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729CCA-D35D-49ED-A724-36EBD322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96" y="296358"/>
            <a:ext cx="8118764" cy="6265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15472-3E4D-4A6D-999B-D95416775DAF}"/>
              </a:ext>
            </a:extLst>
          </p:cNvPr>
          <p:cNvSpPr txBox="1"/>
          <p:nvPr/>
        </p:nvSpPr>
        <p:spPr>
          <a:xfrm>
            <a:off x="179461" y="637588"/>
            <a:ext cx="111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91541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45ADE2-C65D-4384-B0DD-81B78E1E2859}"/>
              </a:ext>
            </a:extLst>
          </p:cNvPr>
          <p:cNvSpPr txBox="1"/>
          <p:nvPr/>
        </p:nvSpPr>
        <p:spPr>
          <a:xfrm>
            <a:off x="179461" y="637588"/>
            <a:ext cx="111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정리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8CBA6-A253-482F-95B1-BE675D003DC1}"/>
              </a:ext>
            </a:extLst>
          </p:cNvPr>
          <p:cNvSpPr txBox="1"/>
          <p:nvPr/>
        </p:nvSpPr>
        <p:spPr>
          <a:xfrm>
            <a:off x="3094181" y="2142653"/>
            <a:ext cx="6003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/>
              <a:t>질의</a:t>
            </a:r>
            <a:r>
              <a:rPr lang="en-US" altLang="ko-KR" sz="9600" dirty="0"/>
              <a:t>&amp;</a:t>
            </a:r>
            <a:r>
              <a:rPr lang="ko-KR" altLang="en-US" sz="9600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257583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50A13C-9C30-46B9-96D4-6BEF05DC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54" y="891794"/>
            <a:ext cx="8572873" cy="5523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39F0C-C874-4B34-887A-E28B1F1FDDBD}"/>
              </a:ext>
            </a:extLst>
          </p:cNvPr>
          <p:cNvSpPr txBox="1"/>
          <p:nvPr/>
        </p:nvSpPr>
        <p:spPr>
          <a:xfrm>
            <a:off x="179461" y="637588"/>
            <a:ext cx="111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</a:rPr>
              <a:t>깃헙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5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ABBCB-FC41-4039-9CC3-22770E6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728" y="2447808"/>
            <a:ext cx="6250544" cy="981192"/>
          </a:xfrm>
        </p:spPr>
        <p:txBody>
          <a:bodyPr>
            <a:normAutofit/>
          </a:bodyPr>
          <a:lstStyle/>
          <a:p>
            <a:r>
              <a:rPr lang="ko-KR" altLang="en-US" sz="5400">
                <a:solidFill>
                  <a:schemeClr val="tx1"/>
                </a:solidFill>
              </a:rPr>
              <a:t>주제를 선택한 이유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BD542-2FAA-4B36-9B10-9EE914A571A4}"/>
              </a:ext>
            </a:extLst>
          </p:cNvPr>
          <p:cNvSpPr txBox="1"/>
          <p:nvPr/>
        </p:nvSpPr>
        <p:spPr>
          <a:xfrm>
            <a:off x="179461" y="637588"/>
            <a:ext cx="111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89438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EEAF7-C4EC-4BE7-B363-4E6A9144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1077116"/>
            <a:ext cx="7360131" cy="659809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Week 1 </a:t>
            </a:r>
            <a:r>
              <a:rPr lang="en-US" altLang="ko-KR" dirty="0">
                <a:solidFill>
                  <a:schemeClr val="tx1"/>
                </a:solidFill>
              </a:rPr>
              <a:t>: Web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Development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F82D8-69B5-42EB-8794-9DC1FDE43E11}"/>
              </a:ext>
            </a:extLst>
          </p:cNvPr>
          <p:cNvSpPr txBox="1"/>
          <p:nvPr/>
        </p:nvSpPr>
        <p:spPr>
          <a:xfrm>
            <a:off x="179461" y="637588"/>
            <a:ext cx="111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계획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75C74FE-4547-4F26-A1A3-719C9CBBB863}"/>
              </a:ext>
            </a:extLst>
          </p:cNvPr>
          <p:cNvSpPr txBox="1">
            <a:spLocks/>
          </p:cNvSpPr>
          <p:nvPr/>
        </p:nvSpPr>
        <p:spPr>
          <a:xfrm>
            <a:off x="2589211" y="2060026"/>
            <a:ext cx="8786261" cy="659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Week 2 </a:t>
            </a:r>
            <a:r>
              <a:rPr lang="en-US" altLang="ko-KR" dirty="0">
                <a:solidFill>
                  <a:schemeClr val="tx1"/>
                </a:solidFill>
              </a:rPr>
              <a:t>: Google Data Crawling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F0A6841-F31E-48BC-8A6A-551F47865964}"/>
              </a:ext>
            </a:extLst>
          </p:cNvPr>
          <p:cNvSpPr txBox="1">
            <a:spLocks/>
          </p:cNvSpPr>
          <p:nvPr/>
        </p:nvSpPr>
        <p:spPr>
          <a:xfrm>
            <a:off x="2589211" y="3042936"/>
            <a:ext cx="6730957" cy="659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Week 3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Web data association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228CCDE-EDA4-4BD8-9DBC-8E46FF493ED1}"/>
              </a:ext>
            </a:extLst>
          </p:cNvPr>
          <p:cNvSpPr txBox="1">
            <a:spLocks/>
          </p:cNvSpPr>
          <p:nvPr/>
        </p:nvSpPr>
        <p:spPr>
          <a:xfrm>
            <a:off x="2589212" y="4025846"/>
            <a:ext cx="3715596" cy="659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Week 4 </a:t>
            </a:r>
            <a:r>
              <a:rPr lang="en-US" altLang="ko-KR" dirty="0">
                <a:solidFill>
                  <a:schemeClr val="tx1"/>
                </a:solidFill>
              </a:rPr>
              <a:t>: .act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B4D6BF-B077-44FF-8BB5-5A2A94717311}"/>
              </a:ext>
            </a:extLst>
          </p:cNvPr>
          <p:cNvSpPr txBox="1">
            <a:spLocks/>
          </p:cNvSpPr>
          <p:nvPr/>
        </p:nvSpPr>
        <p:spPr>
          <a:xfrm>
            <a:off x="2589210" y="5008756"/>
            <a:ext cx="6730957" cy="6598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Week 5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-apple-system"/>
              </a:rPr>
              <a:t>Modification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9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7B717-AD0D-4104-A851-CD61A4BECB04}"/>
              </a:ext>
            </a:extLst>
          </p:cNvPr>
          <p:cNvSpPr txBox="1"/>
          <p:nvPr/>
        </p:nvSpPr>
        <p:spPr>
          <a:xfrm>
            <a:off x="179461" y="637588"/>
            <a:ext cx="111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285E29-2F7F-42D0-B44E-3298CCEF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24" y="637588"/>
            <a:ext cx="7962900" cy="5977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F997-D0D9-450E-9A9C-CDF11FAE2B2B}"/>
              </a:ext>
            </a:extLst>
          </p:cNvPr>
          <p:cNvSpPr txBox="1"/>
          <p:nvPr/>
        </p:nvSpPr>
        <p:spPr>
          <a:xfrm>
            <a:off x="513265" y="1283919"/>
            <a:ext cx="254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부트스트랩</a:t>
            </a:r>
          </a:p>
        </p:txBody>
      </p:sp>
    </p:spTree>
    <p:extLst>
      <p:ext uri="{BB962C8B-B14F-4D97-AF65-F5344CB8AC3E}">
        <p14:creationId xmlns:p14="http://schemas.microsoft.com/office/powerpoint/2010/main" val="349433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DD205-DDF8-4103-ACC4-FD38AFCFCD3A}"/>
              </a:ext>
            </a:extLst>
          </p:cNvPr>
          <p:cNvSpPr txBox="1"/>
          <p:nvPr/>
        </p:nvSpPr>
        <p:spPr>
          <a:xfrm>
            <a:off x="179461" y="637588"/>
            <a:ext cx="111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70DD5-3AE6-4569-BE3A-232FDAB84A6F}"/>
              </a:ext>
            </a:extLst>
          </p:cNvPr>
          <p:cNvSpPr txBox="1"/>
          <p:nvPr/>
        </p:nvSpPr>
        <p:spPr>
          <a:xfrm>
            <a:off x="513265" y="1283919"/>
            <a:ext cx="254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부트스트랩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22D1EB-DF8E-410D-8F46-F2386C0B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434" y="1595437"/>
            <a:ext cx="8134350" cy="3667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C98C16-6919-4D6F-9023-A4F79F842215}"/>
              </a:ext>
            </a:extLst>
          </p:cNvPr>
          <p:cNvSpPr txBox="1"/>
          <p:nvPr/>
        </p:nvSpPr>
        <p:spPr>
          <a:xfrm>
            <a:off x="632388" y="1930250"/>
            <a:ext cx="19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navbar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6391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71B2E8-DC76-418D-B170-52B5E1283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-44" b="65900"/>
          <a:stretch/>
        </p:blipFill>
        <p:spPr>
          <a:xfrm>
            <a:off x="3437291" y="2222637"/>
            <a:ext cx="8122321" cy="2136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27AE0-87F5-4F76-84C9-8299D828A076}"/>
              </a:ext>
            </a:extLst>
          </p:cNvPr>
          <p:cNvSpPr txBox="1"/>
          <p:nvPr/>
        </p:nvSpPr>
        <p:spPr>
          <a:xfrm>
            <a:off x="513265" y="1283919"/>
            <a:ext cx="254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부트스트랩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C473D-EE20-4C07-AAD1-9E75A9CC3409}"/>
              </a:ext>
            </a:extLst>
          </p:cNvPr>
          <p:cNvSpPr txBox="1"/>
          <p:nvPr/>
        </p:nvSpPr>
        <p:spPr>
          <a:xfrm>
            <a:off x="632388" y="1930250"/>
            <a:ext cx="19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navbar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910DD-28D4-41FA-BA69-583E6634B916}"/>
              </a:ext>
            </a:extLst>
          </p:cNvPr>
          <p:cNvSpPr txBox="1"/>
          <p:nvPr/>
        </p:nvSpPr>
        <p:spPr>
          <a:xfrm>
            <a:off x="179461" y="637588"/>
            <a:ext cx="111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79303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B6D68-0255-4832-91B3-43128778E8B4}"/>
              </a:ext>
            </a:extLst>
          </p:cNvPr>
          <p:cNvSpPr txBox="1"/>
          <p:nvPr/>
        </p:nvSpPr>
        <p:spPr>
          <a:xfrm>
            <a:off x="179461" y="637588"/>
            <a:ext cx="111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A7716-B6FB-4E6F-A88D-0667F3CD8363}"/>
              </a:ext>
            </a:extLst>
          </p:cNvPr>
          <p:cNvSpPr txBox="1"/>
          <p:nvPr/>
        </p:nvSpPr>
        <p:spPr>
          <a:xfrm>
            <a:off x="513265" y="1283919"/>
            <a:ext cx="254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부트스트랩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6F48-AF26-4B03-B2A5-229AFAC5A709}"/>
              </a:ext>
            </a:extLst>
          </p:cNvPr>
          <p:cNvSpPr txBox="1"/>
          <p:nvPr/>
        </p:nvSpPr>
        <p:spPr>
          <a:xfrm>
            <a:off x="632388" y="1930250"/>
            <a:ext cx="19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box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C31C92-4D85-4909-A4FC-D28A74C1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94" y="794759"/>
            <a:ext cx="8274426" cy="52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5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1DE2E-8D4A-4317-AAFD-37AF6D4624FF}"/>
              </a:ext>
            </a:extLst>
          </p:cNvPr>
          <p:cNvSpPr txBox="1"/>
          <p:nvPr/>
        </p:nvSpPr>
        <p:spPr>
          <a:xfrm>
            <a:off x="179461" y="637588"/>
            <a:ext cx="111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DE7841-BDD2-46E0-8E4C-E1ADF61D0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" t="30618" b="17296"/>
          <a:stretch/>
        </p:blipFill>
        <p:spPr>
          <a:xfrm>
            <a:off x="3229761" y="2222637"/>
            <a:ext cx="8108598" cy="3263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9A38E-DA80-41FA-AF61-6E57BFE88021}"/>
              </a:ext>
            </a:extLst>
          </p:cNvPr>
          <p:cNvSpPr txBox="1"/>
          <p:nvPr/>
        </p:nvSpPr>
        <p:spPr>
          <a:xfrm>
            <a:off x="513265" y="1283919"/>
            <a:ext cx="254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부트스트랩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E471E-8153-48CB-B22C-5C7D7C139B88}"/>
              </a:ext>
            </a:extLst>
          </p:cNvPr>
          <p:cNvSpPr txBox="1"/>
          <p:nvPr/>
        </p:nvSpPr>
        <p:spPr>
          <a:xfrm>
            <a:off x="632388" y="1930250"/>
            <a:ext cx="193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box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438514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61</Words>
  <Application>Microsoft Office PowerPoint</Application>
  <PresentationFormat>와이드스크린</PresentationFormat>
  <Paragraphs>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Century Gothic</vt:lpstr>
      <vt:lpstr>Wingdings 3</vt:lpstr>
      <vt:lpstr>줄기</vt:lpstr>
      <vt:lpstr>H조 개인발표</vt:lpstr>
      <vt:lpstr>PowerPoint 프레젠테이션</vt:lpstr>
      <vt:lpstr>주제를 선택한 이유</vt:lpstr>
      <vt:lpstr>Week 1 : Web Development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H조 개인발표</dc:title>
  <dc:creator>김 도영</dc:creator>
  <cp:lastModifiedBy>김도영</cp:lastModifiedBy>
  <cp:revision>8</cp:revision>
  <dcterms:created xsi:type="dcterms:W3CDTF">2021-03-25T12:11:17Z</dcterms:created>
  <dcterms:modified xsi:type="dcterms:W3CDTF">2021-03-26T00:30:08Z</dcterms:modified>
</cp:coreProperties>
</file>