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4" r:id="rId11"/>
    <p:sldId id="273" r:id="rId12"/>
    <p:sldId id="275" r:id="rId13"/>
    <p:sldId id="276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DE10-101D-4F37-8B29-8990FAEE523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ECAC2-7794-439D-B9BC-F7C949A43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7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ECAC2-7794-439D-B9BC-F7C949A43B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3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C6931799-7B0C-4D7F-8FDC-6792D84D18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C4BCEB7-740B-4EEC-88FF-D5C8F47C41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H</a:t>
            </a:r>
            <a:r>
              <a:rPr lang="ko-KR" altLang="en-US" sz="2800" dirty="0"/>
              <a:t>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348880"/>
            <a:ext cx="4013200" cy="59944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실시간 이슈</a:t>
            </a:r>
          </a:p>
        </p:txBody>
      </p:sp>
    </p:spTree>
    <p:extLst>
      <p:ext uri="{BB962C8B-B14F-4D97-AF65-F5344CB8AC3E}">
        <p14:creationId xmlns:p14="http://schemas.microsoft.com/office/powerpoint/2010/main" val="366020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코인에서 도지 검색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도지 검색 비율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크롤링할 단어가 </a:t>
            </a:r>
            <a:r>
              <a:rPr lang="ko-KR" altLang="en-US" dirty="0" err="1"/>
              <a:t>그분야에</a:t>
            </a:r>
            <a:r>
              <a:rPr lang="ko-KR" altLang="en-US" dirty="0"/>
              <a:t> 얼마나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검색량을</a:t>
            </a:r>
            <a:r>
              <a:rPr lang="ko-KR" altLang="en-US" dirty="0"/>
              <a:t> 차지하나 비율보기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608FF7-421C-4A8B-8B67-790CEF91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" y="2852936"/>
            <a:ext cx="4686300" cy="244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1108A7-0B1D-49FA-9415-4DB4F1B0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28" y="2636912"/>
            <a:ext cx="21621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6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경제에서 땅값 검색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땅값 검색 비율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크롤링할 단어가 </a:t>
            </a:r>
            <a:r>
              <a:rPr lang="ko-KR" altLang="en-US" dirty="0" err="1"/>
              <a:t>그분야에</a:t>
            </a:r>
            <a:r>
              <a:rPr lang="ko-KR" altLang="en-US" dirty="0"/>
              <a:t> 얼마나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검색량을</a:t>
            </a:r>
            <a:r>
              <a:rPr lang="ko-KR" altLang="en-US" dirty="0"/>
              <a:t> 차지하나 비율보기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98D5F390-B851-40A6-BB6B-5971EC23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2" y="3068960"/>
            <a:ext cx="4324350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87E479-8E4F-4286-B773-1C011069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22" y="2636912"/>
            <a:ext cx="2599556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주식에서 현대 검색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현대 검색 비율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크롤링할 단어가 </a:t>
            </a:r>
            <a:r>
              <a:rPr lang="ko-KR" altLang="en-US" dirty="0" err="1"/>
              <a:t>그분야에</a:t>
            </a:r>
            <a:r>
              <a:rPr lang="ko-KR" altLang="en-US" dirty="0"/>
              <a:t> 얼마나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검색량을</a:t>
            </a:r>
            <a:r>
              <a:rPr lang="ko-KR" altLang="en-US" dirty="0"/>
              <a:t> 차지하나 비율보기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CA457-0E86-48C2-BF33-69796129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068960"/>
            <a:ext cx="4743450" cy="2088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0E20B9-EA42-40CD-9500-A9635E6D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80" y="2498232"/>
            <a:ext cx="2209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6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음식에서 수박 검색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수박 검색 비율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크롤링할 단어가 </a:t>
            </a:r>
            <a:r>
              <a:rPr lang="ko-KR" altLang="en-US" dirty="0" err="1"/>
              <a:t>그분야에</a:t>
            </a:r>
            <a:r>
              <a:rPr lang="ko-KR" altLang="en-US" dirty="0"/>
              <a:t> 얼마나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검색량을</a:t>
            </a:r>
            <a:r>
              <a:rPr lang="ko-KR" altLang="en-US" dirty="0"/>
              <a:t> 차지하나 비율보기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AFABB-FAD6-4DE1-8F91-91731044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52936"/>
            <a:ext cx="4860032" cy="23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B11B89-2CAA-4057-A559-F88F0E7B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2708920"/>
            <a:ext cx="2009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113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6485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11</a:t>
            </a:r>
            <a:r>
              <a:rPr lang="ko-KR" altLang="en-US" dirty="0">
                <a:solidFill>
                  <a:srgbClr val="FF0000"/>
                </a:solidFill>
              </a:rPr>
              <a:t>주차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데이터랩</a:t>
            </a:r>
            <a:r>
              <a:rPr lang="ko-KR" altLang="en-US" dirty="0">
                <a:solidFill>
                  <a:srgbClr val="FF0000"/>
                </a:solidFill>
              </a:rPr>
              <a:t> 단어 </a:t>
            </a:r>
            <a:r>
              <a:rPr lang="ko-KR" altLang="en-US" dirty="0" err="1">
                <a:solidFill>
                  <a:srgbClr val="FF0000"/>
                </a:solidFill>
              </a:rPr>
              <a:t>검색량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크롤링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</p:spTree>
    <p:extLst>
      <p:ext uri="{BB962C8B-B14F-4D97-AF65-F5344CB8AC3E}">
        <p14:creationId xmlns:p14="http://schemas.microsoft.com/office/powerpoint/2010/main" val="42798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846" y="2060848"/>
            <a:ext cx="4657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</a:rPr>
              <a:t>데이터랩</a:t>
            </a:r>
            <a:r>
              <a:rPr lang="ko-KR" altLang="en-US" sz="3200" dirty="0">
                <a:solidFill>
                  <a:srgbClr val="FF0000"/>
                </a:solidFill>
              </a:rPr>
              <a:t> 단어 </a:t>
            </a:r>
            <a:r>
              <a:rPr lang="ko-KR" altLang="en-US" sz="3200" dirty="0" err="1">
                <a:solidFill>
                  <a:srgbClr val="FF0000"/>
                </a:solidFill>
              </a:rPr>
              <a:t>검색량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 err="1">
                <a:solidFill>
                  <a:srgbClr val="FF0000"/>
                </a:solidFill>
              </a:rPr>
              <a:t>크롤링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846" y="620688"/>
            <a:ext cx="2712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  </a:t>
            </a:r>
            <a:r>
              <a:rPr lang="en-US" altLang="ko-KR" sz="9600" dirty="0"/>
              <a:t>11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459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크롤링할 그룹 정하기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검색량</a:t>
            </a:r>
            <a:r>
              <a:rPr lang="ko-KR" altLang="en-US" dirty="0"/>
              <a:t> 확인할 단어 정하기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코드 작성하기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크롤링할 단어가 </a:t>
            </a:r>
            <a:r>
              <a:rPr lang="ko-KR" altLang="en-US" dirty="0" err="1"/>
              <a:t>그분야에</a:t>
            </a:r>
            <a:r>
              <a:rPr lang="ko-KR" altLang="en-US" dirty="0"/>
              <a:t> 얼마나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검색량을</a:t>
            </a:r>
            <a:r>
              <a:rPr lang="ko-KR" altLang="en-US" dirty="0"/>
              <a:t> 차지하나 비율보기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400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321379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D8ABBD-40C6-44EF-88AD-3AFB1F6AEC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33512" y="2209800"/>
            <a:ext cx="5874792" cy="331265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크롤링할 그룹 정하기</a:t>
            </a:r>
          </a:p>
        </p:txBody>
      </p:sp>
    </p:spTree>
    <p:extLst>
      <p:ext uri="{BB962C8B-B14F-4D97-AF65-F5344CB8AC3E}">
        <p14:creationId xmlns:p14="http://schemas.microsoft.com/office/powerpoint/2010/main" val="98036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검색량</a:t>
            </a:r>
            <a:r>
              <a:rPr lang="ko-KR" altLang="en-US" dirty="0"/>
              <a:t> 확인할 단어 정하기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087D6EA-C458-4662-991B-57E0894FBB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2297" y="2348880"/>
            <a:ext cx="6859405" cy="3384376"/>
          </a:xfrm>
        </p:spPr>
      </p:pic>
    </p:spTree>
    <p:extLst>
      <p:ext uri="{BB962C8B-B14F-4D97-AF65-F5344CB8AC3E}">
        <p14:creationId xmlns:p14="http://schemas.microsoft.com/office/powerpoint/2010/main" val="22841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인용코드</a:t>
            </a:r>
            <a:br>
              <a:rPr lang="en-US" altLang="ko-KR" dirty="0"/>
            </a:br>
            <a:r>
              <a:rPr lang="en-US" altLang="ko-KR" dirty="0"/>
              <a:t>https://hobby-weighted.tistory.com/134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err="1"/>
              <a:t>바꿀부분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작성때</a:t>
            </a:r>
            <a:r>
              <a:rPr lang="ko-KR" altLang="en-US" dirty="0"/>
              <a:t> 인용한부분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DA2493-E3D4-4056-B856-C4641B1C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3284985"/>
            <a:ext cx="4485432" cy="2016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1D9EAE-FD94-4CBE-994E-0E466063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96" y="3429000"/>
            <a:ext cx="4063732" cy="18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9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AFF030B-1B55-457A-9B4E-D5A5A287D8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9393" y="1916832"/>
            <a:ext cx="8388093" cy="1844074"/>
          </a:xfrm>
        </p:spPr>
      </p:pic>
    </p:spTree>
    <p:extLst>
      <p:ext uri="{BB962C8B-B14F-4D97-AF65-F5344CB8AC3E}">
        <p14:creationId xmlns:p14="http://schemas.microsoft.com/office/powerpoint/2010/main" val="98356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7FA8FC-E852-4489-8825-566FA4AAD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1640" y="1916832"/>
            <a:ext cx="6480720" cy="465594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메서드로 크롤링할 웹페이지 가져오기</a:t>
            </a:r>
          </a:p>
        </p:txBody>
      </p:sp>
    </p:spTree>
    <p:extLst>
      <p:ext uri="{BB962C8B-B14F-4D97-AF65-F5344CB8AC3E}">
        <p14:creationId xmlns:p14="http://schemas.microsoft.com/office/powerpoint/2010/main" val="1602906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178</TotalTime>
  <Words>129</Words>
  <Application>Microsoft Office PowerPoint</Application>
  <PresentationFormat>화면 슬라이드 쇼(4:3)</PresentationFormat>
  <Paragraphs>40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Garamond</vt:lpstr>
      <vt:lpstr>BlackTie</vt:lpstr>
      <vt:lpstr>실시간 이슈</vt:lpstr>
      <vt:lpstr>진행과정</vt:lpstr>
      <vt:lpstr>PowerPoint 프레젠테이션</vt:lpstr>
      <vt:lpstr>과정</vt:lpstr>
      <vt:lpstr>크롤링할 그룹 정하기</vt:lpstr>
      <vt:lpstr>검색량 확인할 단어 정하기</vt:lpstr>
      <vt:lpstr>코드 작성때 인용한부분</vt:lpstr>
      <vt:lpstr>HTTP 헤더설정</vt:lpstr>
      <vt:lpstr>메서드로 크롤링할 웹페이지 가져오기</vt:lpstr>
      <vt:lpstr>크롤링할 단어가 그분야에 얼마나   검색량을 차지하나 비율보기</vt:lpstr>
      <vt:lpstr>크롤링할 단어가 그분야에 얼마나   검색량을 차지하나 비율보기</vt:lpstr>
      <vt:lpstr>크롤링할 단어가 그분야에 얼마나   검색량을 차지하나 비율보기</vt:lpstr>
      <vt:lpstr>크롤링할 단어가 그분야에 얼마나   검색량을 차지하나 비율보기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Owner</dc:creator>
  <cp:lastModifiedBy>anlcls159@naver.com</cp:lastModifiedBy>
  <cp:revision>16</cp:revision>
  <dcterms:created xsi:type="dcterms:W3CDTF">2021-04-15T19:58:16Z</dcterms:created>
  <dcterms:modified xsi:type="dcterms:W3CDTF">2021-05-13T15:42:07Z</dcterms:modified>
</cp:coreProperties>
</file>