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44" r:id="rId79"/>
    <p:sldMasterId id="2147483945" r:id="rId81"/>
    <p:sldMasterId id="2147483946" r:id="rId83"/>
    <p:sldMasterId id="2147483947" r:id="rId85"/>
    <p:sldMasterId id="2147483948" r:id="rId87"/>
  </p:sldMasterIdLst>
  <p:notesMasterIdLst>
    <p:notesMasterId r:id="rId89"/>
  </p:notesMasterIdLst>
  <p:sldIdLst>
    <p:sldId id="256" r:id="rId91"/>
    <p:sldId id="290" r:id="rId92"/>
    <p:sldId id="280" r:id="rId93"/>
    <p:sldId id="289" r:id="rId94"/>
    <p:sldId id="285" r:id="rId95"/>
    <p:sldId id="287" r:id="rId96"/>
    <p:sldId id="286" r:id="rId97"/>
    <p:sldId id="288" r:id="rId98"/>
    <p:sldId id="273" r:id="rId9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010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9" Type="http://schemas.openxmlformats.org/officeDocument/2006/relationships/slideMaster" Target="slideMasters/slideMaster1.xml"></Relationship><Relationship Id="rId80" Type="http://schemas.openxmlformats.org/officeDocument/2006/relationships/theme" Target="theme/theme1.xml"></Relationship><Relationship Id="rId81" Type="http://schemas.openxmlformats.org/officeDocument/2006/relationships/slideMaster" Target="slideMasters/slideMaster2.xml"></Relationship><Relationship Id="rId83" Type="http://schemas.openxmlformats.org/officeDocument/2006/relationships/slideMaster" Target="slideMasters/slideMaster3.xml"></Relationship><Relationship Id="rId85" Type="http://schemas.openxmlformats.org/officeDocument/2006/relationships/slideMaster" Target="slideMasters/slideMaster4.xml"></Relationship><Relationship Id="rId87" Type="http://schemas.openxmlformats.org/officeDocument/2006/relationships/slideMaster" Target="slideMasters/slideMaster5.xml"></Relationship><Relationship Id="rId89" Type="http://schemas.openxmlformats.org/officeDocument/2006/relationships/notesMaster" Target="notesMasters/notesMaster1.xml"></Relationship><Relationship Id="rId91" Type="http://schemas.openxmlformats.org/officeDocument/2006/relationships/slide" Target="slides/slide1.xml"></Relationship><Relationship Id="rId92" Type="http://schemas.openxmlformats.org/officeDocument/2006/relationships/slide" Target="slides/slide2.xml"></Relationship><Relationship Id="rId93" Type="http://schemas.openxmlformats.org/officeDocument/2006/relationships/slide" Target="slides/slide3.xml"></Relationship><Relationship Id="rId94" Type="http://schemas.openxmlformats.org/officeDocument/2006/relationships/slide" Target="slides/slide4.xml"></Relationship><Relationship Id="rId95" Type="http://schemas.openxmlformats.org/officeDocument/2006/relationships/slide" Target="slides/slide5.xml"></Relationship><Relationship Id="rId96" Type="http://schemas.openxmlformats.org/officeDocument/2006/relationships/slide" Target="slides/slide6.xml"></Relationship><Relationship Id="rId97" Type="http://schemas.openxmlformats.org/officeDocument/2006/relationships/slide" Target="slides/slide7.xml"></Relationship><Relationship Id="rId98" Type="http://schemas.openxmlformats.org/officeDocument/2006/relationships/slide" Target="slides/slide8.xml"></Relationship><Relationship Id="rId99" Type="http://schemas.openxmlformats.org/officeDocument/2006/relationships/slide" Target="slides/slide9.xml"></Relationship><Relationship Id="rId100" Type="http://schemas.openxmlformats.org/officeDocument/2006/relationships/viewProps" Target="viewProps.xml"></Relationship><Relationship Id="rId10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hyperlink" Target="https://slidesgo.com/" TargetMode="External"></Relationship><Relationship Id="rId3" Type="http://schemas.openxmlformats.org/officeDocument/2006/relationships/hyperlink" Target="https://www.flaticon.com/" TargetMode="External"></Relationship><Relationship Id="rId4" Type="http://schemas.openxmlformats.org/officeDocument/2006/relationships/hyperlink" Target="https://www.freepik.com/" TargetMode="Externa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hyperlink" Target="https://slidesgo.com/" TargetMode="External"></Relationship><Relationship Id="rId3" Type="http://schemas.openxmlformats.org/officeDocument/2006/relationships/hyperlink" Target="https://www.flaticon.com/" TargetMode="External"></Relationship><Relationship Id="rId4" Type="http://schemas.openxmlformats.org/officeDocument/2006/relationships/hyperlink" Target="https://www.freepik.com/" TargetMode="Externa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matchingName="Title and text 1">
  <p:cSld name="Title and text 1">
    <p:bg>
      <p:bgPr>
        <a:solidFill>
          <a:schemeClr val="accent5"/>
        </a:solidFill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5085" y="-290195"/>
            <a:ext cx="5969000" cy="74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2170" y="1818640"/>
            <a:ext cx="7016115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2170" y="2915920"/>
            <a:ext cx="4534535" cy="17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285" y="732155"/>
            <a:ext cx="1066800" cy="114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-4693285" y="933450"/>
            <a:ext cx="9381490" cy="437007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0" y="1673225"/>
            <a:ext cx="5764530" cy="5188585"/>
          </a:xfrm>
          <a:prstGeom prst="rtTriangle"/>
          <a:solidFill>
            <a:schemeClr val="dk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 flipH="1">
            <a:off x="1379220" y="0"/>
            <a:ext cx="14491335" cy="6858635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 txBox="1">
            <a:spLocks/>
          </p:cNvSpPr>
          <p:nvPr>
            <p:ph type="ctrTitle"/>
          </p:nvPr>
        </p:nvSpPr>
        <p:spPr>
          <a:xfrm rot="0">
            <a:off x="5074285" y="2931795"/>
            <a:ext cx="5764530" cy="20116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6265" cap="none" i="0" b="1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6265" cap="none" i="0" b="1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" name="Rect 0"/>
          <p:cNvSpPr txBox="1">
            <a:spLocks/>
          </p:cNvSpPr>
          <p:nvPr>
            <p:ph type="subTitle"/>
          </p:nvPr>
        </p:nvSpPr>
        <p:spPr>
          <a:xfrm rot="0">
            <a:off x="5911215" y="5539105"/>
            <a:ext cx="5106035" cy="3321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Questrial" charset="0"/>
                <a:ea typeface="Questrial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Questrial" charset="0"/>
              <a:ea typeface="Quest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 0"/>
          <p:cNvSpPr txBox="1">
            <a:spLocks/>
          </p:cNvSpPr>
          <p:nvPr>
            <p:ph type="title"/>
          </p:nvPr>
        </p:nvSpPr>
        <p:spPr>
          <a:xfrm rot="0">
            <a:off x="6379845" y="3014345"/>
            <a:ext cx="4565650" cy="8394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48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8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6" name="Rect 0"/>
          <p:cNvSpPr txBox="1">
            <a:spLocks/>
          </p:cNvSpPr>
          <p:nvPr>
            <p:ph type="title" hasCustomPrompt="1"/>
          </p:nvPr>
        </p:nvSpPr>
        <p:spPr>
          <a:xfrm rot="0">
            <a:off x="6868160" y="1374775"/>
            <a:ext cx="4077335" cy="18440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10665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10665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" name="Rect 0"/>
          <p:cNvSpPr txBox="1">
            <a:spLocks/>
          </p:cNvSpPr>
          <p:nvPr>
            <p:ph type="subTitle"/>
          </p:nvPr>
        </p:nvSpPr>
        <p:spPr>
          <a:xfrm rot="0">
            <a:off x="7280910" y="4083685"/>
            <a:ext cx="3663950" cy="5397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 flipH="1">
            <a:off x="3752215" y="-1684020"/>
            <a:ext cx="5010785" cy="557911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 rot="0" flipH="1">
            <a:off x="10560050" y="5100955"/>
            <a:ext cx="1728470" cy="1844040"/>
          </a:xfrm>
          <a:prstGeom prst="rtTriangle"/>
          <a:solidFill>
            <a:schemeClr val="dk1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ítulo 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 rot="0">
            <a:off x="1189355" y="707390"/>
            <a:ext cx="9813925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 0"/>
          <p:cNvSpPr txBox="1">
            <a:spLocks/>
          </p:cNvSpPr>
          <p:nvPr>
            <p:ph type="body"/>
          </p:nvPr>
        </p:nvSpPr>
        <p:spPr>
          <a:xfrm rot="0">
            <a:off x="1029970" y="3001645"/>
            <a:ext cx="5133975" cy="27616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l" eaLnBrk="1" latinLnBrk="0" hangingPunct="1"/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34" name="Rect 0"/>
          <p:cNvSpPr txBox="1">
            <a:spLocks/>
          </p:cNvSpPr>
          <p:nvPr>
            <p:ph type="title"/>
          </p:nvPr>
        </p:nvSpPr>
        <p:spPr>
          <a:xfrm rot="0">
            <a:off x="1029970" y="1494790"/>
            <a:ext cx="5855335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752475" y="2385695"/>
            <a:ext cx="11111230" cy="391541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96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96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 0"/>
          <p:cNvSpPr>
            <a:spLocks/>
          </p:cNvSpPr>
          <p:nvPr/>
        </p:nvSpPr>
        <p:spPr>
          <a:xfrm rot="0">
            <a:off x="0" y="609600"/>
            <a:ext cx="12192635" cy="624903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5400000">
            <a:off x="-85725" y="85725"/>
            <a:ext cx="5658485" cy="5486400"/>
          </a:xfrm>
          <a:prstGeom prst="rtTriangle"/>
          <a:solidFill>
            <a:schemeClr val="lt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16200000" flipH="1">
            <a:off x="6588760" y="35560"/>
            <a:ext cx="5820410" cy="5637530"/>
          </a:xfrm>
          <a:prstGeom prst="rtTriangle"/>
          <a:noFill/>
          <a:ln w="1905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Rect 0"/>
          <p:cNvSpPr txBox="1">
            <a:spLocks/>
          </p:cNvSpPr>
          <p:nvPr>
            <p:ph type="ctrTitle"/>
          </p:nvPr>
        </p:nvSpPr>
        <p:spPr>
          <a:xfrm rot="0">
            <a:off x="2254250" y="3203575"/>
            <a:ext cx="7684135" cy="15201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0665" cap="none" i="0" b="1" strike="noStrike">
                <a:solidFill>
                  <a:schemeClr val="lt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0665" cap="none" i="0" b="1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Rect 0"/>
          <p:cNvSpPr txBox="1">
            <a:spLocks/>
          </p:cNvSpPr>
          <p:nvPr>
            <p:ph type="subTitle"/>
          </p:nvPr>
        </p:nvSpPr>
        <p:spPr>
          <a:xfrm rot="0">
            <a:off x="2806700" y="4685665"/>
            <a:ext cx="6579235" cy="106680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 0"/>
          <p:cNvSpPr txBox="1">
            <a:spLocks/>
          </p:cNvSpPr>
          <p:nvPr>
            <p:ph type="title"/>
          </p:nvPr>
        </p:nvSpPr>
        <p:spPr>
          <a:xfrm rot="0">
            <a:off x="1073150" y="2355215"/>
            <a:ext cx="10045700" cy="19507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533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533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>
            <a:spLocks/>
          </p:cNvSpPr>
          <p:nvPr/>
        </p:nvSpPr>
        <p:spPr>
          <a:xfrm rot="10800000">
            <a:off x="-26670" y="-26035"/>
            <a:ext cx="12271375" cy="688403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Rect 0"/>
          <p:cNvSpPr txBox="1">
            <a:spLocks/>
          </p:cNvSpPr>
          <p:nvPr>
            <p:ph type="title" hasCustomPrompt="1"/>
          </p:nvPr>
        </p:nvSpPr>
        <p:spPr>
          <a:xfrm rot="0">
            <a:off x="951230" y="851535"/>
            <a:ext cx="10290810" cy="26187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b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2000" cap="none" i="0" b="1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12000" cap="none" i="0" b="1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48" name="Rect 0"/>
          <p:cNvSpPr txBox="1">
            <a:spLocks/>
          </p:cNvSpPr>
          <p:nvPr>
            <p:ph type="body"/>
          </p:nvPr>
        </p:nvSpPr>
        <p:spPr>
          <a:xfrm rot="0">
            <a:off x="951230" y="3608705"/>
            <a:ext cx="10290810" cy="5981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ctr" eaLnBrk="1" latinLnBrk="0" hangingPunct="1">
              <a:buClr>
                <a:srgbClr val="EEEEEE"/>
              </a:buClr>
              <a:buFont typeface="Didact Gothic"/>
              <a:buChar char="■"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>
            <a:spLocks/>
          </p:cNvSpPr>
          <p:nvPr/>
        </p:nvSpPr>
        <p:spPr>
          <a:xfrm rot="0">
            <a:off x="-158115" y="0"/>
            <a:ext cx="5868035" cy="6858635"/>
          </a:xfrm>
          <a:prstGeom prst="rect"/>
          <a:solidFill>
            <a:schemeClr val="dk1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52" name="Rect 0"/>
          <p:cNvCxnSpPr/>
          <p:nvPr/>
        </p:nvCxnSpPr>
        <p:spPr>
          <a:xfrm rot="10800000">
            <a:off x="-2139315" y="2165985"/>
            <a:ext cx="6426835" cy="5893435"/>
          </a:xfrm>
          <a:prstGeom prst="straightConnector1"/>
          <a:noFill/>
          <a:ln w="2857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0"/>
          <p:cNvSpPr txBox="1">
            <a:spLocks/>
          </p:cNvSpPr>
          <p:nvPr>
            <p:ph type="title"/>
          </p:nvPr>
        </p:nvSpPr>
        <p:spPr>
          <a:xfrm rot="0">
            <a:off x="7587615" y="2510790"/>
            <a:ext cx="4258945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4" name="Rect 0"/>
          <p:cNvSpPr txBox="1">
            <a:spLocks/>
          </p:cNvSpPr>
          <p:nvPr>
            <p:ph type="title" hasCustomPrompt="1"/>
          </p:nvPr>
        </p:nvSpPr>
        <p:spPr>
          <a:xfrm rot="0">
            <a:off x="6776085" y="1551940"/>
            <a:ext cx="913130" cy="3879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5" name="Rect 0"/>
          <p:cNvSpPr txBox="1">
            <a:spLocks/>
          </p:cNvSpPr>
          <p:nvPr>
            <p:ph type="title" hasCustomPrompt="1"/>
          </p:nvPr>
        </p:nvSpPr>
        <p:spPr>
          <a:xfrm rot="0">
            <a:off x="6776085" y="2709545"/>
            <a:ext cx="913130" cy="3879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6" name="Rect 0"/>
          <p:cNvSpPr txBox="1">
            <a:spLocks/>
          </p:cNvSpPr>
          <p:nvPr>
            <p:ph type="title"/>
          </p:nvPr>
        </p:nvSpPr>
        <p:spPr>
          <a:xfrm rot="0">
            <a:off x="7587615" y="4837430"/>
            <a:ext cx="4258945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7" name="Rect 0"/>
          <p:cNvSpPr txBox="1">
            <a:spLocks/>
          </p:cNvSpPr>
          <p:nvPr>
            <p:ph type="title"/>
          </p:nvPr>
        </p:nvSpPr>
        <p:spPr>
          <a:xfrm rot="0">
            <a:off x="7587615" y="1391920"/>
            <a:ext cx="4258945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8" name="Rect 0"/>
          <p:cNvSpPr txBox="1">
            <a:spLocks/>
          </p:cNvSpPr>
          <p:nvPr>
            <p:ph type="title"/>
          </p:nvPr>
        </p:nvSpPr>
        <p:spPr>
          <a:xfrm rot="0">
            <a:off x="7587615" y="3680460"/>
            <a:ext cx="4258945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9" name="Rect 0"/>
          <p:cNvSpPr txBox="1">
            <a:spLocks/>
          </p:cNvSpPr>
          <p:nvPr>
            <p:ph type="title" hasCustomPrompt="1"/>
          </p:nvPr>
        </p:nvSpPr>
        <p:spPr>
          <a:xfrm rot="0">
            <a:off x="6776085" y="3840480"/>
            <a:ext cx="913130" cy="3879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0" name="Rect 0"/>
          <p:cNvSpPr txBox="1">
            <a:spLocks/>
          </p:cNvSpPr>
          <p:nvPr>
            <p:ph type="title" hasCustomPrompt="1"/>
          </p:nvPr>
        </p:nvSpPr>
        <p:spPr>
          <a:xfrm rot="0">
            <a:off x="6776085" y="4998085"/>
            <a:ext cx="913130" cy="3879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1" name="Rect 0"/>
          <p:cNvSpPr txBox="1">
            <a:spLocks/>
          </p:cNvSpPr>
          <p:nvPr>
            <p:ph type="subTitle"/>
          </p:nvPr>
        </p:nvSpPr>
        <p:spPr>
          <a:xfrm rot="0">
            <a:off x="7587615" y="1759585"/>
            <a:ext cx="3272790" cy="3162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62" name="Rect 0"/>
          <p:cNvSpPr txBox="1">
            <a:spLocks/>
          </p:cNvSpPr>
          <p:nvPr>
            <p:ph type="subTitle"/>
          </p:nvPr>
        </p:nvSpPr>
        <p:spPr>
          <a:xfrm rot="0">
            <a:off x="7587615" y="4060825"/>
            <a:ext cx="3272790" cy="3162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63" name="Rect 0"/>
          <p:cNvSpPr txBox="1">
            <a:spLocks/>
          </p:cNvSpPr>
          <p:nvPr>
            <p:ph type="subTitle"/>
          </p:nvPr>
        </p:nvSpPr>
        <p:spPr>
          <a:xfrm rot="0">
            <a:off x="7587615" y="2883535"/>
            <a:ext cx="3272790" cy="3162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64" name="Rect 0"/>
          <p:cNvSpPr txBox="1">
            <a:spLocks/>
          </p:cNvSpPr>
          <p:nvPr>
            <p:ph type="subTitle"/>
          </p:nvPr>
        </p:nvSpPr>
        <p:spPr>
          <a:xfrm rot="0">
            <a:off x="7587615" y="5210175"/>
            <a:ext cx="3272790" cy="3162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65" name="Rect 0"/>
          <p:cNvSpPr txBox="1">
            <a:spLocks/>
          </p:cNvSpPr>
          <p:nvPr>
            <p:ph type="title"/>
          </p:nvPr>
        </p:nvSpPr>
        <p:spPr>
          <a:xfrm rot="0">
            <a:off x="951230" y="2931795"/>
            <a:ext cx="4556125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4000" cap="none" i="0" b="1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 0"/>
          <p:cNvSpPr>
            <a:spLocks/>
          </p:cNvSpPr>
          <p:nvPr/>
        </p:nvSpPr>
        <p:spPr>
          <a:xfrm rot="0">
            <a:off x="6395085" y="-290195"/>
            <a:ext cx="5969635" cy="7493635"/>
          </a:xfrm>
          <a:prstGeom prst="rect"/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68" name="Rect 0"/>
          <p:cNvSpPr txBox="1">
            <a:spLocks/>
          </p:cNvSpPr>
          <p:nvPr>
            <p:ph type="title"/>
          </p:nvPr>
        </p:nvSpPr>
        <p:spPr>
          <a:xfrm rot="0">
            <a:off x="852170" y="1818640"/>
            <a:ext cx="70167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9" name="Rect 0"/>
          <p:cNvSpPr txBox="1">
            <a:spLocks/>
          </p:cNvSpPr>
          <p:nvPr>
            <p:ph type="subTitle"/>
          </p:nvPr>
        </p:nvSpPr>
        <p:spPr>
          <a:xfrm rot="0">
            <a:off x="852170" y="2915920"/>
            <a:ext cx="4535170" cy="17570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83285" y="732155"/>
            <a:ext cx="1067435" cy="1143635"/>
          </a:xfrm>
          <a:prstGeom prst="rtTriangle"/>
          <a:solidFill>
            <a:schemeClr val="lt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 0"/>
          <p:cNvSpPr>
            <a:spLocks/>
          </p:cNvSpPr>
          <p:nvPr/>
        </p:nvSpPr>
        <p:spPr>
          <a:xfrm rot="0">
            <a:off x="1797685" y="927100"/>
            <a:ext cx="8763635" cy="5004435"/>
          </a:xfrm>
          <a:prstGeom prst="rect"/>
          <a:solidFill>
            <a:schemeClr val="dk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10800000">
            <a:off x="4178300" y="-30480"/>
            <a:ext cx="3836035" cy="172847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74" name="Rect 0"/>
          <p:cNvSpPr txBox="1">
            <a:spLocks/>
          </p:cNvSpPr>
          <p:nvPr>
            <p:ph type="body"/>
          </p:nvPr>
        </p:nvSpPr>
        <p:spPr>
          <a:xfrm rot="0">
            <a:off x="3356610" y="3175000"/>
            <a:ext cx="5479415" cy="10655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just" eaLnBrk="1" latinLnBrk="0" hangingPunct="1">
              <a:buClr>
                <a:srgbClr val="383838"/>
              </a:buClr>
              <a:buFont typeface="Didact Gothic"/>
              <a:buChar char="u"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75" name="Rect 0"/>
          <p:cNvSpPr txBox="1">
            <a:spLocks/>
          </p:cNvSpPr>
          <p:nvPr>
            <p:ph type="title"/>
          </p:nvPr>
        </p:nvSpPr>
        <p:spPr>
          <a:xfrm rot="0">
            <a:off x="2250440" y="2028190"/>
            <a:ext cx="769112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 0"/>
          <p:cNvSpPr txBox="1">
            <a:spLocks/>
          </p:cNvSpPr>
          <p:nvPr>
            <p:ph type="title"/>
          </p:nvPr>
        </p:nvSpPr>
        <p:spPr>
          <a:xfrm rot="0">
            <a:off x="1149985" y="45339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78" name="Rect 0"/>
          <p:cNvSpPr txBox="1">
            <a:spLocks/>
          </p:cNvSpPr>
          <p:nvPr>
            <p:ph type="subTitle"/>
          </p:nvPr>
        </p:nvSpPr>
        <p:spPr>
          <a:xfrm rot="0">
            <a:off x="565785" y="4879340"/>
            <a:ext cx="35204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79" name="Rect 0"/>
          <p:cNvSpPr txBox="1">
            <a:spLocks/>
          </p:cNvSpPr>
          <p:nvPr>
            <p:ph type="title"/>
          </p:nvPr>
        </p:nvSpPr>
        <p:spPr>
          <a:xfrm rot="0">
            <a:off x="8700770" y="45339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80" name="Rect 0"/>
          <p:cNvSpPr txBox="1">
            <a:spLocks/>
          </p:cNvSpPr>
          <p:nvPr>
            <p:ph type="subTitle"/>
          </p:nvPr>
        </p:nvSpPr>
        <p:spPr>
          <a:xfrm rot="0">
            <a:off x="8117205" y="4879340"/>
            <a:ext cx="3520440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81" name="Rect 0"/>
          <p:cNvSpPr txBox="1">
            <a:spLocks/>
          </p:cNvSpPr>
          <p:nvPr>
            <p:ph type="title"/>
          </p:nvPr>
        </p:nvSpPr>
        <p:spPr>
          <a:xfrm rot="0">
            <a:off x="4919980" y="45339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82" name="Rect 0"/>
          <p:cNvSpPr txBox="1">
            <a:spLocks/>
          </p:cNvSpPr>
          <p:nvPr>
            <p:ph type="subTitle"/>
          </p:nvPr>
        </p:nvSpPr>
        <p:spPr>
          <a:xfrm rot="0">
            <a:off x="4336415" y="4879340"/>
            <a:ext cx="3520440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83" name="Rect 0"/>
          <p:cNvSpPr txBox="1">
            <a:spLocks/>
          </p:cNvSpPr>
          <p:nvPr>
            <p:ph type="title"/>
          </p:nvPr>
        </p:nvSpPr>
        <p:spPr>
          <a:xfrm rot="0">
            <a:off x="2250440" y="707390"/>
            <a:ext cx="769112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3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 0"/>
          <p:cNvSpPr>
            <a:spLocks/>
          </p:cNvSpPr>
          <p:nvPr/>
        </p:nvSpPr>
        <p:spPr>
          <a:xfrm rot="16200000">
            <a:off x="6981190" y="1724660"/>
            <a:ext cx="5233670" cy="5188585"/>
          </a:xfrm>
          <a:prstGeom prst="rtTriangle"/>
          <a:solidFill>
            <a:srgbClr val="686868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10800000" flipH="1">
            <a:off x="50800" y="0"/>
            <a:ext cx="12142470" cy="596011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 flipH="1">
            <a:off x="4774565" y="1849755"/>
            <a:ext cx="12740005" cy="6480175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88" name="Rect 0"/>
          <p:cNvSpPr txBox="1">
            <a:spLocks/>
          </p:cNvSpPr>
          <p:nvPr>
            <p:ph type="ctrTitle"/>
          </p:nvPr>
        </p:nvSpPr>
        <p:spPr>
          <a:xfrm rot="0">
            <a:off x="2254250" y="1273175"/>
            <a:ext cx="7684135" cy="15201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0665" cap="none" i="0" b="1" strike="noStrike">
                <a:solidFill>
                  <a:schemeClr val="dk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0665" cap="none" i="0" b="1" strike="noStrike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89" name="Rect 0"/>
          <p:cNvSpPr txBox="1">
            <a:spLocks/>
          </p:cNvSpPr>
          <p:nvPr>
            <p:ph type="subTitle"/>
          </p:nvPr>
        </p:nvSpPr>
        <p:spPr>
          <a:xfrm rot="0">
            <a:off x="4078605" y="2653665"/>
            <a:ext cx="4036060" cy="106680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our columns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 0"/>
          <p:cNvSpPr txBox="1">
            <a:spLocks/>
          </p:cNvSpPr>
          <p:nvPr>
            <p:ph type="title"/>
          </p:nvPr>
        </p:nvSpPr>
        <p:spPr>
          <a:xfrm rot="0">
            <a:off x="1844675" y="3076575"/>
            <a:ext cx="8503285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2" name="Rect 0"/>
          <p:cNvSpPr txBox="1">
            <a:spLocks/>
          </p:cNvSpPr>
          <p:nvPr>
            <p:ph type="title"/>
          </p:nvPr>
        </p:nvSpPr>
        <p:spPr>
          <a:xfrm rot="0">
            <a:off x="1494790" y="1199515"/>
            <a:ext cx="2613025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3" name="Rect 0"/>
          <p:cNvSpPr txBox="1">
            <a:spLocks/>
          </p:cNvSpPr>
          <p:nvPr>
            <p:ph type="subTitle"/>
          </p:nvPr>
        </p:nvSpPr>
        <p:spPr>
          <a:xfrm rot="0">
            <a:off x="979170" y="1555750"/>
            <a:ext cx="3644265" cy="2781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94" name="Rect 0"/>
          <p:cNvSpPr txBox="1">
            <a:spLocks/>
          </p:cNvSpPr>
          <p:nvPr>
            <p:ph type="title"/>
          </p:nvPr>
        </p:nvSpPr>
        <p:spPr>
          <a:xfrm rot="0">
            <a:off x="1494790" y="4637405"/>
            <a:ext cx="2613025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5" name="Rect 0"/>
          <p:cNvSpPr txBox="1">
            <a:spLocks/>
          </p:cNvSpPr>
          <p:nvPr>
            <p:ph type="subTitle"/>
          </p:nvPr>
        </p:nvSpPr>
        <p:spPr>
          <a:xfrm rot="0">
            <a:off x="979170" y="5003165"/>
            <a:ext cx="3644265" cy="2781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96" name="Rect 0"/>
          <p:cNvSpPr txBox="1">
            <a:spLocks/>
          </p:cNvSpPr>
          <p:nvPr>
            <p:ph type="title"/>
          </p:nvPr>
        </p:nvSpPr>
        <p:spPr>
          <a:xfrm rot="0">
            <a:off x="8084820" y="1199515"/>
            <a:ext cx="2613025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7" name="Rect 0"/>
          <p:cNvSpPr txBox="1">
            <a:spLocks/>
          </p:cNvSpPr>
          <p:nvPr>
            <p:ph type="subTitle"/>
          </p:nvPr>
        </p:nvSpPr>
        <p:spPr>
          <a:xfrm rot="0">
            <a:off x="7569835" y="1555750"/>
            <a:ext cx="3644265" cy="2781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98" name="Rect 0"/>
          <p:cNvSpPr txBox="1">
            <a:spLocks/>
          </p:cNvSpPr>
          <p:nvPr>
            <p:ph type="title"/>
          </p:nvPr>
        </p:nvSpPr>
        <p:spPr>
          <a:xfrm rot="0">
            <a:off x="8084820" y="4637405"/>
            <a:ext cx="2613025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9" name="Rect 0"/>
          <p:cNvSpPr txBox="1">
            <a:spLocks/>
          </p:cNvSpPr>
          <p:nvPr>
            <p:ph type="subTitle"/>
          </p:nvPr>
        </p:nvSpPr>
        <p:spPr>
          <a:xfrm rot="0">
            <a:off x="7569835" y="5002530"/>
            <a:ext cx="3644265" cy="2781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02" name="Rect 0"/>
          <p:cNvSpPr txBox="1">
            <a:spLocks/>
          </p:cNvSpPr>
          <p:nvPr>
            <p:ph type="subTitle"/>
          </p:nvPr>
        </p:nvSpPr>
        <p:spPr>
          <a:xfrm rot="0">
            <a:off x="2080895" y="4678680"/>
            <a:ext cx="3658235" cy="1321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03" name="Rect 0"/>
          <p:cNvSpPr txBox="1">
            <a:spLocks/>
          </p:cNvSpPr>
          <p:nvPr>
            <p:ph type="subTitle"/>
          </p:nvPr>
        </p:nvSpPr>
        <p:spPr>
          <a:xfrm rot="0">
            <a:off x="6453505" y="4678680"/>
            <a:ext cx="3658235" cy="132143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04" name="Rect 0"/>
          <p:cNvSpPr txBox="1">
            <a:spLocks/>
          </p:cNvSpPr>
          <p:nvPr>
            <p:ph type="title"/>
          </p:nvPr>
        </p:nvSpPr>
        <p:spPr>
          <a:xfrm rot="0">
            <a:off x="2487295" y="4330700"/>
            <a:ext cx="284607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05" name="Rect 0"/>
          <p:cNvSpPr txBox="1">
            <a:spLocks/>
          </p:cNvSpPr>
          <p:nvPr>
            <p:ph type="title"/>
          </p:nvPr>
        </p:nvSpPr>
        <p:spPr>
          <a:xfrm rot="0">
            <a:off x="6859270" y="4330700"/>
            <a:ext cx="284607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06" name="Rect 0"/>
          <p:cNvSpPr>
            <a:spLocks/>
          </p:cNvSpPr>
          <p:nvPr/>
        </p:nvSpPr>
        <p:spPr>
          <a:xfrm rot="10800000" flipH="1">
            <a:off x="0" y="-48260"/>
            <a:ext cx="3057525" cy="2779395"/>
          </a:xfrm>
          <a:prstGeom prst="rtTriangle"/>
          <a:solidFill>
            <a:schemeClr val="dk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07" name="Rect 0"/>
          <p:cNvSpPr>
            <a:spLocks/>
          </p:cNvSpPr>
          <p:nvPr/>
        </p:nvSpPr>
        <p:spPr>
          <a:xfrm rot="0">
            <a:off x="8047355" y="4078605"/>
            <a:ext cx="7153910" cy="335597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 0"/>
          <p:cNvSpPr txBox="1">
            <a:spLocks/>
          </p:cNvSpPr>
          <p:nvPr>
            <p:ph type="title"/>
          </p:nvPr>
        </p:nvSpPr>
        <p:spPr>
          <a:xfrm rot="0">
            <a:off x="1146810" y="3009900"/>
            <a:ext cx="199961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10" name="Rect 0"/>
          <p:cNvSpPr txBox="1">
            <a:spLocks/>
          </p:cNvSpPr>
          <p:nvPr>
            <p:ph type="subTitle"/>
          </p:nvPr>
        </p:nvSpPr>
        <p:spPr>
          <a:xfrm rot="0">
            <a:off x="528320" y="3355340"/>
            <a:ext cx="323532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11" name="Rect 0"/>
          <p:cNvSpPr txBox="1">
            <a:spLocks/>
          </p:cNvSpPr>
          <p:nvPr>
            <p:ph type="title"/>
          </p:nvPr>
        </p:nvSpPr>
        <p:spPr>
          <a:xfrm rot="0">
            <a:off x="9046845" y="3009900"/>
            <a:ext cx="199961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12" name="Rect 0"/>
          <p:cNvSpPr txBox="1">
            <a:spLocks/>
          </p:cNvSpPr>
          <p:nvPr>
            <p:ph type="subTitle"/>
          </p:nvPr>
        </p:nvSpPr>
        <p:spPr>
          <a:xfrm rot="0">
            <a:off x="8428355" y="3355340"/>
            <a:ext cx="3235325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13" name="Rect 0"/>
          <p:cNvSpPr txBox="1">
            <a:spLocks/>
          </p:cNvSpPr>
          <p:nvPr>
            <p:ph type="title"/>
          </p:nvPr>
        </p:nvSpPr>
        <p:spPr>
          <a:xfrm rot="0">
            <a:off x="5108575" y="3009900"/>
            <a:ext cx="199961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14" name="Rect 0"/>
          <p:cNvSpPr txBox="1">
            <a:spLocks/>
          </p:cNvSpPr>
          <p:nvPr>
            <p:ph type="subTitle"/>
          </p:nvPr>
        </p:nvSpPr>
        <p:spPr>
          <a:xfrm rot="0">
            <a:off x="4490085" y="3355340"/>
            <a:ext cx="3235325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15" name="Rect 0"/>
          <p:cNvSpPr>
            <a:spLocks/>
          </p:cNvSpPr>
          <p:nvPr/>
        </p:nvSpPr>
        <p:spPr>
          <a:xfrm rot="0">
            <a:off x="4264660" y="5019675"/>
            <a:ext cx="3637915" cy="1889125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16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 0"/>
          <p:cNvSpPr txBox="1">
            <a:spLocks/>
          </p:cNvSpPr>
          <p:nvPr>
            <p:ph type="body"/>
          </p:nvPr>
        </p:nvSpPr>
        <p:spPr>
          <a:xfrm rot="0">
            <a:off x="2771775" y="5577840"/>
            <a:ext cx="6972935" cy="89281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ctr" eaLnBrk="1" latinLnBrk="0" hangingPunct="1">
              <a:buClr>
                <a:srgbClr val="383838"/>
              </a:buClr>
              <a:buFont typeface="Didact Gothic"/>
              <a:buChar char="■"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19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3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 0"/>
          <p:cNvSpPr txBox="1">
            <a:spLocks/>
          </p:cNvSpPr>
          <p:nvPr>
            <p:ph type="title"/>
          </p:nvPr>
        </p:nvSpPr>
        <p:spPr>
          <a:xfrm rot="0">
            <a:off x="920115" y="453390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22" name="Rect 0"/>
          <p:cNvSpPr txBox="1">
            <a:spLocks/>
          </p:cNvSpPr>
          <p:nvPr>
            <p:ph type="subTitle"/>
          </p:nvPr>
        </p:nvSpPr>
        <p:spPr>
          <a:xfrm rot="0">
            <a:off x="595630" y="4879340"/>
            <a:ext cx="286067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23" name="Rect 0"/>
          <p:cNvSpPr txBox="1">
            <a:spLocks/>
          </p:cNvSpPr>
          <p:nvPr>
            <p:ph type="title"/>
          </p:nvPr>
        </p:nvSpPr>
        <p:spPr>
          <a:xfrm rot="0">
            <a:off x="9060815" y="453390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24" name="Rect 0"/>
          <p:cNvSpPr txBox="1">
            <a:spLocks/>
          </p:cNvSpPr>
          <p:nvPr>
            <p:ph type="subTitle"/>
          </p:nvPr>
        </p:nvSpPr>
        <p:spPr>
          <a:xfrm rot="0">
            <a:off x="8762365" y="4879340"/>
            <a:ext cx="2860675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25" name="Rect 0"/>
          <p:cNvSpPr txBox="1">
            <a:spLocks/>
          </p:cNvSpPr>
          <p:nvPr>
            <p:ph type="title"/>
          </p:nvPr>
        </p:nvSpPr>
        <p:spPr>
          <a:xfrm rot="0">
            <a:off x="5003165" y="453390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26" name="Rect 0"/>
          <p:cNvSpPr txBox="1">
            <a:spLocks/>
          </p:cNvSpPr>
          <p:nvPr>
            <p:ph type="subTitle"/>
          </p:nvPr>
        </p:nvSpPr>
        <p:spPr>
          <a:xfrm rot="0">
            <a:off x="4679315" y="4879340"/>
            <a:ext cx="2860675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27" name="Rect 0"/>
          <p:cNvSpPr txBox="1">
            <a:spLocks/>
          </p:cNvSpPr>
          <p:nvPr>
            <p:ph type="title"/>
          </p:nvPr>
        </p:nvSpPr>
        <p:spPr>
          <a:xfrm rot="0">
            <a:off x="2250440" y="707390"/>
            <a:ext cx="769112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ix columns 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 0"/>
          <p:cNvSpPr>
            <a:spLocks/>
          </p:cNvSpPr>
          <p:nvPr/>
        </p:nvSpPr>
        <p:spPr>
          <a:xfrm rot="0">
            <a:off x="-4647565" y="2249170"/>
            <a:ext cx="9871710" cy="505968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30" name="Rect 0"/>
          <p:cNvSpPr>
            <a:spLocks/>
          </p:cNvSpPr>
          <p:nvPr/>
        </p:nvSpPr>
        <p:spPr>
          <a:xfrm rot="0">
            <a:off x="1039495" y="1810385"/>
            <a:ext cx="10316845" cy="4229100"/>
          </a:xfrm>
          <a:prstGeom prst="rect"/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31" name="Rect 0"/>
          <p:cNvSpPr txBox="1">
            <a:spLocks/>
          </p:cNvSpPr>
          <p:nvPr>
            <p:ph type="title"/>
          </p:nvPr>
        </p:nvSpPr>
        <p:spPr>
          <a:xfrm rot="0">
            <a:off x="1391920" y="2339340"/>
            <a:ext cx="2530475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2" name="Rect 0"/>
          <p:cNvSpPr txBox="1">
            <a:spLocks/>
          </p:cNvSpPr>
          <p:nvPr>
            <p:ph type="subTitle"/>
          </p:nvPr>
        </p:nvSpPr>
        <p:spPr>
          <a:xfrm rot="0">
            <a:off x="1412240" y="2752090"/>
            <a:ext cx="248920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33" name="Rect 0"/>
          <p:cNvSpPr txBox="1">
            <a:spLocks/>
          </p:cNvSpPr>
          <p:nvPr>
            <p:ph type="title"/>
          </p:nvPr>
        </p:nvSpPr>
        <p:spPr>
          <a:xfrm rot="0">
            <a:off x="1391920" y="4272915"/>
            <a:ext cx="2530475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4" name="Rect 0"/>
          <p:cNvSpPr txBox="1">
            <a:spLocks/>
          </p:cNvSpPr>
          <p:nvPr>
            <p:ph type="subTitle"/>
          </p:nvPr>
        </p:nvSpPr>
        <p:spPr>
          <a:xfrm rot="0">
            <a:off x="1412240" y="4717415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35" name="Rect 0"/>
          <p:cNvSpPr txBox="1">
            <a:spLocks/>
          </p:cNvSpPr>
          <p:nvPr>
            <p:ph type="title"/>
          </p:nvPr>
        </p:nvSpPr>
        <p:spPr>
          <a:xfrm rot="0">
            <a:off x="4841875" y="2339340"/>
            <a:ext cx="2509520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6" name="Rect 0"/>
          <p:cNvSpPr txBox="1">
            <a:spLocks/>
          </p:cNvSpPr>
          <p:nvPr>
            <p:ph type="subTitle"/>
          </p:nvPr>
        </p:nvSpPr>
        <p:spPr>
          <a:xfrm rot="0">
            <a:off x="4852035" y="2752090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37" name="Rect 0"/>
          <p:cNvSpPr txBox="1">
            <a:spLocks/>
          </p:cNvSpPr>
          <p:nvPr>
            <p:ph type="title"/>
          </p:nvPr>
        </p:nvSpPr>
        <p:spPr>
          <a:xfrm rot="0">
            <a:off x="4841875" y="4272915"/>
            <a:ext cx="2509520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8" name="Rect 0"/>
          <p:cNvSpPr txBox="1">
            <a:spLocks/>
          </p:cNvSpPr>
          <p:nvPr>
            <p:ph type="subTitle"/>
          </p:nvPr>
        </p:nvSpPr>
        <p:spPr>
          <a:xfrm rot="0">
            <a:off x="4852035" y="4717415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39" name="Rect 0"/>
          <p:cNvSpPr txBox="1">
            <a:spLocks/>
          </p:cNvSpPr>
          <p:nvPr>
            <p:ph type="title"/>
          </p:nvPr>
        </p:nvSpPr>
        <p:spPr>
          <a:xfrm rot="0">
            <a:off x="8286750" y="2339340"/>
            <a:ext cx="2501265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40" name="Rect 0"/>
          <p:cNvSpPr txBox="1">
            <a:spLocks/>
          </p:cNvSpPr>
          <p:nvPr>
            <p:ph type="subTitle"/>
          </p:nvPr>
        </p:nvSpPr>
        <p:spPr>
          <a:xfrm rot="0">
            <a:off x="8293100" y="2752090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41" name="Rect 0"/>
          <p:cNvSpPr txBox="1">
            <a:spLocks/>
          </p:cNvSpPr>
          <p:nvPr>
            <p:ph type="title"/>
          </p:nvPr>
        </p:nvSpPr>
        <p:spPr>
          <a:xfrm rot="0">
            <a:off x="8286750" y="4272915"/>
            <a:ext cx="2501265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42" name="Rect 0"/>
          <p:cNvSpPr txBox="1">
            <a:spLocks/>
          </p:cNvSpPr>
          <p:nvPr>
            <p:ph type="subTitle"/>
          </p:nvPr>
        </p:nvSpPr>
        <p:spPr>
          <a:xfrm rot="0">
            <a:off x="8293100" y="4717415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43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 0"/>
          <p:cNvSpPr>
            <a:spLocks/>
          </p:cNvSpPr>
          <p:nvPr/>
        </p:nvSpPr>
        <p:spPr>
          <a:xfrm rot="10800000">
            <a:off x="7855585" y="-516255"/>
            <a:ext cx="7019290" cy="3597275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46" name="Rect 0"/>
          <p:cNvSpPr>
            <a:spLocks/>
          </p:cNvSpPr>
          <p:nvPr/>
        </p:nvSpPr>
        <p:spPr>
          <a:xfrm rot="0">
            <a:off x="-6922135" y="3080385"/>
            <a:ext cx="9871710" cy="505968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47" name="Rect 0"/>
          <p:cNvSpPr txBox="1">
            <a:spLocks/>
          </p:cNvSpPr>
          <p:nvPr>
            <p:ph type="title"/>
          </p:nvPr>
        </p:nvSpPr>
        <p:spPr>
          <a:xfrm rot="0">
            <a:off x="1149985" y="43307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48" name="Rect 0"/>
          <p:cNvSpPr txBox="1">
            <a:spLocks/>
          </p:cNvSpPr>
          <p:nvPr>
            <p:ph type="subTitle"/>
          </p:nvPr>
        </p:nvSpPr>
        <p:spPr>
          <a:xfrm rot="0">
            <a:off x="565785" y="4676140"/>
            <a:ext cx="35204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49" name="Rect 0"/>
          <p:cNvSpPr txBox="1">
            <a:spLocks/>
          </p:cNvSpPr>
          <p:nvPr>
            <p:ph type="title"/>
          </p:nvPr>
        </p:nvSpPr>
        <p:spPr>
          <a:xfrm rot="0">
            <a:off x="8700770" y="43307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50" name="Rect 0"/>
          <p:cNvSpPr txBox="1">
            <a:spLocks/>
          </p:cNvSpPr>
          <p:nvPr>
            <p:ph type="subTitle"/>
          </p:nvPr>
        </p:nvSpPr>
        <p:spPr>
          <a:xfrm rot="0">
            <a:off x="8117205" y="4676140"/>
            <a:ext cx="3520440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51" name="Rect 0"/>
          <p:cNvSpPr txBox="1">
            <a:spLocks/>
          </p:cNvSpPr>
          <p:nvPr>
            <p:ph type="title"/>
          </p:nvPr>
        </p:nvSpPr>
        <p:spPr>
          <a:xfrm rot="0">
            <a:off x="4919980" y="43307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52" name="Rect 0"/>
          <p:cNvSpPr txBox="1">
            <a:spLocks/>
          </p:cNvSpPr>
          <p:nvPr>
            <p:ph type="subTitle"/>
          </p:nvPr>
        </p:nvSpPr>
        <p:spPr>
          <a:xfrm rot="0">
            <a:off x="4336415" y="4676140"/>
            <a:ext cx="3520440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53" name="Rect 0"/>
          <p:cNvSpPr txBox="1">
            <a:spLocks/>
          </p:cNvSpPr>
          <p:nvPr>
            <p:ph type="title"/>
          </p:nvPr>
        </p:nvSpPr>
        <p:spPr>
          <a:xfrm rot="0">
            <a:off x="2250440" y="707390"/>
            <a:ext cx="769112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 0"/>
          <p:cNvSpPr txBox="1">
            <a:spLocks/>
          </p:cNvSpPr>
          <p:nvPr>
            <p:ph type="title"/>
          </p:nvPr>
        </p:nvSpPr>
        <p:spPr>
          <a:xfrm rot="0">
            <a:off x="5680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5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58" name="Rect 0"/>
          <p:cNvSpPr txBox="1">
            <a:spLocks/>
          </p:cNvSpPr>
          <p:nvPr>
            <p:ph type="title"/>
          </p:nvPr>
        </p:nvSpPr>
        <p:spPr>
          <a:xfrm rot="0">
            <a:off x="1712595" y="4359910"/>
            <a:ext cx="1546860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59" name="Rect 0"/>
          <p:cNvSpPr txBox="1">
            <a:spLocks/>
          </p:cNvSpPr>
          <p:nvPr>
            <p:ph type="subTitle"/>
          </p:nvPr>
        </p:nvSpPr>
        <p:spPr>
          <a:xfrm rot="0">
            <a:off x="1254125" y="4721860"/>
            <a:ext cx="2464435" cy="2781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60" name="Rect 0"/>
          <p:cNvSpPr txBox="1">
            <a:spLocks/>
          </p:cNvSpPr>
          <p:nvPr>
            <p:ph type="title"/>
          </p:nvPr>
        </p:nvSpPr>
        <p:spPr>
          <a:xfrm rot="0">
            <a:off x="8932545" y="4343400"/>
            <a:ext cx="1546860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61" name="Rect 0"/>
          <p:cNvSpPr txBox="1">
            <a:spLocks/>
          </p:cNvSpPr>
          <p:nvPr>
            <p:ph type="subTitle"/>
          </p:nvPr>
        </p:nvSpPr>
        <p:spPr>
          <a:xfrm rot="0">
            <a:off x="8474075" y="4693285"/>
            <a:ext cx="2464435" cy="278130"/>
          </a:xfrm>
          <a:prstGeom prst="rect"/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62" name="Rect 0"/>
          <p:cNvSpPr txBox="1">
            <a:spLocks/>
          </p:cNvSpPr>
          <p:nvPr>
            <p:ph type="title"/>
          </p:nvPr>
        </p:nvSpPr>
        <p:spPr>
          <a:xfrm rot="0">
            <a:off x="5320030" y="4359910"/>
            <a:ext cx="1546860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63" name="Rect 0"/>
          <p:cNvSpPr txBox="1">
            <a:spLocks/>
          </p:cNvSpPr>
          <p:nvPr>
            <p:ph type="subTitle"/>
          </p:nvPr>
        </p:nvSpPr>
        <p:spPr>
          <a:xfrm rot="0">
            <a:off x="4860925" y="4721860"/>
            <a:ext cx="2464435" cy="278130"/>
          </a:xfrm>
          <a:prstGeom prst="rect"/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s and 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 0"/>
          <p:cNvSpPr>
            <a:spLocks/>
          </p:cNvSpPr>
          <p:nvPr/>
        </p:nvSpPr>
        <p:spPr>
          <a:xfrm rot="0">
            <a:off x="4413250" y="2494915"/>
            <a:ext cx="3366135" cy="2700020"/>
          </a:xfrm>
          <a:prstGeom prst="rect"/>
          <a:solidFill>
            <a:schemeClr val="dk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66" name="Rect 0"/>
          <p:cNvSpPr>
            <a:spLocks/>
          </p:cNvSpPr>
          <p:nvPr/>
        </p:nvSpPr>
        <p:spPr>
          <a:xfrm rot="0">
            <a:off x="713105" y="2494915"/>
            <a:ext cx="3366135" cy="2700020"/>
          </a:xfrm>
          <a:prstGeom prst="rect"/>
          <a:solidFill>
            <a:schemeClr val="dk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67" name="Rect 0"/>
          <p:cNvSpPr>
            <a:spLocks/>
          </p:cNvSpPr>
          <p:nvPr/>
        </p:nvSpPr>
        <p:spPr>
          <a:xfrm rot="0">
            <a:off x="8113395" y="2494915"/>
            <a:ext cx="3366135" cy="2700020"/>
          </a:xfrm>
          <a:prstGeom prst="rect"/>
          <a:solidFill>
            <a:schemeClr val="dk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68" name="Rect 0"/>
          <p:cNvSpPr txBox="1">
            <a:spLocks/>
          </p:cNvSpPr>
          <p:nvPr>
            <p:ph type="subTitle"/>
          </p:nvPr>
        </p:nvSpPr>
        <p:spPr>
          <a:xfrm rot="0">
            <a:off x="871855" y="4086860"/>
            <a:ext cx="3049270" cy="1004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69" name="Rect 0"/>
          <p:cNvSpPr txBox="1">
            <a:spLocks/>
          </p:cNvSpPr>
          <p:nvPr>
            <p:ph type="subTitle"/>
          </p:nvPr>
        </p:nvSpPr>
        <p:spPr>
          <a:xfrm rot="0">
            <a:off x="4585970" y="4086860"/>
            <a:ext cx="3049270" cy="100457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70" name="Rect 0"/>
          <p:cNvSpPr txBox="1">
            <a:spLocks/>
          </p:cNvSpPr>
          <p:nvPr>
            <p:ph type="subTitle"/>
          </p:nvPr>
        </p:nvSpPr>
        <p:spPr>
          <a:xfrm rot="0">
            <a:off x="8271510" y="4086860"/>
            <a:ext cx="3049270" cy="100457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71" name="Rect 0"/>
          <p:cNvSpPr txBox="1">
            <a:spLocks/>
          </p:cNvSpPr>
          <p:nvPr>
            <p:ph type="title" hasCustomPrompt="1"/>
          </p:nvPr>
        </p:nvSpPr>
        <p:spPr>
          <a:xfrm rot="0">
            <a:off x="784225" y="3188970"/>
            <a:ext cx="3223895" cy="1004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533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533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2" name="Rect 0"/>
          <p:cNvSpPr txBox="1">
            <a:spLocks/>
          </p:cNvSpPr>
          <p:nvPr>
            <p:ph type="title" hasCustomPrompt="1"/>
          </p:nvPr>
        </p:nvSpPr>
        <p:spPr>
          <a:xfrm rot="0">
            <a:off x="4484370" y="3188970"/>
            <a:ext cx="3223895" cy="1004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533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533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3" name="Rect 0"/>
          <p:cNvSpPr txBox="1">
            <a:spLocks/>
          </p:cNvSpPr>
          <p:nvPr>
            <p:ph type="title" hasCustomPrompt="1"/>
          </p:nvPr>
        </p:nvSpPr>
        <p:spPr>
          <a:xfrm rot="0">
            <a:off x="8184515" y="3188970"/>
            <a:ext cx="3223895" cy="1004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533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533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4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 0"/>
          <p:cNvSpPr>
            <a:spLocks/>
          </p:cNvSpPr>
          <p:nvPr/>
        </p:nvSpPr>
        <p:spPr>
          <a:xfrm rot="0">
            <a:off x="5554345" y="3760470"/>
            <a:ext cx="10770235" cy="5168265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77" name="Rect 0"/>
          <p:cNvSpPr>
            <a:spLocks/>
          </p:cNvSpPr>
          <p:nvPr/>
        </p:nvSpPr>
        <p:spPr>
          <a:xfrm rot="10800000">
            <a:off x="-1341755" y="-393065"/>
            <a:ext cx="5372735" cy="2578735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78" name="Rect 0"/>
          <p:cNvSpPr txBox="1">
            <a:spLocks/>
          </p:cNvSpPr>
          <p:nvPr>
            <p:ph type="title"/>
          </p:nvPr>
        </p:nvSpPr>
        <p:spPr>
          <a:xfrm rot="0">
            <a:off x="951230" y="998855"/>
            <a:ext cx="10290810" cy="17297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0665" cap="none" i="0" b="1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10665" cap="none" i="0" b="1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9" name="Rect 0"/>
          <p:cNvSpPr txBox="1">
            <a:spLocks/>
          </p:cNvSpPr>
          <p:nvPr>
            <p:ph type="body"/>
          </p:nvPr>
        </p:nvSpPr>
        <p:spPr>
          <a:xfrm rot="0">
            <a:off x="4091305" y="2839085"/>
            <a:ext cx="4010660" cy="9220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ctr" eaLnBrk="1" latinLnBrk="0" hangingPunct="1"/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80" name="Rect 0"/>
          <p:cNvSpPr txBox="1">
            <a:spLocks/>
          </p:cNvSpPr>
          <p:nvPr/>
        </p:nvSpPr>
        <p:spPr>
          <a:xfrm rot="0">
            <a:off x="3311525" y="4523740"/>
            <a:ext cx="5569585" cy="922020"/>
          </a:xfrm>
          <a:prstGeom prst="rect"/>
          <a:noFill/>
          <a:ln w="0">
            <a:noFill/>
            <a:prstDash/>
          </a:ln>
        </p:spPr>
        <p:txBody>
          <a:bodyPr wrap="square" lIns="121920" tIns="121920" rIns="121920" bIns="12192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4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CREDITS: This presentation template was created by </a:t>
            </a:r>
            <a:r>
              <a:rPr sz="1465" cap="none" i="0" b="1" strike="noStrike">
                <a:solidFill>
                  <a:schemeClr val="lt1"/>
                </a:solidFill>
                <a:latin typeface="Didact Gothic" charset="0"/>
                <a:ea typeface="Didact Gothic" charset="0"/>
                <a:hlinkClick r:id="rId2"/>
              </a:rPr>
              <a:t>Slidesgo</a:t>
            </a:r>
            <a:r>
              <a:rPr sz="14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, including icons by </a:t>
            </a:r>
            <a:r>
              <a:rPr sz="1465" cap="none" i="0" b="1" strike="noStrike">
                <a:solidFill>
                  <a:schemeClr val="lt1"/>
                </a:solidFill>
                <a:latin typeface="Didact Gothic" charset="0"/>
                <a:ea typeface="Didact Gothic" charset="0"/>
                <a:hlinkClick r:id="rId3"/>
              </a:rPr>
              <a:t>Flaticon</a:t>
            </a:r>
            <a:r>
              <a:rPr sz="14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, infographics &amp; images by </a:t>
            </a:r>
            <a:r>
              <a:rPr sz="1465" cap="none" i="0" b="1" strike="noStrike">
                <a:solidFill>
                  <a:schemeClr val="lt1"/>
                </a:solidFill>
                <a:latin typeface="Didact Gothic" charset="0"/>
                <a:ea typeface="Didact Gothic" charset="0"/>
                <a:hlinkClick r:id="rId4"/>
              </a:rPr>
              <a:t>Freepik</a:t>
            </a:r>
            <a:r>
              <a:rPr sz="14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 </a:t>
            </a:r>
            <a:endParaRPr lang="ko-KR" altLang="en-US" sz="14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81" name="Rect 0"/>
          <p:cNvSpPr txBox="1">
            <a:spLocks/>
          </p:cNvSpPr>
          <p:nvPr>
            <p:ph type="subTitle"/>
          </p:nvPr>
        </p:nvSpPr>
        <p:spPr>
          <a:xfrm rot="0">
            <a:off x="4091940" y="2457450"/>
            <a:ext cx="4010660" cy="57340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ítulo y dos columnas 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>
            <p:ph type="subTitle"/>
          </p:nvPr>
        </p:nvSpPr>
        <p:spPr>
          <a:xfrm rot="0">
            <a:off x="1111885" y="3201035"/>
            <a:ext cx="4135120" cy="1321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/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26" name="Rect 0"/>
          <p:cNvSpPr txBox="1">
            <a:spLocks/>
          </p:cNvSpPr>
          <p:nvPr>
            <p:ph type="subTitle"/>
          </p:nvPr>
        </p:nvSpPr>
        <p:spPr>
          <a:xfrm rot="0">
            <a:off x="6945630" y="3201035"/>
            <a:ext cx="4135120" cy="132143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/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27" name="Rect 0"/>
          <p:cNvSpPr txBox="1">
            <a:spLocks/>
          </p:cNvSpPr>
          <p:nvPr>
            <p:ph type="title"/>
          </p:nvPr>
        </p:nvSpPr>
        <p:spPr>
          <a:xfrm rot="0">
            <a:off x="2073275" y="254635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28" name="Rect 0"/>
          <p:cNvSpPr txBox="1">
            <a:spLocks/>
          </p:cNvSpPr>
          <p:nvPr>
            <p:ph type="title"/>
          </p:nvPr>
        </p:nvSpPr>
        <p:spPr>
          <a:xfrm rot="0">
            <a:off x="7907020" y="254635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10800000">
            <a:off x="4784725" y="-30480"/>
            <a:ext cx="2623185" cy="118173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-4693285" y="933450"/>
            <a:ext cx="9381490" cy="437007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0" y="1673225"/>
            <a:ext cx="5764530" cy="5188585"/>
          </a:xfrm>
          <a:prstGeom prst="rtTriangle"/>
          <a:solidFill>
            <a:schemeClr val="dk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 flipH="1">
            <a:off x="1379220" y="0"/>
            <a:ext cx="14491335" cy="6858635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 txBox="1">
            <a:spLocks/>
          </p:cNvSpPr>
          <p:nvPr>
            <p:ph type="ctrTitle"/>
          </p:nvPr>
        </p:nvSpPr>
        <p:spPr>
          <a:xfrm rot="0">
            <a:off x="5074285" y="2931795"/>
            <a:ext cx="5764530" cy="20116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6265" cap="none" i="0" b="1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6265" cap="none" i="0" b="1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" name="Rect 0"/>
          <p:cNvSpPr txBox="1">
            <a:spLocks/>
          </p:cNvSpPr>
          <p:nvPr>
            <p:ph type="subTitle"/>
          </p:nvPr>
        </p:nvSpPr>
        <p:spPr>
          <a:xfrm rot="0">
            <a:off x="5911215" y="5539105"/>
            <a:ext cx="5106035" cy="3321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Questrial" charset="0"/>
                <a:ea typeface="Questrial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Questrial" charset="0"/>
              <a:ea typeface="Quest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 0"/>
          <p:cNvSpPr txBox="1">
            <a:spLocks/>
          </p:cNvSpPr>
          <p:nvPr>
            <p:ph type="title"/>
          </p:nvPr>
        </p:nvSpPr>
        <p:spPr>
          <a:xfrm rot="0">
            <a:off x="6379845" y="3014345"/>
            <a:ext cx="4565650" cy="8394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48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8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6" name="Rect 0"/>
          <p:cNvSpPr txBox="1">
            <a:spLocks/>
          </p:cNvSpPr>
          <p:nvPr>
            <p:ph type="title" hasCustomPrompt="1"/>
          </p:nvPr>
        </p:nvSpPr>
        <p:spPr>
          <a:xfrm rot="0">
            <a:off x="6868160" y="1374775"/>
            <a:ext cx="4077335" cy="18440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10665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10665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" name="Rect 0"/>
          <p:cNvSpPr txBox="1">
            <a:spLocks/>
          </p:cNvSpPr>
          <p:nvPr>
            <p:ph type="subTitle"/>
          </p:nvPr>
        </p:nvSpPr>
        <p:spPr>
          <a:xfrm rot="0">
            <a:off x="7280910" y="4083685"/>
            <a:ext cx="3663950" cy="5397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 flipH="1">
            <a:off x="3752215" y="-1684020"/>
            <a:ext cx="5010785" cy="557911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 rot="0" flipH="1">
            <a:off x="10560050" y="5100955"/>
            <a:ext cx="1728470" cy="1844040"/>
          </a:xfrm>
          <a:prstGeom prst="rtTriangle"/>
          <a:solidFill>
            <a:schemeClr val="dk1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ítulo 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 rot="0">
            <a:off x="1189355" y="707390"/>
            <a:ext cx="9813925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 0"/>
          <p:cNvSpPr txBox="1">
            <a:spLocks/>
          </p:cNvSpPr>
          <p:nvPr>
            <p:ph type="body"/>
          </p:nvPr>
        </p:nvSpPr>
        <p:spPr>
          <a:xfrm rot="0">
            <a:off x="1029970" y="3001645"/>
            <a:ext cx="5133975" cy="27616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l" eaLnBrk="1" latinLnBrk="0" hangingPunct="1"/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34" name="Rect 0"/>
          <p:cNvSpPr txBox="1">
            <a:spLocks/>
          </p:cNvSpPr>
          <p:nvPr>
            <p:ph type="title"/>
          </p:nvPr>
        </p:nvSpPr>
        <p:spPr>
          <a:xfrm rot="0">
            <a:off x="1029970" y="1494790"/>
            <a:ext cx="5855335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 txBox="1">
            <a:spLocks/>
          </p:cNvSpPr>
          <p:nvPr>
            <p:ph type="title"/>
          </p:nvPr>
        </p:nvSpPr>
        <p:spPr>
          <a:xfrm rot="0">
            <a:off x="752475" y="2385695"/>
            <a:ext cx="11111230" cy="391541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96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96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 0"/>
          <p:cNvSpPr>
            <a:spLocks/>
          </p:cNvSpPr>
          <p:nvPr/>
        </p:nvSpPr>
        <p:spPr>
          <a:xfrm rot="0">
            <a:off x="0" y="609600"/>
            <a:ext cx="12192635" cy="624903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5400000">
            <a:off x="-85725" y="85725"/>
            <a:ext cx="5658485" cy="5486400"/>
          </a:xfrm>
          <a:prstGeom prst="rtTriangle"/>
          <a:solidFill>
            <a:schemeClr val="lt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16200000" flipH="1">
            <a:off x="6588760" y="35560"/>
            <a:ext cx="5820410" cy="5637530"/>
          </a:xfrm>
          <a:prstGeom prst="rtTriangle"/>
          <a:noFill/>
          <a:ln w="1905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Rect 0"/>
          <p:cNvSpPr txBox="1">
            <a:spLocks/>
          </p:cNvSpPr>
          <p:nvPr>
            <p:ph type="ctrTitle"/>
          </p:nvPr>
        </p:nvSpPr>
        <p:spPr>
          <a:xfrm rot="0">
            <a:off x="2254250" y="3203575"/>
            <a:ext cx="7684135" cy="15201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0665" cap="none" i="0" b="1" strike="noStrike">
                <a:solidFill>
                  <a:schemeClr val="lt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0665" cap="none" i="0" b="1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Rect 0"/>
          <p:cNvSpPr txBox="1">
            <a:spLocks/>
          </p:cNvSpPr>
          <p:nvPr>
            <p:ph type="subTitle"/>
          </p:nvPr>
        </p:nvSpPr>
        <p:spPr>
          <a:xfrm rot="0">
            <a:off x="2806700" y="4685665"/>
            <a:ext cx="6579235" cy="106680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 0"/>
          <p:cNvSpPr txBox="1">
            <a:spLocks/>
          </p:cNvSpPr>
          <p:nvPr>
            <p:ph type="title"/>
          </p:nvPr>
        </p:nvSpPr>
        <p:spPr>
          <a:xfrm rot="0">
            <a:off x="1073150" y="2355215"/>
            <a:ext cx="10045700" cy="19507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533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533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>
            <a:spLocks/>
          </p:cNvSpPr>
          <p:nvPr/>
        </p:nvSpPr>
        <p:spPr>
          <a:xfrm rot="10800000">
            <a:off x="-26670" y="-26035"/>
            <a:ext cx="12271375" cy="688403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Rect 0"/>
          <p:cNvSpPr txBox="1">
            <a:spLocks/>
          </p:cNvSpPr>
          <p:nvPr>
            <p:ph type="title" hasCustomPrompt="1"/>
          </p:nvPr>
        </p:nvSpPr>
        <p:spPr>
          <a:xfrm rot="0">
            <a:off x="951230" y="851535"/>
            <a:ext cx="10290810" cy="26187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b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2000" cap="none" i="0" b="1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12000" cap="none" i="0" b="1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48" name="Rect 0"/>
          <p:cNvSpPr txBox="1">
            <a:spLocks/>
          </p:cNvSpPr>
          <p:nvPr>
            <p:ph type="body"/>
          </p:nvPr>
        </p:nvSpPr>
        <p:spPr>
          <a:xfrm rot="0">
            <a:off x="951230" y="3608705"/>
            <a:ext cx="10290810" cy="5981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ctr" eaLnBrk="1" latinLnBrk="0" hangingPunct="1">
              <a:buClr>
                <a:srgbClr val="EEEEEE"/>
              </a:buClr>
              <a:buFont typeface="Didact Gothic"/>
              <a:buChar char="■"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>
            <a:spLocks/>
          </p:cNvSpPr>
          <p:nvPr/>
        </p:nvSpPr>
        <p:spPr>
          <a:xfrm rot="0">
            <a:off x="-158115" y="0"/>
            <a:ext cx="5868035" cy="6858635"/>
          </a:xfrm>
          <a:prstGeom prst="rect"/>
          <a:solidFill>
            <a:schemeClr val="dk1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52" name="Rect 0"/>
          <p:cNvCxnSpPr/>
          <p:nvPr/>
        </p:nvCxnSpPr>
        <p:spPr>
          <a:xfrm rot="10800000">
            <a:off x="-2139315" y="2165985"/>
            <a:ext cx="6426835" cy="5893435"/>
          </a:xfrm>
          <a:prstGeom prst="straightConnector1"/>
          <a:noFill/>
          <a:ln w="2857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0"/>
          <p:cNvSpPr txBox="1">
            <a:spLocks/>
          </p:cNvSpPr>
          <p:nvPr>
            <p:ph type="title"/>
          </p:nvPr>
        </p:nvSpPr>
        <p:spPr>
          <a:xfrm rot="0">
            <a:off x="7587615" y="2510790"/>
            <a:ext cx="4258945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4" name="Rect 0"/>
          <p:cNvSpPr txBox="1">
            <a:spLocks/>
          </p:cNvSpPr>
          <p:nvPr>
            <p:ph type="title" hasCustomPrompt="1"/>
          </p:nvPr>
        </p:nvSpPr>
        <p:spPr>
          <a:xfrm rot="0">
            <a:off x="6776085" y="1551940"/>
            <a:ext cx="913130" cy="3879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5" name="Rect 0"/>
          <p:cNvSpPr txBox="1">
            <a:spLocks/>
          </p:cNvSpPr>
          <p:nvPr>
            <p:ph type="title" hasCustomPrompt="1"/>
          </p:nvPr>
        </p:nvSpPr>
        <p:spPr>
          <a:xfrm rot="0">
            <a:off x="6776085" y="2709545"/>
            <a:ext cx="913130" cy="3879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6" name="Rect 0"/>
          <p:cNvSpPr txBox="1">
            <a:spLocks/>
          </p:cNvSpPr>
          <p:nvPr>
            <p:ph type="title"/>
          </p:nvPr>
        </p:nvSpPr>
        <p:spPr>
          <a:xfrm rot="0">
            <a:off x="7587615" y="4837430"/>
            <a:ext cx="4258945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7" name="Rect 0"/>
          <p:cNvSpPr txBox="1">
            <a:spLocks/>
          </p:cNvSpPr>
          <p:nvPr>
            <p:ph type="title"/>
          </p:nvPr>
        </p:nvSpPr>
        <p:spPr>
          <a:xfrm rot="0">
            <a:off x="7587615" y="1391920"/>
            <a:ext cx="4258945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8" name="Rect 0"/>
          <p:cNvSpPr txBox="1">
            <a:spLocks/>
          </p:cNvSpPr>
          <p:nvPr>
            <p:ph type="title"/>
          </p:nvPr>
        </p:nvSpPr>
        <p:spPr>
          <a:xfrm rot="0">
            <a:off x="7587615" y="3680460"/>
            <a:ext cx="4258945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9" name="Rect 0"/>
          <p:cNvSpPr txBox="1">
            <a:spLocks/>
          </p:cNvSpPr>
          <p:nvPr>
            <p:ph type="title" hasCustomPrompt="1"/>
          </p:nvPr>
        </p:nvSpPr>
        <p:spPr>
          <a:xfrm rot="0">
            <a:off x="6776085" y="3840480"/>
            <a:ext cx="913130" cy="3879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0" name="Rect 0"/>
          <p:cNvSpPr txBox="1">
            <a:spLocks/>
          </p:cNvSpPr>
          <p:nvPr>
            <p:ph type="title" hasCustomPrompt="1"/>
          </p:nvPr>
        </p:nvSpPr>
        <p:spPr>
          <a:xfrm rot="0">
            <a:off x="6776085" y="4998085"/>
            <a:ext cx="913130" cy="3879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1" name="Rect 0"/>
          <p:cNvSpPr txBox="1">
            <a:spLocks/>
          </p:cNvSpPr>
          <p:nvPr>
            <p:ph type="subTitle"/>
          </p:nvPr>
        </p:nvSpPr>
        <p:spPr>
          <a:xfrm rot="0">
            <a:off x="7587615" y="1759585"/>
            <a:ext cx="3272790" cy="3162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62" name="Rect 0"/>
          <p:cNvSpPr txBox="1">
            <a:spLocks/>
          </p:cNvSpPr>
          <p:nvPr>
            <p:ph type="subTitle"/>
          </p:nvPr>
        </p:nvSpPr>
        <p:spPr>
          <a:xfrm rot="0">
            <a:off x="7587615" y="4060825"/>
            <a:ext cx="3272790" cy="3162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63" name="Rect 0"/>
          <p:cNvSpPr txBox="1">
            <a:spLocks/>
          </p:cNvSpPr>
          <p:nvPr>
            <p:ph type="subTitle"/>
          </p:nvPr>
        </p:nvSpPr>
        <p:spPr>
          <a:xfrm rot="0">
            <a:off x="7587615" y="2883535"/>
            <a:ext cx="3272790" cy="3162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64" name="Rect 0"/>
          <p:cNvSpPr txBox="1">
            <a:spLocks/>
          </p:cNvSpPr>
          <p:nvPr>
            <p:ph type="subTitle"/>
          </p:nvPr>
        </p:nvSpPr>
        <p:spPr>
          <a:xfrm rot="0">
            <a:off x="7587615" y="5210175"/>
            <a:ext cx="3272790" cy="3162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65" name="Rect 0"/>
          <p:cNvSpPr txBox="1">
            <a:spLocks/>
          </p:cNvSpPr>
          <p:nvPr>
            <p:ph type="title"/>
          </p:nvPr>
        </p:nvSpPr>
        <p:spPr>
          <a:xfrm rot="0">
            <a:off x="951230" y="2931795"/>
            <a:ext cx="4556125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4000" cap="none" i="0" b="1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 0"/>
          <p:cNvSpPr>
            <a:spLocks/>
          </p:cNvSpPr>
          <p:nvPr/>
        </p:nvSpPr>
        <p:spPr>
          <a:xfrm rot="0">
            <a:off x="6395085" y="-290195"/>
            <a:ext cx="5969635" cy="7493635"/>
          </a:xfrm>
          <a:prstGeom prst="rect"/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68" name="Rect 0"/>
          <p:cNvSpPr txBox="1">
            <a:spLocks/>
          </p:cNvSpPr>
          <p:nvPr>
            <p:ph type="title"/>
          </p:nvPr>
        </p:nvSpPr>
        <p:spPr>
          <a:xfrm rot="0">
            <a:off x="852170" y="1818640"/>
            <a:ext cx="70167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9" name="Rect 0"/>
          <p:cNvSpPr txBox="1">
            <a:spLocks/>
          </p:cNvSpPr>
          <p:nvPr>
            <p:ph type="subTitle"/>
          </p:nvPr>
        </p:nvSpPr>
        <p:spPr>
          <a:xfrm rot="0">
            <a:off x="852170" y="2915920"/>
            <a:ext cx="4535170" cy="17570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83285" y="732155"/>
            <a:ext cx="1067435" cy="1143635"/>
          </a:xfrm>
          <a:prstGeom prst="rtTriangle"/>
          <a:solidFill>
            <a:schemeClr val="lt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 0"/>
          <p:cNvSpPr>
            <a:spLocks/>
          </p:cNvSpPr>
          <p:nvPr/>
        </p:nvSpPr>
        <p:spPr>
          <a:xfrm rot="0">
            <a:off x="1797685" y="927100"/>
            <a:ext cx="8763635" cy="5004435"/>
          </a:xfrm>
          <a:prstGeom prst="rect"/>
          <a:solidFill>
            <a:schemeClr val="dk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10800000">
            <a:off x="4178300" y="-30480"/>
            <a:ext cx="3836035" cy="172847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74" name="Rect 0"/>
          <p:cNvSpPr txBox="1">
            <a:spLocks/>
          </p:cNvSpPr>
          <p:nvPr>
            <p:ph type="body"/>
          </p:nvPr>
        </p:nvSpPr>
        <p:spPr>
          <a:xfrm rot="0">
            <a:off x="3356610" y="3175000"/>
            <a:ext cx="5479415" cy="10655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just" eaLnBrk="1" latinLnBrk="0" hangingPunct="1">
              <a:buClr>
                <a:srgbClr val="383838"/>
              </a:buClr>
              <a:buFont typeface="Didact Gothic"/>
              <a:buChar char="u"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75" name="Rect 0"/>
          <p:cNvSpPr txBox="1">
            <a:spLocks/>
          </p:cNvSpPr>
          <p:nvPr>
            <p:ph type="title"/>
          </p:nvPr>
        </p:nvSpPr>
        <p:spPr>
          <a:xfrm rot="0">
            <a:off x="2250440" y="2028190"/>
            <a:ext cx="769112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 0"/>
          <p:cNvSpPr txBox="1">
            <a:spLocks/>
          </p:cNvSpPr>
          <p:nvPr>
            <p:ph type="title"/>
          </p:nvPr>
        </p:nvSpPr>
        <p:spPr>
          <a:xfrm rot="0">
            <a:off x="1149985" y="45339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78" name="Rect 0"/>
          <p:cNvSpPr txBox="1">
            <a:spLocks/>
          </p:cNvSpPr>
          <p:nvPr>
            <p:ph type="subTitle"/>
          </p:nvPr>
        </p:nvSpPr>
        <p:spPr>
          <a:xfrm rot="0">
            <a:off x="565785" y="4879340"/>
            <a:ext cx="35204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79" name="Rect 0"/>
          <p:cNvSpPr txBox="1">
            <a:spLocks/>
          </p:cNvSpPr>
          <p:nvPr>
            <p:ph type="title"/>
          </p:nvPr>
        </p:nvSpPr>
        <p:spPr>
          <a:xfrm rot="0">
            <a:off x="8700770" y="45339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80" name="Rect 0"/>
          <p:cNvSpPr txBox="1">
            <a:spLocks/>
          </p:cNvSpPr>
          <p:nvPr>
            <p:ph type="subTitle"/>
          </p:nvPr>
        </p:nvSpPr>
        <p:spPr>
          <a:xfrm rot="0">
            <a:off x="8117205" y="4879340"/>
            <a:ext cx="3520440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81" name="Rect 0"/>
          <p:cNvSpPr txBox="1">
            <a:spLocks/>
          </p:cNvSpPr>
          <p:nvPr>
            <p:ph type="title"/>
          </p:nvPr>
        </p:nvSpPr>
        <p:spPr>
          <a:xfrm rot="0">
            <a:off x="4919980" y="45339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82" name="Rect 0"/>
          <p:cNvSpPr txBox="1">
            <a:spLocks/>
          </p:cNvSpPr>
          <p:nvPr>
            <p:ph type="subTitle"/>
          </p:nvPr>
        </p:nvSpPr>
        <p:spPr>
          <a:xfrm rot="0">
            <a:off x="4336415" y="4879340"/>
            <a:ext cx="3520440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83" name="Rect 0"/>
          <p:cNvSpPr txBox="1">
            <a:spLocks/>
          </p:cNvSpPr>
          <p:nvPr>
            <p:ph type="title"/>
          </p:nvPr>
        </p:nvSpPr>
        <p:spPr>
          <a:xfrm rot="0">
            <a:off x="2250440" y="707390"/>
            <a:ext cx="769112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3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 0"/>
          <p:cNvSpPr>
            <a:spLocks/>
          </p:cNvSpPr>
          <p:nvPr/>
        </p:nvSpPr>
        <p:spPr>
          <a:xfrm rot="16200000">
            <a:off x="6981190" y="1724660"/>
            <a:ext cx="5233670" cy="5188585"/>
          </a:xfrm>
          <a:prstGeom prst="rtTriangle"/>
          <a:solidFill>
            <a:srgbClr val="686868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10800000" flipH="1">
            <a:off x="50800" y="0"/>
            <a:ext cx="12142470" cy="596011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 flipH="1">
            <a:off x="4774565" y="1849755"/>
            <a:ext cx="12740005" cy="6480175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88" name="Rect 0"/>
          <p:cNvSpPr txBox="1">
            <a:spLocks/>
          </p:cNvSpPr>
          <p:nvPr>
            <p:ph type="ctrTitle"/>
          </p:nvPr>
        </p:nvSpPr>
        <p:spPr>
          <a:xfrm rot="0">
            <a:off x="2254250" y="1273175"/>
            <a:ext cx="7684135" cy="15201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0665" cap="none" i="0" b="1" strike="noStrike">
                <a:solidFill>
                  <a:schemeClr val="dk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0665" cap="none" i="0" b="1" strike="noStrike">
              <a:solidFill>
                <a:schemeClr val="dk1"/>
              </a:solidFill>
              <a:latin typeface="Arial" charset="0"/>
              <a:ea typeface="Arial" charset="0"/>
            </a:endParaRPr>
          </a:p>
        </p:txBody>
      </p:sp>
      <p:sp>
        <p:nvSpPr>
          <p:cNvPr id="89" name="Rect 0"/>
          <p:cNvSpPr txBox="1">
            <a:spLocks/>
          </p:cNvSpPr>
          <p:nvPr>
            <p:ph type="subTitle"/>
          </p:nvPr>
        </p:nvSpPr>
        <p:spPr>
          <a:xfrm rot="0">
            <a:off x="4078605" y="2653665"/>
            <a:ext cx="4036060" cy="106680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our columns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 0"/>
          <p:cNvSpPr txBox="1">
            <a:spLocks/>
          </p:cNvSpPr>
          <p:nvPr>
            <p:ph type="title"/>
          </p:nvPr>
        </p:nvSpPr>
        <p:spPr>
          <a:xfrm rot="0">
            <a:off x="1844675" y="3076575"/>
            <a:ext cx="8503285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2" name="Rect 0"/>
          <p:cNvSpPr txBox="1">
            <a:spLocks/>
          </p:cNvSpPr>
          <p:nvPr>
            <p:ph type="title"/>
          </p:nvPr>
        </p:nvSpPr>
        <p:spPr>
          <a:xfrm rot="0">
            <a:off x="1494790" y="1199515"/>
            <a:ext cx="2613025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3" name="Rect 0"/>
          <p:cNvSpPr txBox="1">
            <a:spLocks/>
          </p:cNvSpPr>
          <p:nvPr>
            <p:ph type="subTitle"/>
          </p:nvPr>
        </p:nvSpPr>
        <p:spPr>
          <a:xfrm rot="0">
            <a:off x="979170" y="1555750"/>
            <a:ext cx="3644265" cy="2781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94" name="Rect 0"/>
          <p:cNvSpPr txBox="1">
            <a:spLocks/>
          </p:cNvSpPr>
          <p:nvPr>
            <p:ph type="title"/>
          </p:nvPr>
        </p:nvSpPr>
        <p:spPr>
          <a:xfrm rot="0">
            <a:off x="1494790" y="4637405"/>
            <a:ext cx="2613025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5" name="Rect 0"/>
          <p:cNvSpPr txBox="1">
            <a:spLocks/>
          </p:cNvSpPr>
          <p:nvPr>
            <p:ph type="subTitle"/>
          </p:nvPr>
        </p:nvSpPr>
        <p:spPr>
          <a:xfrm rot="0">
            <a:off x="979170" y="5003165"/>
            <a:ext cx="3644265" cy="2781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96" name="Rect 0"/>
          <p:cNvSpPr txBox="1">
            <a:spLocks/>
          </p:cNvSpPr>
          <p:nvPr>
            <p:ph type="title"/>
          </p:nvPr>
        </p:nvSpPr>
        <p:spPr>
          <a:xfrm rot="0">
            <a:off x="8084820" y="1199515"/>
            <a:ext cx="2613025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7" name="Rect 0"/>
          <p:cNvSpPr txBox="1">
            <a:spLocks/>
          </p:cNvSpPr>
          <p:nvPr>
            <p:ph type="subTitle"/>
          </p:nvPr>
        </p:nvSpPr>
        <p:spPr>
          <a:xfrm rot="0">
            <a:off x="7569835" y="1555750"/>
            <a:ext cx="3644265" cy="2781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98" name="Rect 0"/>
          <p:cNvSpPr txBox="1">
            <a:spLocks/>
          </p:cNvSpPr>
          <p:nvPr>
            <p:ph type="title"/>
          </p:nvPr>
        </p:nvSpPr>
        <p:spPr>
          <a:xfrm rot="0">
            <a:off x="8084820" y="4637405"/>
            <a:ext cx="2613025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99" name="Rect 0"/>
          <p:cNvSpPr txBox="1">
            <a:spLocks/>
          </p:cNvSpPr>
          <p:nvPr>
            <p:ph type="subTitle"/>
          </p:nvPr>
        </p:nvSpPr>
        <p:spPr>
          <a:xfrm rot="0">
            <a:off x="7569835" y="5002530"/>
            <a:ext cx="3644265" cy="27813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02" name="Rect 0"/>
          <p:cNvSpPr txBox="1">
            <a:spLocks/>
          </p:cNvSpPr>
          <p:nvPr>
            <p:ph type="subTitle"/>
          </p:nvPr>
        </p:nvSpPr>
        <p:spPr>
          <a:xfrm rot="0">
            <a:off x="2080895" y="4678680"/>
            <a:ext cx="3658235" cy="1321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03" name="Rect 0"/>
          <p:cNvSpPr txBox="1">
            <a:spLocks/>
          </p:cNvSpPr>
          <p:nvPr>
            <p:ph type="subTitle"/>
          </p:nvPr>
        </p:nvSpPr>
        <p:spPr>
          <a:xfrm rot="0">
            <a:off x="6453505" y="4678680"/>
            <a:ext cx="3658235" cy="132143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04" name="Rect 0"/>
          <p:cNvSpPr txBox="1">
            <a:spLocks/>
          </p:cNvSpPr>
          <p:nvPr>
            <p:ph type="title"/>
          </p:nvPr>
        </p:nvSpPr>
        <p:spPr>
          <a:xfrm rot="0">
            <a:off x="2487295" y="4330700"/>
            <a:ext cx="284607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05" name="Rect 0"/>
          <p:cNvSpPr txBox="1">
            <a:spLocks/>
          </p:cNvSpPr>
          <p:nvPr>
            <p:ph type="title"/>
          </p:nvPr>
        </p:nvSpPr>
        <p:spPr>
          <a:xfrm rot="0">
            <a:off x="6859270" y="4330700"/>
            <a:ext cx="284607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06" name="Rect 0"/>
          <p:cNvSpPr>
            <a:spLocks/>
          </p:cNvSpPr>
          <p:nvPr/>
        </p:nvSpPr>
        <p:spPr>
          <a:xfrm rot="10800000" flipH="1">
            <a:off x="0" y="-48260"/>
            <a:ext cx="3057525" cy="2779395"/>
          </a:xfrm>
          <a:prstGeom prst="rtTriangle"/>
          <a:solidFill>
            <a:schemeClr val="dk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07" name="Rect 0"/>
          <p:cNvSpPr>
            <a:spLocks/>
          </p:cNvSpPr>
          <p:nvPr/>
        </p:nvSpPr>
        <p:spPr>
          <a:xfrm rot="0">
            <a:off x="8047355" y="4078605"/>
            <a:ext cx="7153910" cy="335597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 0"/>
          <p:cNvSpPr txBox="1">
            <a:spLocks/>
          </p:cNvSpPr>
          <p:nvPr>
            <p:ph type="title"/>
          </p:nvPr>
        </p:nvSpPr>
        <p:spPr>
          <a:xfrm rot="0">
            <a:off x="1146810" y="3009900"/>
            <a:ext cx="199961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10" name="Rect 0"/>
          <p:cNvSpPr txBox="1">
            <a:spLocks/>
          </p:cNvSpPr>
          <p:nvPr>
            <p:ph type="subTitle"/>
          </p:nvPr>
        </p:nvSpPr>
        <p:spPr>
          <a:xfrm rot="0">
            <a:off x="528320" y="3355340"/>
            <a:ext cx="323532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11" name="Rect 0"/>
          <p:cNvSpPr txBox="1">
            <a:spLocks/>
          </p:cNvSpPr>
          <p:nvPr>
            <p:ph type="title"/>
          </p:nvPr>
        </p:nvSpPr>
        <p:spPr>
          <a:xfrm rot="0">
            <a:off x="9046845" y="3009900"/>
            <a:ext cx="199961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12" name="Rect 0"/>
          <p:cNvSpPr txBox="1">
            <a:spLocks/>
          </p:cNvSpPr>
          <p:nvPr>
            <p:ph type="subTitle"/>
          </p:nvPr>
        </p:nvSpPr>
        <p:spPr>
          <a:xfrm rot="0">
            <a:off x="8428355" y="3355340"/>
            <a:ext cx="3235325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13" name="Rect 0"/>
          <p:cNvSpPr txBox="1">
            <a:spLocks/>
          </p:cNvSpPr>
          <p:nvPr>
            <p:ph type="title"/>
          </p:nvPr>
        </p:nvSpPr>
        <p:spPr>
          <a:xfrm rot="0">
            <a:off x="5108575" y="3009900"/>
            <a:ext cx="199961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14" name="Rect 0"/>
          <p:cNvSpPr txBox="1">
            <a:spLocks/>
          </p:cNvSpPr>
          <p:nvPr>
            <p:ph type="subTitle"/>
          </p:nvPr>
        </p:nvSpPr>
        <p:spPr>
          <a:xfrm rot="0">
            <a:off x="4490085" y="3355340"/>
            <a:ext cx="3235325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15" name="Rect 0"/>
          <p:cNvSpPr>
            <a:spLocks/>
          </p:cNvSpPr>
          <p:nvPr/>
        </p:nvSpPr>
        <p:spPr>
          <a:xfrm rot="0">
            <a:off x="4264660" y="5019675"/>
            <a:ext cx="3637915" cy="1889125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16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 0"/>
          <p:cNvSpPr txBox="1">
            <a:spLocks/>
          </p:cNvSpPr>
          <p:nvPr>
            <p:ph type="body"/>
          </p:nvPr>
        </p:nvSpPr>
        <p:spPr>
          <a:xfrm rot="0">
            <a:off x="2771775" y="5577840"/>
            <a:ext cx="6972935" cy="89281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ctr" eaLnBrk="1" latinLnBrk="0" hangingPunct="1">
              <a:buClr>
                <a:srgbClr val="383838"/>
              </a:buClr>
              <a:buFont typeface="Didact Gothic"/>
              <a:buChar char="■"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19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3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 0"/>
          <p:cNvSpPr txBox="1">
            <a:spLocks/>
          </p:cNvSpPr>
          <p:nvPr>
            <p:ph type="title"/>
          </p:nvPr>
        </p:nvSpPr>
        <p:spPr>
          <a:xfrm rot="0">
            <a:off x="920115" y="453390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22" name="Rect 0"/>
          <p:cNvSpPr txBox="1">
            <a:spLocks/>
          </p:cNvSpPr>
          <p:nvPr>
            <p:ph type="subTitle"/>
          </p:nvPr>
        </p:nvSpPr>
        <p:spPr>
          <a:xfrm rot="0">
            <a:off x="595630" y="4879340"/>
            <a:ext cx="2860675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23" name="Rect 0"/>
          <p:cNvSpPr txBox="1">
            <a:spLocks/>
          </p:cNvSpPr>
          <p:nvPr>
            <p:ph type="title"/>
          </p:nvPr>
        </p:nvSpPr>
        <p:spPr>
          <a:xfrm rot="0">
            <a:off x="9060815" y="453390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24" name="Rect 0"/>
          <p:cNvSpPr txBox="1">
            <a:spLocks/>
          </p:cNvSpPr>
          <p:nvPr>
            <p:ph type="subTitle"/>
          </p:nvPr>
        </p:nvSpPr>
        <p:spPr>
          <a:xfrm rot="0">
            <a:off x="8762365" y="4879340"/>
            <a:ext cx="2860675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25" name="Rect 0"/>
          <p:cNvSpPr txBox="1">
            <a:spLocks/>
          </p:cNvSpPr>
          <p:nvPr>
            <p:ph type="title"/>
          </p:nvPr>
        </p:nvSpPr>
        <p:spPr>
          <a:xfrm rot="0">
            <a:off x="5003165" y="453390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26" name="Rect 0"/>
          <p:cNvSpPr txBox="1">
            <a:spLocks/>
          </p:cNvSpPr>
          <p:nvPr>
            <p:ph type="subTitle"/>
          </p:nvPr>
        </p:nvSpPr>
        <p:spPr>
          <a:xfrm rot="0">
            <a:off x="4679315" y="4879340"/>
            <a:ext cx="2860675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27" name="Rect 0"/>
          <p:cNvSpPr txBox="1">
            <a:spLocks/>
          </p:cNvSpPr>
          <p:nvPr>
            <p:ph type="title"/>
          </p:nvPr>
        </p:nvSpPr>
        <p:spPr>
          <a:xfrm rot="0">
            <a:off x="2250440" y="707390"/>
            <a:ext cx="769112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ix columns 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 0"/>
          <p:cNvSpPr>
            <a:spLocks/>
          </p:cNvSpPr>
          <p:nvPr/>
        </p:nvSpPr>
        <p:spPr>
          <a:xfrm rot="0">
            <a:off x="-4647565" y="2249170"/>
            <a:ext cx="9871710" cy="505968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30" name="Rect 0"/>
          <p:cNvSpPr>
            <a:spLocks/>
          </p:cNvSpPr>
          <p:nvPr/>
        </p:nvSpPr>
        <p:spPr>
          <a:xfrm rot="0">
            <a:off x="1039495" y="1810385"/>
            <a:ext cx="10316845" cy="4229100"/>
          </a:xfrm>
          <a:prstGeom prst="rect"/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31" name="Rect 0"/>
          <p:cNvSpPr txBox="1">
            <a:spLocks/>
          </p:cNvSpPr>
          <p:nvPr>
            <p:ph type="title"/>
          </p:nvPr>
        </p:nvSpPr>
        <p:spPr>
          <a:xfrm rot="0">
            <a:off x="1391920" y="2339340"/>
            <a:ext cx="2530475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2" name="Rect 0"/>
          <p:cNvSpPr txBox="1">
            <a:spLocks/>
          </p:cNvSpPr>
          <p:nvPr>
            <p:ph type="subTitle"/>
          </p:nvPr>
        </p:nvSpPr>
        <p:spPr>
          <a:xfrm rot="0">
            <a:off x="1412240" y="2752090"/>
            <a:ext cx="248920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33" name="Rect 0"/>
          <p:cNvSpPr txBox="1">
            <a:spLocks/>
          </p:cNvSpPr>
          <p:nvPr>
            <p:ph type="title"/>
          </p:nvPr>
        </p:nvSpPr>
        <p:spPr>
          <a:xfrm rot="0">
            <a:off x="1391920" y="4272915"/>
            <a:ext cx="2530475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4" name="Rect 0"/>
          <p:cNvSpPr txBox="1">
            <a:spLocks/>
          </p:cNvSpPr>
          <p:nvPr>
            <p:ph type="subTitle"/>
          </p:nvPr>
        </p:nvSpPr>
        <p:spPr>
          <a:xfrm rot="0">
            <a:off x="1412240" y="4717415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35" name="Rect 0"/>
          <p:cNvSpPr txBox="1">
            <a:spLocks/>
          </p:cNvSpPr>
          <p:nvPr>
            <p:ph type="title"/>
          </p:nvPr>
        </p:nvSpPr>
        <p:spPr>
          <a:xfrm rot="0">
            <a:off x="4841875" y="2339340"/>
            <a:ext cx="2509520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6" name="Rect 0"/>
          <p:cNvSpPr txBox="1">
            <a:spLocks/>
          </p:cNvSpPr>
          <p:nvPr>
            <p:ph type="subTitle"/>
          </p:nvPr>
        </p:nvSpPr>
        <p:spPr>
          <a:xfrm rot="0">
            <a:off x="4852035" y="2752090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37" name="Rect 0"/>
          <p:cNvSpPr txBox="1">
            <a:spLocks/>
          </p:cNvSpPr>
          <p:nvPr>
            <p:ph type="title"/>
          </p:nvPr>
        </p:nvSpPr>
        <p:spPr>
          <a:xfrm rot="0">
            <a:off x="4841875" y="4272915"/>
            <a:ext cx="2509520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38" name="Rect 0"/>
          <p:cNvSpPr txBox="1">
            <a:spLocks/>
          </p:cNvSpPr>
          <p:nvPr>
            <p:ph type="subTitle"/>
          </p:nvPr>
        </p:nvSpPr>
        <p:spPr>
          <a:xfrm rot="0">
            <a:off x="4852035" y="4717415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39" name="Rect 0"/>
          <p:cNvSpPr txBox="1">
            <a:spLocks/>
          </p:cNvSpPr>
          <p:nvPr>
            <p:ph type="title"/>
          </p:nvPr>
        </p:nvSpPr>
        <p:spPr>
          <a:xfrm rot="0">
            <a:off x="8286750" y="2339340"/>
            <a:ext cx="2501265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40" name="Rect 0"/>
          <p:cNvSpPr txBox="1">
            <a:spLocks/>
          </p:cNvSpPr>
          <p:nvPr>
            <p:ph type="subTitle"/>
          </p:nvPr>
        </p:nvSpPr>
        <p:spPr>
          <a:xfrm rot="0">
            <a:off x="8293100" y="2752090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41" name="Rect 0"/>
          <p:cNvSpPr txBox="1">
            <a:spLocks/>
          </p:cNvSpPr>
          <p:nvPr>
            <p:ph type="title"/>
          </p:nvPr>
        </p:nvSpPr>
        <p:spPr>
          <a:xfrm rot="0">
            <a:off x="8286750" y="4272915"/>
            <a:ext cx="2501265" cy="5353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42" name="Rect 0"/>
          <p:cNvSpPr txBox="1">
            <a:spLocks/>
          </p:cNvSpPr>
          <p:nvPr>
            <p:ph type="subTitle"/>
          </p:nvPr>
        </p:nvSpPr>
        <p:spPr>
          <a:xfrm rot="0">
            <a:off x="8293100" y="4717415"/>
            <a:ext cx="2489200" cy="70548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43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 0"/>
          <p:cNvSpPr>
            <a:spLocks/>
          </p:cNvSpPr>
          <p:nvPr/>
        </p:nvSpPr>
        <p:spPr>
          <a:xfrm rot="10800000">
            <a:off x="7855585" y="-516255"/>
            <a:ext cx="7019290" cy="3597275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46" name="Rect 0"/>
          <p:cNvSpPr>
            <a:spLocks/>
          </p:cNvSpPr>
          <p:nvPr/>
        </p:nvSpPr>
        <p:spPr>
          <a:xfrm rot="0">
            <a:off x="-6922135" y="3080385"/>
            <a:ext cx="9871710" cy="505968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47" name="Rect 0"/>
          <p:cNvSpPr txBox="1">
            <a:spLocks/>
          </p:cNvSpPr>
          <p:nvPr>
            <p:ph type="title"/>
          </p:nvPr>
        </p:nvSpPr>
        <p:spPr>
          <a:xfrm rot="0">
            <a:off x="1149985" y="43307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48" name="Rect 0"/>
          <p:cNvSpPr txBox="1">
            <a:spLocks/>
          </p:cNvSpPr>
          <p:nvPr>
            <p:ph type="subTitle"/>
          </p:nvPr>
        </p:nvSpPr>
        <p:spPr>
          <a:xfrm rot="0">
            <a:off x="565785" y="4676140"/>
            <a:ext cx="35204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49" name="Rect 0"/>
          <p:cNvSpPr txBox="1">
            <a:spLocks/>
          </p:cNvSpPr>
          <p:nvPr>
            <p:ph type="title"/>
          </p:nvPr>
        </p:nvSpPr>
        <p:spPr>
          <a:xfrm rot="0">
            <a:off x="8700770" y="43307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50" name="Rect 0"/>
          <p:cNvSpPr txBox="1">
            <a:spLocks/>
          </p:cNvSpPr>
          <p:nvPr>
            <p:ph type="subTitle"/>
          </p:nvPr>
        </p:nvSpPr>
        <p:spPr>
          <a:xfrm rot="0">
            <a:off x="8117205" y="4676140"/>
            <a:ext cx="3520440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51" name="Rect 0"/>
          <p:cNvSpPr txBox="1">
            <a:spLocks/>
          </p:cNvSpPr>
          <p:nvPr>
            <p:ph type="title"/>
          </p:nvPr>
        </p:nvSpPr>
        <p:spPr>
          <a:xfrm rot="0">
            <a:off x="4919980" y="4330700"/>
            <a:ext cx="23520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52" name="Rect 0"/>
          <p:cNvSpPr txBox="1">
            <a:spLocks/>
          </p:cNvSpPr>
          <p:nvPr>
            <p:ph type="subTitle"/>
          </p:nvPr>
        </p:nvSpPr>
        <p:spPr>
          <a:xfrm rot="0">
            <a:off x="4336415" y="4676140"/>
            <a:ext cx="3520440" cy="41211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53" name="Rect 0"/>
          <p:cNvSpPr txBox="1">
            <a:spLocks/>
          </p:cNvSpPr>
          <p:nvPr>
            <p:ph type="title"/>
          </p:nvPr>
        </p:nvSpPr>
        <p:spPr>
          <a:xfrm rot="0">
            <a:off x="2250440" y="707390"/>
            <a:ext cx="769112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 0"/>
          <p:cNvSpPr txBox="1">
            <a:spLocks/>
          </p:cNvSpPr>
          <p:nvPr>
            <p:ph type="title"/>
          </p:nvPr>
        </p:nvSpPr>
        <p:spPr>
          <a:xfrm rot="0">
            <a:off x="5680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 5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58" name="Rect 0"/>
          <p:cNvSpPr txBox="1">
            <a:spLocks/>
          </p:cNvSpPr>
          <p:nvPr>
            <p:ph type="title"/>
          </p:nvPr>
        </p:nvSpPr>
        <p:spPr>
          <a:xfrm rot="0">
            <a:off x="1712595" y="4359910"/>
            <a:ext cx="1546860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59" name="Rect 0"/>
          <p:cNvSpPr txBox="1">
            <a:spLocks/>
          </p:cNvSpPr>
          <p:nvPr>
            <p:ph type="subTitle"/>
          </p:nvPr>
        </p:nvSpPr>
        <p:spPr>
          <a:xfrm rot="0">
            <a:off x="1254125" y="4721860"/>
            <a:ext cx="2464435" cy="2781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60" name="Rect 0"/>
          <p:cNvSpPr txBox="1">
            <a:spLocks/>
          </p:cNvSpPr>
          <p:nvPr>
            <p:ph type="title"/>
          </p:nvPr>
        </p:nvSpPr>
        <p:spPr>
          <a:xfrm rot="0">
            <a:off x="8932545" y="4343400"/>
            <a:ext cx="1546860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61" name="Rect 0"/>
          <p:cNvSpPr txBox="1">
            <a:spLocks/>
          </p:cNvSpPr>
          <p:nvPr>
            <p:ph type="subTitle"/>
          </p:nvPr>
        </p:nvSpPr>
        <p:spPr>
          <a:xfrm rot="0">
            <a:off x="8474075" y="4693285"/>
            <a:ext cx="2464435" cy="278130"/>
          </a:xfrm>
          <a:prstGeom prst="rect"/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62" name="Rect 0"/>
          <p:cNvSpPr txBox="1">
            <a:spLocks/>
          </p:cNvSpPr>
          <p:nvPr>
            <p:ph type="title"/>
          </p:nvPr>
        </p:nvSpPr>
        <p:spPr>
          <a:xfrm rot="0">
            <a:off x="5320030" y="4359910"/>
            <a:ext cx="1546860" cy="4457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63" name="Rect 0"/>
          <p:cNvSpPr txBox="1">
            <a:spLocks/>
          </p:cNvSpPr>
          <p:nvPr>
            <p:ph type="subTitle"/>
          </p:nvPr>
        </p:nvSpPr>
        <p:spPr>
          <a:xfrm rot="0">
            <a:off x="4860925" y="4721860"/>
            <a:ext cx="2464435" cy="278130"/>
          </a:xfrm>
          <a:prstGeom prst="rect"/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s and 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 0"/>
          <p:cNvSpPr>
            <a:spLocks/>
          </p:cNvSpPr>
          <p:nvPr/>
        </p:nvSpPr>
        <p:spPr>
          <a:xfrm rot="0">
            <a:off x="4413250" y="2494915"/>
            <a:ext cx="3366135" cy="2700020"/>
          </a:xfrm>
          <a:prstGeom prst="rect"/>
          <a:solidFill>
            <a:schemeClr val="dk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66" name="Rect 0"/>
          <p:cNvSpPr>
            <a:spLocks/>
          </p:cNvSpPr>
          <p:nvPr/>
        </p:nvSpPr>
        <p:spPr>
          <a:xfrm rot="0">
            <a:off x="713105" y="2494915"/>
            <a:ext cx="3366135" cy="2700020"/>
          </a:xfrm>
          <a:prstGeom prst="rect"/>
          <a:solidFill>
            <a:schemeClr val="dk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67" name="Rect 0"/>
          <p:cNvSpPr>
            <a:spLocks/>
          </p:cNvSpPr>
          <p:nvPr/>
        </p:nvSpPr>
        <p:spPr>
          <a:xfrm rot="0">
            <a:off x="8113395" y="2494915"/>
            <a:ext cx="3366135" cy="2700020"/>
          </a:xfrm>
          <a:prstGeom prst="rect"/>
          <a:solidFill>
            <a:schemeClr val="dk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68" name="Rect 0"/>
          <p:cNvSpPr txBox="1">
            <a:spLocks/>
          </p:cNvSpPr>
          <p:nvPr>
            <p:ph type="subTitle"/>
          </p:nvPr>
        </p:nvSpPr>
        <p:spPr>
          <a:xfrm rot="0">
            <a:off x="871855" y="4086860"/>
            <a:ext cx="3049270" cy="1004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69" name="Rect 0"/>
          <p:cNvSpPr txBox="1">
            <a:spLocks/>
          </p:cNvSpPr>
          <p:nvPr>
            <p:ph type="subTitle"/>
          </p:nvPr>
        </p:nvSpPr>
        <p:spPr>
          <a:xfrm rot="0">
            <a:off x="4585970" y="4086860"/>
            <a:ext cx="3049270" cy="100457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70" name="Rect 0"/>
          <p:cNvSpPr txBox="1">
            <a:spLocks/>
          </p:cNvSpPr>
          <p:nvPr>
            <p:ph type="subTitle"/>
          </p:nvPr>
        </p:nvSpPr>
        <p:spPr>
          <a:xfrm rot="0">
            <a:off x="8271510" y="4086860"/>
            <a:ext cx="3049270" cy="1004570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71" name="Rect 0"/>
          <p:cNvSpPr txBox="1">
            <a:spLocks/>
          </p:cNvSpPr>
          <p:nvPr>
            <p:ph type="title" hasCustomPrompt="1"/>
          </p:nvPr>
        </p:nvSpPr>
        <p:spPr>
          <a:xfrm rot="0">
            <a:off x="784225" y="3188970"/>
            <a:ext cx="3223895" cy="1004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533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533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2" name="Rect 0"/>
          <p:cNvSpPr txBox="1">
            <a:spLocks/>
          </p:cNvSpPr>
          <p:nvPr>
            <p:ph type="title" hasCustomPrompt="1"/>
          </p:nvPr>
        </p:nvSpPr>
        <p:spPr>
          <a:xfrm rot="0">
            <a:off x="4484370" y="3188970"/>
            <a:ext cx="3223895" cy="1004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533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533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3" name="Rect 0"/>
          <p:cNvSpPr txBox="1">
            <a:spLocks/>
          </p:cNvSpPr>
          <p:nvPr>
            <p:ph type="title" hasCustomPrompt="1"/>
          </p:nvPr>
        </p:nvSpPr>
        <p:spPr>
          <a:xfrm rot="0">
            <a:off x="8184515" y="3188970"/>
            <a:ext cx="3223895" cy="1004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5330" cap="none" i="0" b="0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xx%</a:t>
            </a:r>
            <a:endParaRPr lang="ko-KR" altLang="en-US" sz="5330" cap="none" i="0" b="0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4" name="Rect 0"/>
          <p:cNvSpPr txBox="1">
            <a:spLocks/>
          </p:cNvSpPr>
          <p:nvPr>
            <p:ph type="title"/>
          </p:nvPr>
        </p:nvSpPr>
        <p:spPr>
          <a:xfrm rot="0">
            <a:off x="2632710" y="707390"/>
            <a:ext cx="69278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 0"/>
          <p:cNvSpPr>
            <a:spLocks/>
          </p:cNvSpPr>
          <p:nvPr/>
        </p:nvSpPr>
        <p:spPr>
          <a:xfrm rot="0">
            <a:off x="5554345" y="3760470"/>
            <a:ext cx="10770235" cy="5168265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77" name="Rect 0"/>
          <p:cNvSpPr>
            <a:spLocks/>
          </p:cNvSpPr>
          <p:nvPr/>
        </p:nvSpPr>
        <p:spPr>
          <a:xfrm rot="10800000">
            <a:off x="-1341755" y="-393065"/>
            <a:ext cx="5372735" cy="2578735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78" name="Rect 0"/>
          <p:cNvSpPr txBox="1">
            <a:spLocks/>
          </p:cNvSpPr>
          <p:nvPr>
            <p:ph type="title"/>
          </p:nvPr>
        </p:nvSpPr>
        <p:spPr>
          <a:xfrm rot="0">
            <a:off x="951230" y="998855"/>
            <a:ext cx="10290810" cy="17297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0665" cap="none" i="0" b="1" strike="noStrike">
                <a:solidFill>
                  <a:schemeClr val="lt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10665" cap="none" i="0" b="1" strike="noStrike">
              <a:solidFill>
                <a:schemeClr val="lt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179" name="Rect 0"/>
          <p:cNvSpPr txBox="1">
            <a:spLocks/>
          </p:cNvSpPr>
          <p:nvPr>
            <p:ph type="body"/>
          </p:nvPr>
        </p:nvSpPr>
        <p:spPr>
          <a:xfrm rot="0">
            <a:off x="4091305" y="2839085"/>
            <a:ext cx="4010660" cy="9220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609600" indent="-423545" rtl="0" algn="ctr" eaLnBrk="1" latinLnBrk="0" hangingPunct="1"/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마스터 텍스트 스타일을 편집하려면 클릭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80" name="Rect 0"/>
          <p:cNvSpPr txBox="1">
            <a:spLocks/>
          </p:cNvSpPr>
          <p:nvPr/>
        </p:nvSpPr>
        <p:spPr>
          <a:xfrm rot="0">
            <a:off x="3311525" y="4523740"/>
            <a:ext cx="5569585" cy="922020"/>
          </a:xfrm>
          <a:prstGeom prst="rect"/>
          <a:noFill/>
          <a:ln w="0">
            <a:noFill/>
            <a:prstDash/>
          </a:ln>
        </p:spPr>
        <p:txBody>
          <a:bodyPr wrap="square" lIns="121920" tIns="121920" rIns="121920" bIns="12192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14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CREDITS: This presentation template was created by </a:t>
            </a:r>
            <a:r>
              <a:rPr sz="1465" cap="none" i="0" b="1" strike="noStrike">
                <a:solidFill>
                  <a:schemeClr val="lt1"/>
                </a:solidFill>
                <a:latin typeface="Didact Gothic" charset="0"/>
                <a:ea typeface="Didact Gothic" charset="0"/>
                <a:hlinkClick r:id="rId2"/>
              </a:rPr>
              <a:t>Slidesgo</a:t>
            </a:r>
            <a:r>
              <a:rPr sz="14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, including icons by </a:t>
            </a:r>
            <a:r>
              <a:rPr sz="1465" cap="none" i="0" b="1" strike="noStrike">
                <a:solidFill>
                  <a:schemeClr val="lt1"/>
                </a:solidFill>
                <a:latin typeface="Didact Gothic" charset="0"/>
                <a:ea typeface="Didact Gothic" charset="0"/>
                <a:hlinkClick r:id="rId3"/>
              </a:rPr>
              <a:t>Flaticon</a:t>
            </a:r>
            <a:r>
              <a:rPr sz="14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, infographics &amp; images by </a:t>
            </a:r>
            <a:r>
              <a:rPr sz="1465" cap="none" i="0" b="1" strike="noStrike">
                <a:solidFill>
                  <a:schemeClr val="lt1"/>
                </a:solidFill>
                <a:latin typeface="Didact Gothic" charset="0"/>
                <a:ea typeface="Didact Gothic" charset="0"/>
                <a:hlinkClick r:id="rId4"/>
              </a:rPr>
              <a:t>Freepik</a:t>
            </a:r>
            <a:r>
              <a:rPr sz="14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 </a:t>
            </a:r>
            <a:endParaRPr lang="ko-KR" altLang="en-US" sz="14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181" name="Rect 0"/>
          <p:cNvSpPr txBox="1">
            <a:spLocks/>
          </p:cNvSpPr>
          <p:nvPr>
            <p:ph type="subTitle"/>
          </p:nvPr>
        </p:nvSpPr>
        <p:spPr>
          <a:xfrm rot="0">
            <a:off x="4091940" y="2457450"/>
            <a:ext cx="4010660" cy="57340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1865" cap="none" i="0" b="0" strike="noStrike">
                <a:solidFill>
                  <a:schemeClr val="lt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lt1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ítulo y dos columnas 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>
            <p:ph type="subTitle"/>
          </p:nvPr>
        </p:nvSpPr>
        <p:spPr>
          <a:xfrm rot="0">
            <a:off x="1111885" y="3201035"/>
            <a:ext cx="4135120" cy="1321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/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26" name="Rect 0"/>
          <p:cNvSpPr txBox="1">
            <a:spLocks/>
          </p:cNvSpPr>
          <p:nvPr>
            <p:ph type="subTitle"/>
          </p:nvPr>
        </p:nvSpPr>
        <p:spPr>
          <a:xfrm rot="0">
            <a:off x="6945630" y="3201035"/>
            <a:ext cx="4135120" cy="132143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eaLnBrk="1" latinLnBrk="0" hangingPunct="1"/>
            <a:r>
              <a:rPr sz="1865" cap="none" i="0" b="0" strike="noStrike">
                <a:solidFill>
                  <a:schemeClr val="dk1"/>
                </a:solidFill>
                <a:latin typeface="Didact Gothic" charset="0"/>
                <a:ea typeface="Didact Gothic" charset="0"/>
              </a:rPr>
              <a:t>클릭하여 마스터 부제목 스타일 편집</a:t>
            </a:r>
            <a:endParaRPr lang="ko-KR" altLang="en-US" sz="1865" cap="none" i="0" b="0" strike="noStrike">
              <a:solidFill>
                <a:schemeClr val="dk1"/>
              </a:solidFill>
              <a:latin typeface="Didact Gothic" charset="0"/>
              <a:ea typeface="Didact Gothic" charset="0"/>
            </a:endParaRPr>
          </a:p>
        </p:txBody>
      </p:sp>
      <p:sp>
        <p:nvSpPr>
          <p:cNvPr id="27" name="Rect 0"/>
          <p:cNvSpPr txBox="1">
            <a:spLocks/>
          </p:cNvSpPr>
          <p:nvPr>
            <p:ph type="title"/>
          </p:nvPr>
        </p:nvSpPr>
        <p:spPr>
          <a:xfrm rot="0">
            <a:off x="2073275" y="254635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28" name="Rect 0"/>
          <p:cNvSpPr txBox="1">
            <a:spLocks/>
          </p:cNvSpPr>
          <p:nvPr>
            <p:ph type="title"/>
          </p:nvPr>
        </p:nvSpPr>
        <p:spPr>
          <a:xfrm rot="0">
            <a:off x="7907020" y="2546350"/>
            <a:ext cx="2212340" cy="412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4000" cap="none" i="0" b="1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마스터 제목 스타일 편집</a:t>
            </a:r>
            <a:endParaRPr lang="ko-KR" altLang="en-US" sz="4000" cap="none" i="0" b="1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10800000">
            <a:off x="4784725" y="-30480"/>
            <a:ext cx="2623185" cy="118173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  <a:prstDash/>
          </a:ln>
        </p:spPr>
        <p:txBody>
          <a:bodyPr wrap="square" lIns="121920" tIns="121920" rIns="121920" bIns="1219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24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6.xml"></Relationship><Relationship Id="rId2" Type="http://schemas.openxmlformats.org/officeDocument/2006/relationships/slideLayout" Target="../slideLayouts/slideLayout27.xml"></Relationship><Relationship Id="rId3" Type="http://schemas.openxmlformats.org/officeDocument/2006/relationships/slideLayout" Target="../slideLayouts/slideLayout28.xml"></Relationship><Relationship Id="rId4" Type="http://schemas.openxmlformats.org/officeDocument/2006/relationships/slideLayout" Target="../slideLayouts/slideLayout29.xml"></Relationship><Relationship Id="rId5" Type="http://schemas.openxmlformats.org/officeDocument/2006/relationships/slideLayout" Target="../slideLayouts/slideLayout30.xml"></Relationship><Relationship Id="rId6" Type="http://schemas.openxmlformats.org/officeDocument/2006/relationships/slideLayout" Target="../slideLayouts/slideLayout31.xml"></Relationship><Relationship Id="rId7" Type="http://schemas.openxmlformats.org/officeDocument/2006/relationships/slideLayout" Target="../slideLayouts/slideLayout32.xml"></Relationship><Relationship Id="rId8" Type="http://schemas.openxmlformats.org/officeDocument/2006/relationships/slideLayout" Target="../slideLayouts/slideLayout33.xml"></Relationship><Relationship Id="rId9" Type="http://schemas.openxmlformats.org/officeDocument/2006/relationships/slideLayout" Target="../slideLayouts/slideLayout34.xml"></Relationship><Relationship Id="rId10" Type="http://schemas.openxmlformats.org/officeDocument/2006/relationships/slideLayout" Target="../slideLayouts/slideLayout35.xml"></Relationship><Relationship Id="rId11" Type="http://schemas.openxmlformats.org/officeDocument/2006/relationships/slideLayout" Target="../slideLayouts/slideLayout36.xml"></Relationship><Relationship Id="rId12" Type="http://schemas.openxmlformats.org/officeDocument/2006/relationships/slideLayout" Target="../slideLayouts/slideLayout37.xml"></Relationship><Relationship Id="rId13" Type="http://schemas.openxmlformats.org/officeDocument/2006/relationships/slideLayout" Target="../slideLayouts/slideLayout38.xml"></Relationship><Relationship Id="rId14" Type="http://schemas.openxmlformats.org/officeDocument/2006/relationships/slideLayout" Target="../slideLayouts/slideLayout39.xml"></Relationship><Relationship Id="rId15" Type="http://schemas.openxmlformats.org/officeDocument/2006/relationships/slideLayout" Target="../slideLayouts/slideLayout40.xml"></Relationship><Relationship Id="rId16" Type="http://schemas.openxmlformats.org/officeDocument/2006/relationships/slideLayout" Target="../slideLayouts/slideLayout41.xml"></Relationship><Relationship Id="rId17" Type="http://schemas.openxmlformats.org/officeDocument/2006/relationships/slideLayout" Target="../slideLayouts/slideLayout42.xml"></Relationship><Relationship Id="rId18" Type="http://schemas.openxmlformats.org/officeDocument/2006/relationships/slideLayout" Target="../slideLayouts/slideLayout43.xml"></Relationship><Relationship Id="rId19" Type="http://schemas.openxmlformats.org/officeDocument/2006/relationships/slideLayout" Target="../slideLayouts/slideLayout44.xml"></Relationship><Relationship Id="rId20" Type="http://schemas.openxmlformats.org/officeDocument/2006/relationships/slideLayout" Target="../slideLayouts/slideLayout45.xml"></Relationship><Relationship Id="rId21" Type="http://schemas.openxmlformats.org/officeDocument/2006/relationships/slideLayout" Target="../slideLayouts/slideLayout46.xml"></Relationship><Relationship Id="rId22" Type="http://schemas.openxmlformats.org/officeDocument/2006/relationships/slideLayout" Target="../slideLayouts/slideLayout47.xml"></Relationship><Relationship Id="rId23" Type="http://schemas.openxmlformats.org/officeDocument/2006/relationships/slideLayout" Target="../slideLayouts/slideLayout48.xml"></Relationship><Relationship Id="rId24" Type="http://schemas.openxmlformats.org/officeDocument/2006/relationships/slideLayout" Target="../slideLayouts/slideLayout49.xml"></Relationship><Relationship Id="rId25" Type="http://schemas.openxmlformats.org/officeDocument/2006/relationships/slideLayout" Target="../slideLayouts/slideLayout50.xml"></Relationship><Relationship Id="rId26" Type="http://schemas.openxmlformats.org/officeDocument/2006/relationships/slideLayout" Target="../slideLayouts/slideLayout51.xml"></Relationship><Relationship Id="rId27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2.xml"></Relationship><Relationship Id="rId2" Type="http://schemas.openxmlformats.org/officeDocument/2006/relationships/slideLayout" Target="../slideLayouts/slideLayout53.xml"></Relationship><Relationship Id="rId3" Type="http://schemas.openxmlformats.org/officeDocument/2006/relationships/slideLayout" Target="../slideLayouts/slideLayout54.xml"></Relationship><Relationship Id="rId4" Type="http://schemas.openxmlformats.org/officeDocument/2006/relationships/slideLayout" Target="../slideLayouts/slideLayout55.xml"></Relationship><Relationship Id="rId5" Type="http://schemas.openxmlformats.org/officeDocument/2006/relationships/slideLayout" Target="../slideLayouts/slideLayout56.xml"></Relationship><Relationship Id="rId6" Type="http://schemas.openxmlformats.org/officeDocument/2006/relationships/slideLayout" Target="../slideLayouts/slideLayout57.xml"></Relationship><Relationship Id="rId7" Type="http://schemas.openxmlformats.org/officeDocument/2006/relationships/slideLayout" Target="../slideLayouts/slideLayout58.xml"></Relationship><Relationship Id="rId8" Type="http://schemas.openxmlformats.org/officeDocument/2006/relationships/slideLayout" Target="../slideLayouts/slideLayout59.xml"></Relationship><Relationship Id="rId9" Type="http://schemas.openxmlformats.org/officeDocument/2006/relationships/slideLayout" Target="../slideLayouts/slideLayout60.xml"></Relationship><Relationship Id="rId10" Type="http://schemas.openxmlformats.org/officeDocument/2006/relationships/slideLayout" Target="../slideLayouts/slideLayout61.xml"></Relationship><Relationship Id="rId11" Type="http://schemas.openxmlformats.org/officeDocument/2006/relationships/slideLayout" Target="../slideLayouts/slideLayout62.xml"></Relationship><Relationship Id="rId12" Type="http://schemas.openxmlformats.org/officeDocument/2006/relationships/slideLayout" Target="../slideLayouts/slideLayout63.xml"></Relationship><Relationship Id="rId13" Type="http://schemas.openxmlformats.org/officeDocument/2006/relationships/slideLayout" Target="../slideLayouts/slideLayout64.xml"></Relationship><Relationship Id="rId14" Type="http://schemas.openxmlformats.org/officeDocument/2006/relationships/slideLayout" Target="../slideLayouts/slideLayout65.xml"></Relationship><Relationship Id="rId15" Type="http://schemas.openxmlformats.org/officeDocument/2006/relationships/slideLayout" Target="../slideLayouts/slideLayout66.xml"></Relationship><Relationship Id="rId16" Type="http://schemas.openxmlformats.org/officeDocument/2006/relationships/slideLayout" Target="../slideLayouts/slideLayout67.xml"></Relationship><Relationship Id="rId17" Type="http://schemas.openxmlformats.org/officeDocument/2006/relationships/slideLayout" Target="../slideLayouts/slideLayout68.xml"></Relationship><Relationship Id="rId18" Type="http://schemas.openxmlformats.org/officeDocument/2006/relationships/slideLayout" Target="../slideLayouts/slideLayout69.xml"></Relationship><Relationship Id="rId19" Type="http://schemas.openxmlformats.org/officeDocument/2006/relationships/slideLayout" Target="../slideLayouts/slideLayout70.xml"></Relationship><Relationship Id="rId20" Type="http://schemas.openxmlformats.org/officeDocument/2006/relationships/slideLayout" Target="../slideLayouts/slideLayout71.xml"></Relationship><Relationship Id="rId21" Type="http://schemas.openxmlformats.org/officeDocument/2006/relationships/slideLayout" Target="../slideLayouts/slideLayout72.xml"></Relationship><Relationship Id="rId22" Type="http://schemas.openxmlformats.org/officeDocument/2006/relationships/slideLayout" Target="../slideLayouts/slideLayout73.xml"></Relationship><Relationship Id="rId23" Type="http://schemas.openxmlformats.org/officeDocument/2006/relationships/slideLayout" Target="../slideLayouts/slideLayout74.xml"></Relationship><Relationship Id="rId24" Type="http://schemas.openxmlformats.org/officeDocument/2006/relationships/slideLayout" Target="../slideLayouts/slideLayout75.xml"></Relationship><Relationship Id="rId25" Type="http://schemas.openxmlformats.org/officeDocument/2006/relationships/slideLayout" Target="../slideLayouts/slideLayout76.xml"></Relationship><Relationship Id="rId26" Type="http://schemas.openxmlformats.org/officeDocument/2006/relationships/slideLayout" Target="../slideLayouts/slideLayout77.xml"></Relationship><Relationship Id="rId27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noFill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230" y="719455"/>
            <a:ext cx="10290175" cy="151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30" y="1536700"/>
            <a:ext cx="10290175" cy="460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  <p:sldLayoutId id="2147483886" r:id="rId2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951230" y="719455"/>
            <a:ext cx="10290810" cy="151130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body"/>
          </p:nvPr>
        </p:nvSpPr>
        <p:spPr>
          <a:xfrm rot="0">
            <a:off x="951230" y="1536700"/>
            <a:ext cx="10290810" cy="46024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457200" indent="-317500" latinLnBrk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951230" y="719455"/>
            <a:ext cx="10290810" cy="151130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body"/>
          </p:nvPr>
        </p:nvSpPr>
        <p:spPr>
          <a:xfrm rot="0">
            <a:off x="951230" y="1536700"/>
            <a:ext cx="10290810" cy="46024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457200" indent="-317500" latinLnBrk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38" r:id="rId2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Relationship Id="rId2" Type="http://schemas.openxmlformats.org/officeDocument/2006/relationships/image" Target="../media/image1.pn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3896867002.png"></Relationship><Relationship Id="rId4" Type="http://schemas.openxmlformats.org/officeDocument/2006/relationships/image" Target="../media/fImage834287427.png"></Relationship><Relationship Id="rId5" Type="http://schemas.openxmlformats.org/officeDocument/2006/relationships/image" Target="../media/fImage33501023148.png"></Relationship><Relationship Id="rId6" Type="http://schemas.openxmlformats.org/officeDocument/2006/relationships/image" Target="../media/fImage17951038001.png"></Relationship><Relationship Id="rId7" Type="http://schemas.openxmlformats.org/officeDocument/2006/relationships/slideLayout" Target="../slideLayouts/slideLayout10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25727907002.png"></Relationship><Relationship Id="rId2" Type="http://schemas.openxmlformats.org/officeDocument/2006/relationships/image" Target="../media/fImage1123191427.png"></Relationship><Relationship Id="rId3" Type="http://schemas.openxmlformats.org/officeDocument/2006/relationships/slideLayout" Target="../slideLayouts/slideLayout10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8158927002.png"></Relationship><Relationship Id="rId4" Type="http://schemas.openxmlformats.org/officeDocument/2006/relationships/image" Target="../media/fImage236693427.png"></Relationship><Relationship Id="rId5" Type="http://schemas.openxmlformats.org/officeDocument/2006/relationships/image" Target="../media/fImage32401003148.png"></Relationship><Relationship Id="rId6" Type="http://schemas.openxmlformats.org/officeDocument/2006/relationships/image" Target="../media/fImage19971018001.png"></Relationship><Relationship Id="rId7" Type="http://schemas.openxmlformats.org/officeDocument/2006/relationships/slideLayout" Target="../slideLayouts/slideLayout10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53315977002.png"></Relationship><Relationship Id="rId2" Type="http://schemas.openxmlformats.org/officeDocument/2006/relationships/image" Target="../media/fImage931098427.png"></Relationship><Relationship Id="rId3" Type="http://schemas.openxmlformats.org/officeDocument/2006/relationships/image" Target="../media/fImage54197993148.png"></Relationship><Relationship Id="rId4" Type="http://schemas.openxmlformats.org/officeDocument/2006/relationships/slideLayout" Target="../slideLayouts/slideLayout10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5680075" y="1871980"/>
            <a:ext cx="5764530" cy="20116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실시간 이슈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3926205"/>
            <a:ext cx="5106035" cy="332105"/>
          </a:xfr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800"/>
              <a:t>H</a:t>
            </a:r>
            <a:r>
              <a:rPr lang="ko-KR" altLang="en-US" sz="4800"/>
              <a:t>조</a:t>
            </a:r>
            <a:endParaRPr lang="ko-KR" altLang="en-US" sz="4800"/>
          </a:p>
          <a:p>
            <a:pPr marL="0" indent="0" algn="ctr" latinLnBrk="0">
              <a:buFontTx/>
              <a:buNone/>
            </a:pPr>
            <a:r>
              <a:rPr lang="ko-KR" altLang="en-US" sz="4800"/>
              <a:t>심상갑</a:t>
            </a:r>
            <a:endParaRPr lang="ko-KR" altLang="en-US" sz="48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445" y="3429000"/>
            <a:ext cx="155003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/>
          <p:cNvSpPr txBox="1">
            <a:spLocks/>
          </p:cNvSpPr>
          <p:nvPr>
            <p:ph type="title"/>
          </p:nvPr>
        </p:nvSpPr>
        <p:spPr>
          <a:xfrm rot="0">
            <a:off x="2867660" y="970915"/>
            <a:ext cx="70167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indent="0" rtl="0" latinLnBrk="0" lvl="1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indent="0" rtl="0" latinLnBrk="0" lvl="2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indent="0" rtl="0" latinLnBrk="0" lvl="3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indent="0" rtl="0" latinLnBrk="0" lvl="4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indent="0" rtl="0" latinLnBrk="0" lvl="5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indent="0" rtl="0" latinLnBrk="0" lvl="6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indent="0" rtl="0" latinLnBrk="0" lvl="7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indent="0" rtl="0" latinLnBrk="0" lvl="8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진행과정</a:t>
            </a:r>
            <a:endParaRPr lang="ko-KR" altLang="en-US"/>
          </a:p>
        </p:txBody>
      </p:sp>
      <p:sp>
        <p:nvSpPr>
          <p:cNvPr id="3" name="텍스트 상자 24"/>
          <p:cNvSpPr txBox="1">
            <a:spLocks/>
          </p:cNvSpPr>
          <p:nvPr/>
        </p:nvSpPr>
        <p:spPr>
          <a:xfrm rot="0">
            <a:off x="709930" y="2525395"/>
            <a:ext cx="1323340" cy="4165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342900" indent="-342900" rtl="0" algn="l" eaLnBrk="1" latinLnBrk="0" hangingPunct="1">
              <a:buClr>
                <a:srgbClr val="383838"/>
              </a:buClr>
              <a:buFont typeface="Wingdings"/>
              <a:buChar char="u"/>
            </a:pPr>
            <a:r>
              <a:rPr lang="ko-KR"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7</a:t>
            </a:r>
            <a:r>
              <a:rPr sz="2400" cap="none" i="0" b="0" strike="noStrike">
                <a:solidFill>
                  <a:schemeClr val="dk1"/>
                </a:solidFill>
                <a:latin typeface="Julius Sans One" charset="0"/>
                <a:ea typeface="Julius Sans One" charset="0"/>
              </a:rPr>
              <a:t>주차</a:t>
            </a:r>
            <a:endParaRPr lang="ko-KR" altLang="en-US" sz="2400" cap="none" i="0" b="0" strike="noStrike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4" name="텍스트 상자 25"/>
          <p:cNvSpPr txBox="1">
            <a:spLocks/>
          </p:cNvSpPr>
          <p:nvPr/>
        </p:nvSpPr>
        <p:spPr>
          <a:xfrm rot="0">
            <a:off x="2392045" y="2569845"/>
            <a:ext cx="3216910" cy="43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sz="2400" cap="none" i="0" b="0" strike="noStrike">
                <a:solidFill>
                  <a:srgbClr val="000000"/>
                </a:solidFill>
                <a:latin typeface="Julius Sans One" charset="0"/>
                <a:ea typeface="Julius Sans One" charset="0"/>
              </a:rPr>
              <a:t>데이터 연계</a:t>
            </a:r>
            <a:endParaRPr lang="ko-KR" altLang="en-US" sz="2400" cap="none" i="0" b="0" strike="noStrike">
              <a:solidFill>
                <a:srgbClr val="000000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" name="부제목 26"/>
          <p:cNvSpPr txBox="1">
            <a:spLocks/>
          </p:cNvSpPr>
          <p:nvPr>
            <p:ph type="subTitle" idx="1"/>
          </p:nvPr>
        </p:nvSpPr>
        <p:spPr>
          <a:xfrm rot="0">
            <a:off x="2392045" y="3058160"/>
            <a:ext cx="2925445" cy="3162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139700" indent="0" rtl="0" algn="l" eaLnBrk="1" latinLnBrk="0" hangingPunct="1">
              <a:buFontTx/>
              <a:buNone/>
            </a:pPr>
            <a:r>
              <a:rPr sz="1865" cap="none" i="0" b="0" strike="noStrike">
                <a:solidFill>
                  <a:srgbClr val="000000"/>
                </a:solidFill>
                <a:latin typeface="Didact Gothic" charset="0"/>
                <a:ea typeface="Didact Gothic" charset="0"/>
              </a:rPr>
              <a:t>Web Page와 데이터 연계</a:t>
            </a: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30" y="2585085"/>
            <a:ext cx="6924675" cy="1519555"/>
          </a:xfrm>
        </p:spPr>
        <p:txBody>
          <a:bodyPr/>
          <a:lstStyle/>
          <a:p>
            <a:r>
              <a:rPr lang="ko-KR" altLang="en-US" sz="9600" dirty="0"/>
              <a:t>데이터 연계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875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5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/>
          <p:cNvSpPr txBox="1">
            <a:spLocks/>
          </p:cNvSpPr>
          <p:nvPr>
            <p:ph type="title"/>
          </p:nvPr>
        </p:nvSpPr>
        <p:spPr>
          <a:xfrm rot="0">
            <a:off x="852170" y="1818640"/>
            <a:ext cx="70167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indent="0" rtl="0" latinLnBrk="0" lvl="1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indent="0" rtl="0" latinLnBrk="0" lvl="2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indent="0" rtl="0" latinLnBrk="0" lvl="3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indent="0" rtl="0" latinLnBrk="0" lvl="4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indent="0" rtl="0" latinLnBrk="0" lvl="5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indent="0" rtl="0" latinLnBrk="0" lvl="6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indent="0" rtl="0" latinLnBrk="0" lvl="7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indent="0" rtl="0" latinLnBrk="0" lvl="8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000" cap="none" i="0" b="1" strike="noStrike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  <a:endParaRPr lang="ko-KR" altLang="en-US"/>
          </a:p>
        </p:txBody>
      </p:sp>
      <p:pic>
        <p:nvPicPr>
          <p:cNvPr id="3" name="그림 22" descr="C:/Users/gab/AppData/Roaming/PolarisOffice/ETemp/26264_1887465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01385" y="778510"/>
            <a:ext cx="6305550" cy="5464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5170" y="149860"/>
            <a:ext cx="3924935" cy="1715135"/>
          </a:xfrm>
          <a:prstGeom prst="rect"/>
          <a:noFill/>
        </p:spPr>
      </p:pic>
      <p:pic>
        <p:nvPicPr>
          <p:cNvPr id="3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76030" y="2107565"/>
            <a:ext cx="3319145" cy="2330450"/>
          </a:xfrm>
          <a:prstGeom prst="rect"/>
          <a:noFill/>
        </p:spPr>
      </p:pic>
      <p:pic>
        <p:nvPicPr>
          <p:cNvPr id="4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7965" y="2110105"/>
            <a:ext cx="1734185" cy="1115060"/>
          </a:xfrm>
          <a:prstGeom prst="rect"/>
          <a:noFill/>
        </p:spPr>
      </p:pic>
      <p:pic>
        <p:nvPicPr>
          <p:cNvPr id="5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6360" y="4194810"/>
            <a:ext cx="2381885" cy="181610"/>
          </a:xfrm>
          <a:prstGeom prst="rect"/>
          <a:noFill/>
        </p:spPr>
      </p:pic>
      <p:sp>
        <p:nvSpPr>
          <p:cNvPr id="6" name="Google 36"/>
          <p:cNvSpPr txBox="1">
            <a:spLocks/>
          </p:cNvSpPr>
          <p:nvPr>
            <p:ph type="title" idx="1"/>
          </p:nvPr>
        </p:nvSpPr>
        <p:spPr>
          <a:xfrm rot="0">
            <a:off x="852170" y="1957070"/>
            <a:ext cx="7017385" cy="7061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indent="0" rtl="0" latinLnBrk="0" lvl="1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indent="0" rtl="0" latinLnBrk="0" lvl="2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indent="0" rtl="0" latinLnBrk="0" lvl="3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indent="0" rtl="0" latinLnBrk="0" lvl="4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indent="0" rtl="0" latinLnBrk="0" lvl="5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indent="0" rtl="0" latinLnBrk="0" lvl="6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indent="0" rtl="0" latinLnBrk="0" lvl="7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indent="0" rtl="0" latinLnBrk="0" lvl="8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rtl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cap="none" i="0" b="1" strike="noStrike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  <a:endParaRPr lang="ko-KR" altLang="en-US" sz="4000" cap="none" i="0" b="1" strike="noStrike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7" name="부제목 38"/>
          <p:cNvSpPr txBox="1">
            <a:spLocks/>
          </p:cNvSpPr>
          <p:nvPr>
            <p:ph type="subTitle" idx="2"/>
          </p:nvPr>
        </p:nvSpPr>
        <p:spPr>
          <a:xfrm rot="0">
            <a:off x="852170" y="2915920"/>
            <a:ext cx="4535170" cy="17570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lang="ko-KR" sz="1865" cap="none" i="0" b="0" strike="noStrike">
                <a:solidFill>
                  <a:srgbClr val="000000"/>
                </a:solidFill>
                <a:latin typeface="Didact Gothic" charset="0"/>
                <a:ea typeface="Didact Gothic" charset="0"/>
              </a:rPr>
              <a:t>검색어 순위를 넣기 위한 테이블 틀 작성</a:t>
            </a: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482600" indent="-342900" rtl="0" algn="l" eaLnBrk="1" latinLnBrk="0" hangingPunct="1">
              <a:buClr>
                <a:srgbClr val="000000"/>
              </a:buClr>
              <a:buFont typeface="Arial"/>
              <a:buChar char="■"/>
            </a:pPr>
            <a:r>
              <a:rPr lang="ko-KR" sz="1865" cap="none" i="0" b="0" strike="noStrike">
                <a:solidFill>
                  <a:srgbClr val="000000"/>
                </a:solidFill>
                <a:latin typeface="Didact Gothic" charset="0"/>
                <a:ea typeface="Didact Gothic" charset="0"/>
              </a:rPr>
              <a:t>홈페이지에 왼쪽 부분부분에 작성	</a:t>
            </a: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482600" indent="-342900" rtl="0" algn="l" eaLnBrk="1" latinLnBrk="0" hangingPunct="1">
              <a:buClr>
                <a:srgbClr val="383838"/>
              </a:buClr>
              <a:buFont typeface="Arial"/>
              <a:buChar char="•"/>
            </a:pP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0" indent="0" rtl="0" algn="l" eaLnBrk="1" latinLnBrk="0" hangingPunct="1">
              <a:buFontTx/>
              <a:buNone/>
            </a:pP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0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gab/AppData/Roaming/PolarisOffice/ETemp/28692_7388568/fImage25727907002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492760"/>
            <a:ext cx="2852420" cy="6080760"/>
          </a:xfrm>
          <a:prstGeom prst="rect"/>
          <a:noFill/>
        </p:spPr>
      </p:pic>
      <p:pic>
        <p:nvPicPr>
          <p:cNvPr id="3" name="그림 9" descr="C:/Users/gab/AppData/Roaming/PolarisOffice/ETemp/28692_7388568/fImage11231914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39035" y="1807845"/>
            <a:ext cx="2940685" cy="4921885"/>
          </a:xfrm>
          <a:prstGeom prst="rect"/>
          <a:noFill/>
        </p:spPr>
      </p:pic>
      <p:sp>
        <p:nvSpPr>
          <p:cNvPr id="4" name="Google 2"/>
          <p:cNvSpPr txBox="1">
            <a:spLocks/>
          </p:cNvSpPr>
          <p:nvPr>
            <p:ph type="title" idx="2"/>
          </p:nvPr>
        </p:nvSpPr>
        <p:spPr>
          <a:xfrm rot="0">
            <a:off x="1872615" y="815340"/>
            <a:ext cx="7017385" cy="7061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indent="0" rtl="0" latinLnBrk="0" lvl="1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indent="0" rtl="0" latinLnBrk="0" lvl="2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indent="0" rtl="0" latinLnBrk="0" lvl="3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indent="0" rtl="0" latinLnBrk="0" lvl="4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indent="0" rtl="0" latinLnBrk="0" lvl="5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indent="0" rtl="0" latinLnBrk="0" lvl="6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indent="0" rtl="0" latinLnBrk="0" lvl="7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indent="0" rtl="0" latinLnBrk="0" lvl="8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rtl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cap="none" i="0" b="1" strike="noStrike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  <a:endParaRPr lang="ko-KR" altLang="en-US" sz="4000" cap="none" i="0" b="1" strike="noStrike">
              <a:latin typeface="Julius Sans One" charset="0"/>
              <a:ea typeface="Julius Sans One" charset="0"/>
              <a:cs typeface="Julius Sans O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8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C:/Users/gab/AppData/Roaming/PolarisOffice/ETemp/26264_18874656/fImage81589270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20860" y="2289175"/>
            <a:ext cx="2639060" cy="2105660"/>
          </a:xfrm>
          <a:prstGeom prst="rect"/>
          <a:noFill/>
        </p:spPr>
      </p:pic>
      <p:pic>
        <p:nvPicPr>
          <p:cNvPr id="3" name="그림 11" descr="C:/Users/gab/AppData/Roaming/PolarisOffice/ETemp/26264_18874656/fImage2366934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1925" y="518795"/>
            <a:ext cx="5346065" cy="829945"/>
          </a:xfrm>
          <a:prstGeom prst="rect"/>
          <a:noFill/>
        </p:spPr>
      </p:pic>
      <p:pic>
        <p:nvPicPr>
          <p:cNvPr id="4" name="그림 18" descr="C:/Users/gab/AppData/Roaming/PolarisOffice/ETemp/26264_18874656/fImage3240100314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38595" y="2290445"/>
            <a:ext cx="1657985" cy="1048385"/>
          </a:xfrm>
          <a:prstGeom prst="rect"/>
          <a:noFill/>
        </p:spPr>
      </p:pic>
      <p:pic>
        <p:nvPicPr>
          <p:cNvPr id="5" name="그림 19" descr="C:/Users/gab/AppData/Roaming/PolarisOffice/ETemp/26264_18874656/fImage1997101800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635" y="4118610"/>
            <a:ext cx="3248660" cy="143510"/>
          </a:xfrm>
          <a:prstGeom prst="rect"/>
          <a:noFill/>
        </p:spPr>
      </p:pic>
      <p:sp>
        <p:nvSpPr>
          <p:cNvPr id="6" name="Google 37"/>
          <p:cNvSpPr txBox="1">
            <a:spLocks/>
          </p:cNvSpPr>
          <p:nvPr>
            <p:ph type="title" idx="1"/>
          </p:nvPr>
        </p:nvSpPr>
        <p:spPr>
          <a:xfrm rot="0">
            <a:off x="852170" y="1818640"/>
            <a:ext cx="7016750" cy="7054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indent="0" rtl="0" latinLnBrk="0" lvl="1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indent="0" rtl="0" latinLnBrk="0" lvl="2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indent="0" rtl="0" latinLnBrk="0" lvl="3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indent="0" rtl="0" latinLnBrk="0" lvl="4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indent="0" rtl="0" latinLnBrk="0" lvl="5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indent="0" rtl="0" latinLnBrk="0" lvl="6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indent="0" rtl="0" latinLnBrk="0" lvl="7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indent="0" rtl="0" latinLnBrk="0" lvl="8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rtl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cap="none" i="0" b="1" strike="noStrike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  <a:endParaRPr lang="ko-KR" altLang="en-US" sz="4000" cap="none" i="0" b="1" strike="noStrike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7" name="부제목 39"/>
          <p:cNvSpPr txBox="1">
            <a:spLocks/>
          </p:cNvSpPr>
          <p:nvPr>
            <p:ph type="subTitle" idx="2"/>
          </p:nvPr>
        </p:nvSpPr>
        <p:spPr>
          <a:xfrm rot="0">
            <a:off x="852170" y="2915920"/>
            <a:ext cx="4535170" cy="17570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eaLnBrk="1" latinLnBrk="0" hangingPunct="1">
              <a:buFontTx/>
              <a:buNone/>
            </a:pPr>
            <a:r>
              <a:rPr lang="ko-KR" sz="1865" cap="none" i="0" b="0" strike="noStrike">
                <a:solidFill>
                  <a:srgbClr val="000000"/>
                </a:solidFill>
                <a:latin typeface="Didact Gothic" charset="0"/>
                <a:ea typeface="Didact Gothic" charset="0"/>
              </a:rPr>
              <a:t>뉴스를 넣기위한 테이블 틀 작성</a:t>
            </a: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482600" indent="-342900" rtl="0" algn="l" eaLnBrk="1" latinLnBrk="0" hangingPunct="1">
              <a:buClr>
                <a:srgbClr val="000000"/>
              </a:buClr>
              <a:buFont typeface="Arial"/>
              <a:buChar char="■"/>
            </a:pPr>
            <a:r>
              <a:rPr lang="ko-KR" sz="1865" cap="none" i="0" b="0" strike="noStrike">
                <a:solidFill>
                  <a:srgbClr val="000000"/>
                </a:solidFill>
                <a:latin typeface="Didact Gothic" charset="0"/>
                <a:ea typeface="Didact Gothic" charset="0"/>
              </a:rPr>
              <a:t>홈페이지 오른쪽 부분에 작성</a:t>
            </a: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482600" indent="-342900" rtl="0" algn="l" eaLnBrk="1" latinLnBrk="0" hangingPunct="1">
              <a:buClr>
                <a:srgbClr val="383838"/>
              </a:buClr>
              <a:buFont typeface="Arial"/>
              <a:buChar char="•"/>
            </a:pP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0" indent="0" rtl="0" algn="l" eaLnBrk="1" latinLnBrk="0" hangingPunct="1">
              <a:buFontTx/>
              <a:buNone/>
            </a:pPr>
            <a:endParaRPr lang="ko-KR" altLang="en-US" sz="1865" cap="none" i="0" b="0" strike="noStrike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43345" y="118745"/>
            <a:ext cx="5674995" cy="3540125"/>
          </a:xfrm>
          <a:prstGeom prst="rect"/>
          <a:noFill/>
        </p:spPr>
      </p:pic>
      <p:pic>
        <p:nvPicPr>
          <p:cNvPr id="3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3360" y="3900805"/>
            <a:ext cx="4134485" cy="2048510"/>
          </a:xfrm>
          <a:prstGeom prst="rect"/>
          <a:noFill/>
        </p:spPr>
      </p:pic>
      <p:pic>
        <p:nvPicPr>
          <p:cNvPr id="4" name="그림 17" descr="C:/Users/gab/AppData/Roaming/PolarisOffice/ETemp/28692_7388568/fImage5419799314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3925" y="1963420"/>
            <a:ext cx="4214495" cy="4791710"/>
          </a:xfrm>
          <a:prstGeom prst="rect"/>
          <a:noFill/>
        </p:spPr>
      </p:pic>
      <p:sp>
        <p:nvSpPr>
          <p:cNvPr id="5" name="Google 1"/>
          <p:cNvSpPr txBox="1">
            <a:spLocks/>
          </p:cNvSpPr>
          <p:nvPr>
            <p:ph type="title" idx="2"/>
          </p:nvPr>
        </p:nvSpPr>
        <p:spPr>
          <a:xfrm rot="0">
            <a:off x="1725930" y="824230"/>
            <a:ext cx="7017385" cy="7061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indent="0" rtl="0" latinLnBrk="0" lvl="1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indent="0" rtl="0" latinLnBrk="0" lvl="2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indent="0" rtl="0" latinLnBrk="0" lvl="3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indent="0" rtl="0" latinLnBrk="0" lvl="4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indent="0" rtl="0" latinLnBrk="0" lvl="5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indent="0" rtl="0" latinLnBrk="0" lvl="6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indent="0" rtl="0" latinLnBrk="0" lvl="7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indent="0" rtl="0" latinLnBrk="0" lvl="8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rtl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cap="none" i="0" b="1" strike="noStrike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  <a:endParaRPr lang="ko-KR" altLang="en-US" sz="4000" cap="none" i="0" b="1" strike="noStrike">
              <a:latin typeface="Julius Sans One" charset="0"/>
              <a:ea typeface="Julius Sans One" charset="0"/>
              <a:cs typeface="Julius Sans O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8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30" y="1906270"/>
            <a:ext cx="10290175" cy="172910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305" y="3720465"/>
            <a:ext cx="4010025" cy="921385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13</Paragraphs>
  <Words>39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도영</dc:creator>
  <cp:lastModifiedBy>심 상갑</cp:lastModifiedBy>
  <dc:title>실시간 이슈</dc:title>
  <cp:version>9.102.73.43337</cp:version>
  <dcterms:modified xsi:type="dcterms:W3CDTF">2021-04-29T15:38:53Z</dcterms:modified>
</cp:coreProperties>
</file>