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  <p:sldMasterId id="2147483951" r:id="rId2"/>
    <p:sldMasterId id="2147483952" r:id="rId3"/>
  </p:sldMasterIdLst>
  <p:notesMasterIdLst>
    <p:notesMasterId r:id="rId12"/>
  </p:notesMasterIdLst>
  <p:sldIdLst>
    <p:sldId id="256" r:id="rId4"/>
    <p:sldId id="290" r:id="rId5"/>
    <p:sldId id="295" r:id="rId6"/>
    <p:sldId id="291" r:id="rId7"/>
    <p:sldId id="292" r:id="rId8"/>
    <p:sldId id="293" r:id="rId9"/>
    <p:sldId id="294" r:id="rId10"/>
    <p:sldId id="273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DDC14-C391-4D61-A2C9-506058117204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A0090-B6F4-4BCE-98F4-6F2108515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32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4693267" y="933600"/>
            <a:ext cx="9380800" cy="43696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/>
          <p:nvPr/>
        </p:nvSpPr>
        <p:spPr>
          <a:xfrm>
            <a:off x="0" y="1673367"/>
            <a:ext cx="5763600" cy="5188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 flipH="1">
            <a:off x="1378933" y="0"/>
            <a:ext cx="14490400" cy="68580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074333" y="2931567"/>
            <a:ext cx="5763600" cy="20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6267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911333" y="5539167"/>
            <a:ext cx="5105600" cy="3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867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77355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solidFill>
          <a:schemeClr val="accent5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6395085" y="-290195"/>
            <a:ext cx="5969000" cy="7493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852170" y="1818640"/>
            <a:ext cx="7016115" cy="70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"/>
          </p:nvPr>
        </p:nvSpPr>
        <p:spPr>
          <a:xfrm>
            <a:off x="852170" y="2915920"/>
            <a:ext cx="4534535" cy="17564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883285" y="732155"/>
            <a:ext cx="1066800" cy="1143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4626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bg>
      <p:bgPr>
        <a:solidFill>
          <a:schemeClr val="accent5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1149933" y="45342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ubTitle" idx="1"/>
          </p:nvPr>
        </p:nvSpPr>
        <p:spPr>
          <a:xfrm>
            <a:off x="565933" y="4879191"/>
            <a:ext cx="35196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 idx="2"/>
          </p:nvPr>
        </p:nvSpPr>
        <p:spPr>
          <a:xfrm>
            <a:off x="8701007" y="45342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3"/>
          </p:nvPr>
        </p:nvSpPr>
        <p:spPr>
          <a:xfrm>
            <a:off x="8117007" y="4879191"/>
            <a:ext cx="35196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title" idx="4"/>
          </p:nvPr>
        </p:nvSpPr>
        <p:spPr>
          <a:xfrm>
            <a:off x="4920200" y="45342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5"/>
          </p:nvPr>
        </p:nvSpPr>
        <p:spPr>
          <a:xfrm>
            <a:off x="4336200" y="4879191"/>
            <a:ext cx="35196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title" idx="6"/>
          </p:nvPr>
        </p:nvSpPr>
        <p:spPr>
          <a:xfrm>
            <a:off x="2250600" y="707633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53314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bg>
      <p:bgPr>
        <a:solidFill>
          <a:schemeClr val="accent5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 rot="-5400000">
            <a:off x="6981400" y="1724733"/>
            <a:ext cx="5233200" cy="5188000"/>
          </a:xfrm>
          <a:prstGeom prst="rtTriangle">
            <a:avLst/>
          </a:prstGeom>
          <a:solidFill>
            <a:srgbClr val="68686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" name="Google Shape;86;p17"/>
          <p:cNvSpPr/>
          <p:nvPr/>
        </p:nvSpPr>
        <p:spPr>
          <a:xfrm rot="10800000" flipH="1">
            <a:off x="50500" y="200"/>
            <a:ext cx="12141600" cy="5959600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17"/>
          <p:cNvSpPr/>
          <p:nvPr/>
        </p:nvSpPr>
        <p:spPr>
          <a:xfrm flipH="1">
            <a:off x="4774400" y="1849700"/>
            <a:ext cx="12739200" cy="6479600"/>
          </a:xfrm>
          <a:prstGeom prst="triangle">
            <a:avLst>
              <a:gd name="adj" fmla="val 4942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17"/>
          <p:cNvSpPr txBox="1">
            <a:spLocks noGrp="1"/>
          </p:cNvSpPr>
          <p:nvPr>
            <p:ph type="ctrTitle"/>
          </p:nvPr>
        </p:nvSpPr>
        <p:spPr>
          <a:xfrm>
            <a:off x="2254400" y="1273333"/>
            <a:ext cx="7683200" cy="1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1"/>
          </p:nvPr>
        </p:nvSpPr>
        <p:spPr>
          <a:xfrm>
            <a:off x="4078400" y="2653667"/>
            <a:ext cx="4035200" cy="10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08976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bg>
      <p:bgPr>
        <a:solidFill>
          <a:schemeClr val="accent5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1844800" y="3076600"/>
            <a:ext cx="85024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title" idx="2"/>
          </p:nvPr>
        </p:nvSpPr>
        <p:spPr>
          <a:xfrm>
            <a:off x="1494500" y="11993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ubTitle" idx="1"/>
          </p:nvPr>
        </p:nvSpPr>
        <p:spPr>
          <a:xfrm>
            <a:off x="978900" y="1555881"/>
            <a:ext cx="3643600" cy="2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title" idx="3"/>
          </p:nvPr>
        </p:nvSpPr>
        <p:spPr>
          <a:xfrm>
            <a:off x="1494500" y="46373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4"/>
          </p:nvPr>
        </p:nvSpPr>
        <p:spPr>
          <a:xfrm>
            <a:off x="978900" y="5003129"/>
            <a:ext cx="3643600" cy="2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title" idx="5"/>
          </p:nvPr>
        </p:nvSpPr>
        <p:spPr>
          <a:xfrm>
            <a:off x="8085128" y="11993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ubTitle" idx="6"/>
          </p:nvPr>
        </p:nvSpPr>
        <p:spPr>
          <a:xfrm>
            <a:off x="7569528" y="1555881"/>
            <a:ext cx="3643600" cy="2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title" idx="7"/>
          </p:nvPr>
        </p:nvSpPr>
        <p:spPr>
          <a:xfrm>
            <a:off x="8085128" y="46375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ubTitle" idx="8"/>
          </p:nvPr>
        </p:nvSpPr>
        <p:spPr>
          <a:xfrm>
            <a:off x="7569528" y="5002536"/>
            <a:ext cx="3643600" cy="2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83415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bg>
      <p:bgPr>
        <a:solidFill>
          <a:schemeClr val="accent5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1"/>
          </p:nvPr>
        </p:nvSpPr>
        <p:spPr>
          <a:xfrm>
            <a:off x="2081117" y="4678467"/>
            <a:ext cx="3657600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2"/>
          </p:nvPr>
        </p:nvSpPr>
        <p:spPr>
          <a:xfrm>
            <a:off x="6453283" y="4678467"/>
            <a:ext cx="3657600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title" idx="3"/>
          </p:nvPr>
        </p:nvSpPr>
        <p:spPr>
          <a:xfrm>
            <a:off x="2487117" y="4331000"/>
            <a:ext cx="2845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title" idx="4"/>
          </p:nvPr>
        </p:nvSpPr>
        <p:spPr>
          <a:xfrm>
            <a:off x="6859283" y="4331000"/>
            <a:ext cx="2845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06" name="Google Shape;106;p19"/>
          <p:cNvSpPr/>
          <p:nvPr/>
        </p:nvSpPr>
        <p:spPr>
          <a:xfrm rot="10800000" flipH="1">
            <a:off x="0" y="-48267"/>
            <a:ext cx="3056800" cy="2778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" name="Google Shape;107;p19"/>
          <p:cNvSpPr/>
          <p:nvPr/>
        </p:nvSpPr>
        <p:spPr>
          <a:xfrm>
            <a:off x="8047233" y="4078600"/>
            <a:ext cx="7153200" cy="33552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3244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bg>
      <p:bgPr>
        <a:solidFill>
          <a:schemeClr val="accent5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1146727" y="3010200"/>
            <a:ext cx="19988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1"/>
          </p:nvPr>
        </p:nvSpPr>
        <p:spPr>
          <a:xfrm>
            <a:off x="528584" y="3355200"/>
            <a:ext cx="32348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title" idx="2"/>
          </p:nvPr>
        </p:nvSpPr>
        <p:spPr>
          <a:xfrm>
            <a:off x="9046623" y="3010200"/>
            <a:ext cx="19988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subTitle" idx="3"/>
          </p:nvPr>
        </p:nvSpPr>
        <p:spPr>
          <a:xfrm>
            <a:off x="8428616" y="3355200"/>
            <a:ext cx="32348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title" idx="4"/>
          </p:nvPr>
        </p:nvSpPr>
        <p:spPr>
          <a:xfrm>
            <a:off x="5108496" y="3010200"/>
            <a:ext cx="19988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subTitle" idx="5"/>
          </p:nvPr>
        </p:nvSpPr>
        <p:spPr>
          <a:xfrm>
            <a:off x="4490349" y="3355200"/>
            <a:ext cx="32348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4264600" y="5019555"/>
            <a:ext cx="3637200" cy="1888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20"/>
          <p:cNvSpPr txBox="1">
            <a:spLocks noGrp="1"/>
          </p:cNvSpPr>
          <p:nvPr>
            <p:ph type="title" idx="6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47491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bg>
      <p:bgPr>
        <a:solidFill>
          <a:schemeClr val="accent5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2771767" y="5577833"/>
            <a:ext cx="6972400" cy="8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76870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bg>
      <p:bgPr>
        <a:solidFill>
          <a:schemeClr val="accent5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919900" y="4534212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subTitle" idx="1"/>
          </p:nvPr>
        </p:nvSpPr>
        <p:spPr>
          <a:xfrm>
            <a:off x="595700" y="4879200"/>
            <a:ext cx="28600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title" idx="2"/>
          </p:nvPr>
        </p:nvSpPr>
        <p:spPr>
          <a:xfrm>
            <a:off x="9060500" y="4534212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ubTitle" idx="3"/>
          </p:nvPr>
        </p:nvSpPr>
        <p:spPr>
          <a:xfrm>
            <a:off x="8762300" y="4879200"/>
            <a:ext cx="28600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title" idx="4"/>
          </p:nvPr>
        </p:nvSpPr>
        <p:spPr>
          <a:xfrm>
            <a:off x="5003200" y="4534212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subTitle" idx="5"/>
          </p:nvPr>
        </p:nvSpPr>
        <p:spPr>
          <a:xfrm>
            <a:off x="4679000" y="4879200"/>
            <a:ext cx="28600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title" idx="6"/>
          </p:nvPr>
        </p:nvSpPr>
        <p:spPr>
          <a:xfrm>
            <a:off x="2250600" y="707633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29239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Title and six columns ">
    <p:bg>
      <p:bgPr>
        <a:solidFill>
          <a:schemeClr val="accent5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/>
          <p:nvPr/>
        </p:nvSpPr>
        <p:spPr>
          <a:xfrm>
            <a:off x="-4647467" y="2249333"/>
            <a:ext cx="9870800" cy="5058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0" name="Google Shape;130;p23"/>
          <p:cNvSpPr/>
          <p:nvPr/>
        </p:nvSpPr>
        <p:spPr>
          <a:xfrm>
            <a:off x="1039500" y="1810133"/>
            <a:ext cx="10316400" cy="422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1391705" y="2339167"/>
            <a:ext cx="25300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subTitle" idx="1"/>
          </p:nvPr>
        </p:nvSpPr>
        <p:spPr>
          <a:xfrm>
            <a:off x="1412305" y="275211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title" idx="2"/>
          </p:nvPr>
        </p:nvSpPr>
        <p:spPr>
          <a:xfrm>
            <a:off x="1391705" y="4272868"/>
            <a:ext cx="25300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subTitle" idx="3"/>
          </p:nvPr>
        </p:nvSpPr>
        <p:spPr>
          <a:xfrm>
            <a:off x="1412305" y="47176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title" idx="4"/>
          </p:nvPr>
        </p:nvSpPr>
        <p:spPr>
          <a:xfrm>
            <a:off x="4841813" y="2339167"/>
            <a:ext cx="25092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subTitle" idx="5"/>
          </p:nvPr>
        </p:nvSpPr>
        <p:spPr>
          <a:xfrm>
            <a:off x="4852013" y="275210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title" idx="6"/>
          </p:nvPr>
        </p:nvSpPr>
        <p:spPr>
          <a:xfrm>
            <a:off x="4841813" y="4272868"/>
            <a:ext cx="25092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subTitle" idx="7"/>
          </p:nvPr>
        </p:nvSpPr>
        <p:spPr>
          <a:xfrm>
            <a:off x="4852013" y="47176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title" idx="8"/>
          </p:nvPr>
        </p:nvSpPr>
        <p:spPr>
          <a:xfrm>
            <a:off x="8286836" y="2339167"/>
            <a:ext cx="25008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subTitle" idx="9"/>
          </p:nvPr>
        </p:nvSpPr>
        <p:spPr>
          <a:xfrm>
            <a:off x="8292836" y="275210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title" idx="13"/>
          </p:nvPr>
        </p:nvSpPr>
        <p:spPr>
          <a:xfrm>
            <a:off x="8286836" y="4272868"/>
            <a:ext cx="25008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subTitle" idx="14"/>
          </p:nvPr>
        </p:nvSpPr>
        <p:spPr>
          <a:xfrm>
            <a:off x="8292836" y="47176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title" idx="15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004872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Title and three columns 4">
    <p:bg>
      <p:bgPr>
        <a:solidFill>
          <a:schemeClr val="accent5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/>
          <p:nvPr/>
        </p:nvSpPr>
        <p:spPr>
          <a:xfrm rot="10800000">
            <a:off x="7855800" y="-516133"/>
            <a:ext cx="7018800" cy="359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" name="Google Shape;146;p24"/>
          <p:cNvSpPr/>
          <p:nvPr/>
        </p:nvSpPr>
        <p:spPr>
          <a:xfrm>
            <a:off x="-6922433" y="3080667"/>
            <a:ext cx="9870800" cy="50588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" name="Google Shape;147;p24"/>
          <p:cNvSpPr txBox="1">
            <a:spLocks noGrp="1"/>
          </p:cNvSpPr>
          <p:nvPr>
            <p:ph type="title"/>
          </p:nvPr>
        </p:nvSpPr>
        <p:spPr>
          <a:xfrm>
            <a:off x="1149933" y="43310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subTitle" idx="1"/>
          </p:nvPr>
        </p:nvSpPr>
        <p:spPr>
          <a:xfrm>
            <a:off x="565933" y="4675991"/>
            <a:ext cx="35196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title" idx="2"/>
          </p:nvPr>
        </p:nvSpPr>
        <p:spPr>
          <a:xfrm>
            <a:off x="8701007" y="43310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subTitle" idx="3"/>
          </p:nvPr>
        </p:nvSpPr>
        <p:spPr>
          <a:xfrm>
            <a:off x="8117007" y="4675991"/>
            <a:ext cx="35196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title" idx="4"/>
          </p:nvPr>
        </p:nvSpPr>
        <p:spPr>
          <a:xfrm>
            <a:off x="4920200" y="43310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subTitle" idx="5"/>
          </p:nvPr>
        </p:nvSpPr>
        <p:spPr>
          <a:xfrm>
            <a:off x="4336200" y="4675991"/>
            <a:ext cx="35196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title" idx="6"/>
          </p:nvPr>
        </p:nvSpPr>
        <p:spPr>
          <a:xfrm>
            <a:off x="2250600" y="707633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8719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5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6379833" y="3014656"/>
            <a:ext cx="45648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6868233" y="1374667"/>
            <a:ext cx="4076400" cy="18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7280900" y="4083600"/>
            <a:ext cx="3663600" cy="5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cxnSp>
        <p:nvCxnSpPr>
          <p:cNvPr id="18" name="Google Shape;18;p3"/>
          <p:cNvCxnSpPr/>
          <p:nvPr/>
        </p:nvCxnSpPr>
        <p:spPr>
          <a:xfrm flipH="1">
            <a:off x="3752200" y="-1684000"/>
            <a:ext cx="5010000" cy="5578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/>
          <p:nvPr/>
        </p:nvSpPr>
        <p:spPr>
          <a:xfrm flipH="1">
            <a:off x="10559833" y="5101033"/>
            <a:ext cx="1728000" cy="18432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555980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solidFill>
          <a:schemeClr val="accent5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5680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278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5">
  <p:cSld name="Title and three columns 5">
    <p:bg>
      <p:bgPr>
        <a:solidFill>
          <a:schemeClr val="accent5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title" idx="2"/>
          </p:nvPr>
        </p:nvSpPr>
        <p:spPr>
          <a:xfrm>
            <a:off x="1712908" y="4360033"/>
            <a:ext cx="1546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subTitle" idx="1"/>
          </p:nvPr>
        </p:nvSpPr>
        <p:spPr>
          <a:xfrm>
            <a:off x="1254108" y="4721593"/>
            <a:ext cx="2464000" cy="2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title" idx="3"/>
          </p:nvPr>
        </p:nvSpPr>
        <p:spPr>
          <a:xfrm>
            <a:off x="8932692" y="4343300"/>
            <a:ext cx="1546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subTitle" idx="4"/>
          </p:nvPr>
        </p:nvSpPr>
        <p:spPr>
          <a:xfrm>
            <a:off x="8473892" y="4693476"/>
            <a:ext cx="2464000" cy="2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title" idx="5"/>
          </p:nvPr>
        </p:nvSpPr>
        <p:spPr>
          <a:xfrm>
            <a:off x="5320029" y="4360033"/>
            <a:ext cx="1546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subTitle" idx="6"/>
          </p:nvPr>
        </p:nvSpPr>
        <p:spPr>
          <a:xfrm>
            <a:off x="4861229" y="4721593"/>
            <a:ext cx="2464000" cy="2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808316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solidFill>
          <a:schemeClr val="accent5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/>
          <p:nvPr/>
        </p:nvSpPr>
        <p:spPr>
          <a:xfrm>
            <a:off x="4413400" y="2495067"/>
            <a:ext cx="3365200" cy="26996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" name="Google Shape;166;p27"/>
          <p:cNvSpPr/>
          <p:nvPr/>
        </p:nvSpPr>
        <p:spPr>
          <a:xfrm>
            <a:off x="713400" y="2495067"/>
            <a:ext cx="3365200" cy="26996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" name="Google Shape;167;p27"/>
          <p:cNvSpPr/>
          <p:nvPr/>
        </p:nvSpPr>
        <p:spPr>
          <a:xfrm>
            <a:off x="8113400" y="2495067"/>
            <a:ext cx="3365200" cy="26996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" name="Google Shape;168;p27"/>
          <p:cNvSpPr txBox="1">
            <a:spLocks noGrp="1"/>
          </p:cNvSpPr>
          <p:nvPr>
            <p:ph type="subTitle" idx="1"/>
          </p:nvPr>
        </p:nvSpPr>
        <p:spPr>
          <a:xfrm>
            <a:off x="871599" y="4086633"/>
            <a:ext cx="30488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subTitle" idx="2"/>
          </p:nvPr>
        </p:nvSpPr>
        <p:spPr>
          <a:xfrm>
            <a:off x="4586232" y="4086633"/>
            <a:ext cx="30488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subTitle" idx="3"/>
          </p:nvPr>
        </p:nvSpPr>
        <p:spPr>
          <a:xfrm>
            <a:off x="8271601" y="4086633"/>
            <a:ext cx="30488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71" name="Google Shape;171;p27"/>
          <p:cNvSpPr txBox="1">
            <a:spLocks noGrp="1"/>
          </p:cNvSpPr>
          <p:nvPr>
            <p:ph type="title" hasCustomPrompt="1"/>
          </p:nvPr>
        </p:nvSpPr>
        <p:spPr>
          <a:xfrm>
            <a:off x="784399" y="3189233"/>
            <a:ext cx="32232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27"/>
          <p:cNvSpPr txBox="1">
            <a:spLocks noGrp="1"/>
          </p:cNvSpPr>
          <p:nvPr>
            <p:ph type="title" idx="4" hasCustomPrompt="1"/>
          </p:nvPr>
        </p:nvSpPr>
        <p:spPr>
          <a:xfrm>
            <a:off x="4484400" y="3189233"/>
            <a:ext cx="32232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3" name="Google Shape;173;p27"/>
          <p:cNvSpPr txBox="1">
            <a:spLocks noGrp="1"/>
          </p:cNvSpPr>
          <p:nvPr>
            <p:ph type="title" idx="5" hasCustomPrompt="1"/>
          </p:nvPr>
        </p:nvSpPr>
        <p:spPr>
          <a:xfrm>
            <a:off x="8184401" y="3189233"/>
            <a:ext cx="32232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27"/>
          <p:cNvSpPr txBox="1">
            <a:spLocks noGrp="1"/>
          </p:cNvSpPr>
          <p:nvPr>
            <p:ph type="title" idx="6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137338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dk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/>
          <p:nvPr/>
        </p:nvSpPr>
        <p:spPr>
          <a:xfrm>
            <a:off x="5554133" y="3760568"/>
            <a:ext cx="10769600" cy="5167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77" name="Google Shape;177;p28"/>
          <p:cNvSpPr/>
          <p:nvPr/>
        </p:nvSpPr>
        <p:spPr>
          <a:xfrm rot="10800000">
            <a:off x="-1342033" y="-392933"/>
            <a:ext cx="5372400" cy="25780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" name="Google Shape;178;p28"/>
          <p:cNvSpPr txBox="1">
            <a:spLocks noGrp="1"/>
          </p:cNvSpPr>
          <p:nvPr>
            <p:ph type="title"/>
          </p:nvPr>
        </p:nvSpPr>
        <p:spPr>
          <a:xfrm>
            <a:off x="951000" y="998584"/>
            <a:ext cx="10290000" cy="17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10666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79" name="Google Shape;179;p28"/>
          <p:cNvSpPr txBox="1">
            <a:spLocks noGrp="1"/>
          </p:cNvSpPr>
          <p:nvPr>
            <p:ph type="body" idx="1"/>
          </p:nvPr>
        </p:nvSpPr>
        <p:spPr>
          <a:xfrm>
            <a:off x="4091000" y="2839364"/>
            <a:ext cx="4010000" cy="9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80" name="Google Shape;180;p28"/>
          <p:cNvSpPr txBox="1"/>
          <p:nvPr/>
        </p:nvSpPr>
        <p:spPr>
          <a:xfrm>
            <a:off x="3311400" y="4523533"/>
            <a:ext cx="5569200" cy="9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467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467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lang="en" sz="1467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4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467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81" name="Google Shape;181;p28"/>
          <p:cNvSpPr txBox="1">
            <a:spLocks noGrp="1"/>
          </p:cNvSpPr>
          <p:nvPr>
            <p:ph type="subTitle" idx="2"/>
          </p:nvPr>
        </p:nvSpPr>
        <p:spPr>
          <a:xfrm>
            <a:off x="4092233" y="2457500"/>
            <a:ext cx="4010000" cy="5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223273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50647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588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" type="titleOnly">
  <p:cSld name="Solo título ">
    <p:bg>
      <p:bgPr>
        <a:solidFill>
          <a:schemeClr val="accent5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1189400" y="707633"/>
            <a:ext cx="9813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539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accent5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1029733" y="3001467"/>
            <a:ext cx="5133600" cy="27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1029733" y="1495033"/>
            <a:ext cx="58544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9841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5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752267" y="2386000"/>
            <a:ext cx="11110400" cy="39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96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0256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accent5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0" y="609600"/>
            <a:ext cx="12192000" cy="62484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" name="Google Shape;39;p9"/>
          <p:cNvSpPr/>
          <p:nvPr/>
        </p:nvSpPr>
        <p:spPr>
          <a:xfrm rot="5400000">
            <a:off x="-85900" y="85800"/>
            <a:ext cx="5657600" cy="54860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9"/>
          <p:cNvSpPr/>
          <p:nvPr/>
        </p:nvSpPr>
        <p:spPr>
          <a:xfrm rot="-5400000" flipH="1">
            <a:off x="6588933" y="35367"/>
            <a:ext cx="5819600" cy="56368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41;p9"/>
          <p:cNvSpPr txBox="1">
            <a:spLocks noGrp="1"/>
          </p:cNvSpPr>
          <p:nvPr>
            <p:ph type="ctrTitle"/>
          </p:nvPr>
        </p:nvSpPr>
        <p:spPr>
          <a:xfrm>
            <a:off x="2254400" y="3203733"/>
            <a:ext cx="7683200" cy="1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806800" y="4685651"/>
            <a:ext cx="6578400" cy="10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94905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accent5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1073400" y="2355500"/>
            <a:ext cx="10045200" cy="19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5333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4493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5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/>
          <p:nvPr/>
        </p:nvSpPr>
        <p:spPr>
          <a:xfrm rot="10800000">
            <a:off x="-26500" y="-25767"/>
            <a:ext cx="12270800" cy="6883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951000" y="851733"/>
            <a:ext cx="102900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951000" y="3608501"/>
            <a:ext cx="10290000" cy="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783500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7141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1230" y="719455"/>
            <a:ext cx="10290175" cy="1510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1230" y="1536700"/>
            <a:ext cx="10290175" cy="4601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40233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879" r:id="rId16"/>
    <p:sldLayoutId id="2147483880" r:id="rId17"/>
    <p:sldLayoutId id="2147483881" r:id="rId18"/>
    <p:sldLayoutId id="2147483882" r:id="rId19"/>
    <p:sldLayoutId id="2147483883" r:id="rId20"/>
    <p:sldLayoutId id="2147483884" r:id="rId21"/>
    <p:sldLayoutId id="2147483885" r:id="rId22"/>
    <p:sldLayoutId id="2147483886" r:id="rId23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84" name="Google Shape;184;p29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391066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88" name="Google Shape;188;p31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430223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5680075" y="1871980"/>
            <a:ext cx="5764530" cy="20116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오늘의 이슈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AA16F9-5465-466A-84E1-90F8D3957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860" y="4369435"/>
            <a:ext cx="6099810" cy="1376045"/>
          </a:xfrm>
        </p:spPr>
        <p:txBody>
          <a:bodyPr vert="horz" wrap="square" lIns="91440" tIns="91440" rIns="91440" bIns="91440" numCol="1" anchor="t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4800" dirty="0"/>
              <a:t>H</a:t>
            </a:r>
            <a:r>
              <a:rPr lang="ko-KR" altLang="en-US" sz="4800" dirty="0"/>
              <a:t>조 </a:t>
            </a:r>
            <a:r>
              <a:rPr lang="ko-KR" altLang="en-US" sz="4800" dirty="0" err="1"/>
              <a:t>김도영</a:t>
            </a:r>
            <a:endParaRPr lang="ko-KR" altLang="en-US" sz="48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392BAF8-4F06-4E3C-8004-86FF193D4CD7}"/>
              </a:ext>
            </a:extLst>
          </p:cNvPr>
          <p:cNvCxnSpPr>
            <a:cxnSpLocks/>
          </p:cNvCxnSpPr>
          <p:nvPr/>
        </p:nvCxnSpPr>
        <p:spPr>
          <a:xfrm>
            <a:off x="9148445" y="3429000"/>
            <a:ext cx="1550035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912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8;p14"/>
          <p:cNvSpPr txBox="1">
            <a:spLocks noGrp="1"/>
          </p:cNvSpPr>
          <p:nvPr>
            <p:ph type="title"/>
          </p:nvPr>
        </p:nvSpPr>
        <p:spPr>
          <a:xfrm>
            <a:off x="2973070" y="904240"/>
            <a:ext cx="7016750" cy="7054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numCol="1" anchor="t">
            <a:noAutofit/>
          </a:bodyPr>
          <a:lstStyle>
            <a:lvl1pPr marL="0" indent="0" rtl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000" b="1">
                <a:solidFill>
                  <a:schemeClr val="dk1"/>
                </a:solidFill>
              </a:defRPr>
            </a:lvl1pPr>
            <a:lvl2pPr marL="0" lvl="1" indent="0" rtl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2pPr>
            <a:lvl3pPr marL="0" lvl="2" indent="0" rtl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3pPr>
            <a:lvl4pPr marL="0" lvl="3" indent="0" rtl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4pPr>
            <a:lvl5pPr marL="0" lvl="4" indent="0" rtl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5pPr>
            <a:lvl6pPr marL="0" lvl="5" indent="0" rtl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6pPr>
            <a:lvl7pPr marL="0" lvl="6" indent="0" rtl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7pPr>
            <a:lvl8pPr marL="0" lvl="7" indent="0" rtl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8pPr>
            <a:lvl9pPr marL="0" lvl="8" indent="0" rtl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 dirty="0"/>
              <a:t>진행과정</a:t>
            </a:r>
          </a:p>
        </p:txBody>
      </p:sp>
      <p:sp>
        <p:nvSpPr>
          <p:cNvPr id="3" name="텍스트 상자 24"/>
          <p:cNvSpPr txBox="1">
            <a:spLocks/>
          </p:cNvSpPr>
          <p:nvPr/>
        </p:nvSpPr>
        <p:spPr>
          <a:xfrm>
            <a:off x="836930" y="2119630"/>
            <a:ext cx="1323340" cy="4165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anchor="ctr">
            <a:noAutofit/>
          </a:bodyPr>
          <a:lstStyle/>
          <a:p>
            <a:pPr marL="342900" indent="-342900" algn="l" rtl="0" eaLnBrk="1" latinLnBrk="0" hangingPunct="1">
              <a:buClr>
                <a:srgbClr val="383838"/>
              </a:buClr>
              <a:buFont typeface="Wingdings"/>
              <a:buChar char="u"/>
            </a:pPr>
            <a:r>
              <a:rPr sz="2400" b="0" i="0" strike="noStrike" cap="none" dirty="0" err="1">
                <a:solidFill>
                  <a:schemeClr val="dk1"/>
                </a:solidFill>
                <a:latin typeface="Julius Sans One" charset="0"/>
                <a:ea typeface="Julius Sans One" charset="0"/>
              </a:rPr>
              <a:t>주차</a:t>
            </a:r>
            <a:endParaRPr lang="ko-KR" altLang="en-US" sz="2400" b="0" i="0" strike="noStrike" cap="none" dirty="0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6DC8F8-7026-4374-884E-C0E3FA5C1953}"/>
              </a:ext>
            </a:extLst>
          </p:cNvPr>
          <p:cNvSpPr/>
          <p:nvPr/>
        </p:nvSpPr>
        <p:spPr>
          <a:xfrm>
            <a:off x="6293487" y="0"/>
            <a:ext cx="3199763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부제목 26">
            <a:extLst>
              <a:ext uri="{FF2B5EF4-FFF2-40B4-BE49-F238E27FC236}">
                <a16:creationId xmlns:a16="http://schemas.microsoft.com/office/drawing/2014/main" id="{DE3CB44E-8E23-421D-A1E8-C18575050C22}"/>
              </a:ext>
            </a:extLst>
          </p:cNvPr>
          <p:cNvSpPr txBox="1">
            <a:spLocks/>
          </p:cNvSpPr>
          <p:nvPr/>
        </p:nvSpPr>
        <p:spPr>
          <a:xfrm>
            <a:off x="2973069" y="3145535"/>
            <a:ext cx="3320417" cy="1375665"/>
          </a:xfrm>
          <a:prstGeom prst="rect">
            <a:avLst/>
          </a:prstGeom>
          <a:noFill/>
          <a:ln w="0">
            <a:noFill/>
            <a:prstDash/>
          </a:ln>
        </p:spPr>
        <p:txBody>
          <a:bodyPr spcFirstLastPara="1" vert="horz" wrap="square" lIns="91440" tIns="91440" rIns="91440" bIns="914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latin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139700" indent="0" latinLnBrk="0"/>
            <a:r>
              <a:rPr lang="en-US" altLang="ko-KR" sz="1865" dirty="0">
                <a:solidFill>
                  <a:srgbClr val="000000"/>
                </a:solidFill>
                <a:latin typeface="Didact Gothic" charset="0"/>
                <a:ea typeface="Didact Gothic" charset="0"/>
              </a:rPr>
              <a:t>1. </a:t>
            </a:r>
            <a:r>
              <a:rPr lang="ko-KR" altLang="en-US" sz="1865" dirty="0">
                <a:solidFill>
                  <a:srgbClr val="000000"/>
                </a:solidFill>
                <a:latin typeface="Didact Gothic" charset="0"/>
                <a:ea typeface="Didact Gothic" charset="0"/>
              </a:rPr>
              <a:t>데이트 랩 마무리</a:t>
            </a:r>
            <a:endParaRPr lang="en-US" altLang="ko-KR" sz="1865" dirty="0">
              <a:solidFill>
                <a:srgbClr val="000000"/>
              </a:solidFill>
              <a:latin typeface="Didact Gothic" charset="0"/>
              <a:ea typeface="Didact Gothic" charset="0"/>
            </a:endParaRPr>
          </a:p>
          <a:p>
            <a:pPr marL="139700" indent="0" latinLnBrk="0"/>
            <a:endParaRPr lang="ko-KR" altLang="en-US" sz="1865" dirty="0">
              <a:solidFill>
                <a:srgbClr val="000000"/>
              </a:solidFill>
              <a:latin typeface="Didact Gothic" charset="0"/>
              <a:ea typeface="Didact Gothic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37">
            <a:extLst>
              <a:ext uri="{FF2B5EF4-FFF2-40B4-BE49-F238E27FC236}">
                <a16:creationId xmlns:a16="http://schemas.microsoft.com/office/drawing/2014/main" id="{746B0B1E-C2E1-46D6-AEB0-EBC0667DCD09}"/>
              </a:ext>
            </a:extLst>
          </p:cNvPr>
          <p:cNvSpPr txBox="1">
            <a:spLocks/>
          </p:cNvSpPr>
          <p:nvPr/>
        </p:nvSpPr>
        <p:spPr>
          <a:xfrm>
            <a:off x="852170" y="1818640"/>
            <a:ext cx="7016750" cy="705485"/>
          </a:xfrm>
          <a:prstGeom prst="rect">
            <a:avLst/>
          </a:prstGeom>
          <a:noFill/>
          <a:ln w="0">
            <a:noFill/>
            <a:prstDash/>
          </a:ln>
        </p:spPr>
        <p:txBody>
          <a:bodyPr spcFirstLastPara="1" vert="horz" wrap="square" lIns="91440" tIns="91440" rIns="91440" bIns="91440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4000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0" marR="0" lvl="1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0" marR="0" lvl="2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0" marR="0" lvl="3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0" marR="0" lvl="4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0" marR="0" lvl="5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0" marR="0" lvl="6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0" marR="0" lvl="7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0" marR="0" lvl="8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dirty="0">
                <a:latin typeface="Julius Sans One" charset="0"/>
                <a:ea typeface="Julius Sans One" charset="0"/>
                <a:cs typeface="Julius Sans One" charset="0"/>
              </a:rPr>
              <a:t>단어 수집</a:t>
            </a:r>
            <a:endParaRPr lang="ko-KR" dirty="0">
              <a:latin typeface="Julius Sans One" charset="0"/>
              <a:ea typeface="Julius Sans One" charset="0"/>
              <a:cs typeface="Julius Sans One" charset="0"/>
            </a:endParaRPr>
          </a:p>
        </p:txBody>
      </p:sp>
      <p:sp>
        <p:nvSpPr>
          <p:cNvPr id="8" name="부제목 39">
            <a:extLst>
              <a:ext uri="{FF2B5EF4-FFF2-40B4-BE49-F238E27FC236}">
                <a16:creationId xmlns:a16="http://schemas.microsoft.com/office/drawing/2014/main" id="{00277832-AB65-424F-9576-7FCF600F0FA7}"/>
              </a:ext>
            </a:extLst>
          </p:cNvPr>
          <p:cNvSpPr txBox="1">
            <a:spLocks/>
          </p:cNvSpPr>
          <p:nvPr/>
        </p:nvSpPr>
        <p:spPr>
          <a:xfrm>
            <a:off x="814231" y="2915920"/>
            <a:ext cx="4535170" cy="17570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atinLnBrk="0">
              <a:buFontTx/>
              <a:buNone/>
            </a:pPr>
            <a:r>
              <a:rPr lang="en-US" altLang="ko-KR" sz="1865" dirty="0">
                <a:latin typeface="Didact Gothic" charset="0"/>
                <a:ea typeface="Didact Gothic" charset="0"/>
              </a:rPr>
              <a:t>- </a:t>
            </a:r>
            <a:r>
              <a:rPr lang="ko-KR" altLang="en-US" sz="1865" dirty="0">
                <a:latin typeface="Didact Gothic" charset="0"/>
                <a:ea typeface="Didact Gothic" charset="0"/>
              </a:rPr>
              <a:t>기존 데이터 출력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20F80AD-0944-49DA-8308-DD0EB6FF6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976" y="446103"/>
            <a:ext cx="2686789" cy="596579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F0057D1-1784-4508-A2C5-F48CE0B3B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712" y="4306873"/>
            <a:ext cx="4320693" cy="159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67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37">
            <a:extLst>
              <a:ext uri="{FF2B5EF4-FFF2-40B4-BE49-F238E27FC236}">
                <a16:creationId xmlns:a16="http://schemas.microsoft.com/office/drawing/2014/main" id="{746B0B1E-C2E1-46D6-AEB0-EBC0667DCD09}"/>
              </a:ext>
            </a:extLst>
          </p:cNvPr>
          <p:cNvSpPr txBox="1">
            <a:spLocks/>
          </p:cNvSpPr>
          <p:nvPr/>
        </p:nvSpPr>
        <p:spPr>
          <a:xfrm>
            <a:off x="852170" y="1818640"/>
            <a:ext cx="7016750" cy="705485"/>
          </a:xfrm>
          <a:prstGeom prst="rect">
            <a:avLst/>
          </a:prstGeom>
          <a:noFill/>
          <a:ln w="0">
            <a:noFill/>
            <a:prstDash/>
          </a:ln>
        </p:spPr>
        <p:txBody>
          <a:bodyPr spcFirstLastPara="1" vert="horz" wrap="square" lIns="91440" tIns="91440" rIns="91440" bIns="91440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4000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0" marR="0" lvl="1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0" marR="0" lvl="2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0" marR="0" lvl="3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0" marR="0" lvl="4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0" marR="0" lvl="5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0" marR="0" lvl="6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0" marR="0" lvl="7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0" marR="0" lvl="8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dirty="0" err="1">
                <a:latin typeface="Julius Sans One" charset="0"/>
                <a:ea typeface="Julius Sans One" charset="0"/>
                <a:cs typeface="Julius Sans One" charset="0"/>
              </a:rPr>
              <a:t>데이터랩</a:t>
            </a:r>
            <a:endParaRPr lang="ko-KR" dirty="0">
              <a:latin typeface="Julius Sans One" charset="0"/>
              <a:ea typeface="Julius Sans One" charset="0"/>
              <a:cs typeface="Julius Sans One" charset="0"/>
            </a:endParaRPr>
          </a:p>
        </p:txBody>
      </p:sp>
      <p:sp>
        <p:nvSpPr>
          <p:cNvPr id="8" name="부제목 39">
            <a:extLst>
              <a:ext uri="{FF2B5EF4-FFF2-40B4-BE49-F238E27FC236}">
                <a16:creationId xmlns:a16="http://schemas.microsoft.com/office/drawing/2014/main" id="{00277832-AB65-424F-9576-7FCF600F0FA7}"/>
              </a:ext>
            </a:extLst>
          </p:cNvPr>
          <p:cNvSpPr txBox="1">
            <a:spLocks/>
          </p:cNvSpPr>
          <p:nvPr/>
        </p:nvSpPr>
        <p:spPr>
          <a:xfrm>
            <a:off x="852170" y="2915920"/>
            <a:ext cx="4535170" cy="17570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atinLnBrk="0">
              <a:buFontTx/>
              <a:buNone/>
            </a:pPr>
            <a:r>
              <a:rPr lang="en-US" altLang="ko-KR" sz="1865" dirty="0">
                <a:latin typeface="Didact Gothic" charset="0"/>
                <a:ea typeface="Didact Gothic" charset="0"/>
              </a:rPr>
              <a:t>- </a:t>
            </a:r>
            <a:r>
              <a:rPr lang="ko-KR" altLang="en-US" sz="1865" dirty="0">
                <a:latin typeface="Didact Gothic" charset="0"/>
                <a:ea typeface="Didact Gothic" charset="0"/>
              </a:rPr>
              <a:t>기존 데이터 출력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042BDA-F0E4-4DD2-966C-165C1D47F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129" y="1039184"/>
            <a:ext cx="6888871" cy="125088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F9C8FF3-0785-40B0-9588-07582989B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129" y="2245531"/>
            <a:ext cx="6888869" cy="164797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80E0011-8ECC-4ECE-91F4-6AD23E8F87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40" y="3505848"/>
            <a:ext cx="46482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408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37">
            <a:extLst>
              <a:ext uri="{FF2B5EF4-FFF2-40B4-BE49-F238E27FC236}">
                <a16:creationId xmlns:a16="http://schemas.microsoft.com/office/drawing/2014/main" id="{5646755D-10D6-435D-B9A3-0475847024E1}"/>
              </a:ext>
            </a:extLst>
          </p:cNvPr>
          <p:cNvSpPr txBox="1">
            <a:spLocks/>
          </p:cNvSpPr>
          <p:nvPr/>
        </p:nvSpPr>
        <p:spPr>
          <a:xfrm>
            <a:off x="852170" y="1818640"/>
            <a:ext cx="7016750" cy="705485"/>
          </a:xfrm>
          <a:prstGeom prst="rect">
            <a:avLst/>
          </a:prstGeom>
          <a:noFill/>
          <a:ln w="0">
            <a:noFill/>
            <a:prstDash/>
          </a:ln>
        </p:spPr>
        <p:txBody>
          <a:bodyPr spcFirstLastPara="1" vert="horz" wrap="square" lIns="91440" tIns="91440" rIns="91440" bIns="91440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4000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0" marR="0" lvl="1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0" marR="0" lvl="2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0" marR="0" lvl="3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0" marR="0" lvl="4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0" marR="0" lvl="5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0" marR="0" lvl="6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0" marR="0" lvl="7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0" marR="0" lvl="8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dirty="0" err="1">
                <a:latin typeface="Julius Sans One" charset="0"/>
                <a:ea typeface="Julius Sans One" charset="0"/>
                <a:cs typeface="Julius Sans One" charset="0"/>
              </a:rPr>
              <a:t>데이터랩</a:t>
            </a:r>
            <a:endParaRPr lang="ko-KR" dirty="0">
              <a:latin typeface="Julius Sans One" charset="0"/>
              <a:ea typeface="Julius Sans One" charset="0"/>
              <a:cs typeface="Julius Sans One" charset="0"/>
            </a:endParaRPr>
          </a:p>
        </p:txBody>
      </p:sp>
      <p:sp>
        <p:nvSpPr>
          <p:cNvPr id="29" name="부제목 39">
            <a:extLst>
              <a:ext uri="{FF2B5EF4-FFF2-40B4-BE49-F238E27FC236}">
                <a16:creationId xmlns:a16="http://schemas.microsoft.com/office/drawing/2014/main" id="{FCED515F-32E4-43BF-929B-9D82974DE026}"/>
              </a:ext>
            </a:extLst>
          </p:cNvPr>
          <p:cNvSpPr txBox="1">
            <a:spLocks/>
          </p:cNvSpPr>
          <p:nvPr/>
        </p:nvSpPr>
        <p:spPr>
          <a:xfrm>
            <a:off x="852170" y="2915920"/>
            <a:ext cx="4535170" cy="17570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82600" indent="-342900" latinLnBrk="0">
              <a:buClr>
                <a:srgbClr val="383838"/>
              </a:buClr>
              <a:buFont typeface="Arial"/>
              <a:buChar char="•"/>
            </a:pPr>
            <a:r>
              <a:rPr lang="ko-KR" altLang="en-US" sz="1865" dirty="0">
                <a:latin typeface="Didact Gothic" charset="0"/>
                <a:ea typeface="Didact Gothic" charset="0"/>
              </a:rPr>
              <a:t>데이터 비교를 위한 출력 정리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10117F6-0BF3-4E38-B055-C0F9F0E33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939" y="665824"/>
            <a:ext cx="2330738" cy="529099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E8FF090-FE37-460C-9BCB-21001B3CD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170" y="3794442"/>
            <a:ext cx="4953602" cy="227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836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37">
            <a:extLst>
              <a:ext uri="{FF2B5EF4-FFF2-40B4-BE49-F238E27FC236}">
                <a16:creationId xmlns:a16="http://schemas.microsoft.com/office/drawing/2014/main" id="{5646755D-10D6-435D-B9A3-0475847024E1}"/>
              </a:ext>
            </a:extLst>
          </p:cNvPr>
          <p:cNvSpPr txBox="1">
            <a:spLocks/>
          </p:cNvSpPr>
          <p:nvPr/>
        </p:nvSpPr>
        <p:spPr>
          <a:xfrm>
            <a:off x="852170" y="1818640"/>
            <a:ext cx="7016750" cy="705485"/>
          </a:xfrm>
          <a:prstGeom prst="rect">
            <a:avLst/>
          </a:prstGeom>
          <a:noFill/>
          <a:ln w="0">
            <a:noFill/>
            <a:prstDash/>
          </a:ln>
        </p:spPr>
        <p:txBody>
          <a:bodyPr spcFirstLastPara="1" vert="horz" wrap="square" lIns="91440" tIns="91440" rIns="91440" bIns="91440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4000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0" marR="0" lvl="1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0" marR="0" lvl="2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0" marR="0" lvl="3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0" marR="0" lvl="4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0" marR="0" lvl="5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0" marR="0" lvl="6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0" marR="0" lvl="7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0" marR="0" lvl="8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dirty="0" err="1">
                <a:latin typeface="Julius Sans One" charset="0"/>
                <a:ea typeface="Julius Sans One" charset="0"/>
                <a:cs typeface="Julius Sans One" charset="0"/>
              </a:rPr>
              <a:t>데이터랩</a:t>
            </a:r>
            <a:endParaRPr lang="ko-KR" dirty="0">
              <a:latin typeface="Julius Sans One" charset="0"/>
              <a:ea typeface="Julius Sans One" charset="0"/>
              <a:cs typeface="Julius Sans One" charset="0"/>
            </a:endParaRPr>
          </a:p>
        </p:txBody>
      </p:sp>
      <p:sp>
        <p:nvSpPr>
          <p:cNvPr id="29" name="부제목 39">
            <a:extLst>
              <a:ext uri="{FF2B5EF4-FFF2-40B4-BE49-F238E27FC236}">
                <a16:creationId xmlns:a16="http://schemas.microsoft.com/office/drawing/2014/main" id="{FCED515F-32E4-43BF-929B-9D82974DE026}"/>
              </a:ext>
            </a:extLst>
          </p:cNvPr>
          <p:cNvSpPr txBox="1">
            <a:spLocks/>
          </p:cNvSpPr>
          <p:nvPr/>
        </p:nvSpPr>
        <p:spPr>
          <a:xfrm>
            <a:off x="852170" y="2915920"/>
            <a:ext cx="4535170" cy="17570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82600" indent="-342900" latinLnBrk="0">
              <a:buClr>
                <a:srgbClr val="383838"/>
              </a:buClr>
              <a:buFont typeface="Arial"/>
              <a:buChar char="•"/>
            </a:pPr>
            <a:r>
              <a:rPr lang="ko-KR" altLang="en-US" sz="1865" dirty="0">
                <a:latin typeface="Didact Gothic" charset="0"/>
                <a:ea typeface="Didact Gothic" charset="0"/>
              </a:rPr>
              <a:t>상대성 데이터의 기준 정의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10117F6-0BF3-4E38-B055-C0F9F0E33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939" y="665824"/>
            <a:ext cx="2330738" cy="529099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8FB9385-DFD4-406E-A82C-17CE9601A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01" y="3781180"/>
            <a:ext cx="5387728" cy="230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702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37">
            <a:extLst>
              <a:ext uri="{FF2B5EF4-FFF2-40B4-BE49-F238E27FC236}">
                <a16:creationId xmlns:a16="http://schemas.microsoft.com/office/drawing/2014/main" id="{5646755D-10D6-435D-B9A3-0475847024E1}"/>
              </a:ext>
            </a:extLst>
          </p:cNvPr>
          <p:cNvSpPr txBox="1">
            <a:spLocks/>
          </p:cNvSpPr>
          <p:nvPr/>
        </p:nvSpPr>
        <p:spPr>
          <a:xfrm>
            <a:off x="852170" y="1818640"/>
            <a:ext cx="7016750" cy="705485"/>
          </a:xfrm>
          <a:prstGeom prst="rect">
            <a:avLst/>
          </a:prstGeom>
          <a:noFill/>
          <a:ln w="0">
            <a:noFill/>
            <a:prstDash/>
          </a:ln>
        </p:spPr>
        <p:txBody>
          <a:bodyPr spcFirstLastPara="1" vert="horz" wrap="square" lIns="91440" tIns="91440" rIns="91440" bIns="91440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4000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0" marR="0" lvl="1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0" marR="0" lvl="2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0" marR="0" lvl="3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0" marR="0" lvl="4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0" marR="0" lvl="5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0" marR="0" lvl="6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0" marR="0" lvl="7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0" marR="0" lvl="8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dirty="0" err="1">
                <a:latin typeface="Julius Sans One" charset="0"/>
                <a:ea typeface="Julius Sans One" charset="0"/>
                <a:cs typeface="Julius Sans One" charset="0"/>
              </a:rPr>
              <a:t>데이터랩</a:t>
            </a:r>
            <a:endParaRPr lang="ko-KR" dirty="0">
              <a:latin typeface="Julius Sans One" charset="0"/>
              <a:ea typeface="Julius Sans One" charset="0"/>
              <a:cs typeface="Julius Sans One" charset="0"/>
            </a:endParaRPr>
          </a:p>
        </p:txBody>
      </p:sp>
      <p:sp>
        <p:nvSpPr>
          <p:cNvPr id="29" name="부제목 39">
            <a:extLst>
              <a:ext uri="{FF2B5EF4-FFF2-40B4-BE49-F238E27FC236}">
                <a16:creationId xmlns:a16="http://schemas.microsoft.com/office/drawing/2014/main" id="{FCED515F-32E4-43BF-929B-9D82974DE026}"/>
              </a:ext>
            </a:extLst>
          </p:cNvPr>
          <p:cNvSpPr txBox="1">
            <a:spLocks/>
          </p:cNvSpPr>
          <p:nvPr/>
        </p:nvSpPr>
        <p:spPr>
          <a:xfrm>
            <a:off x="852170" y="2915920"/>
            <a:ext cx="4535170" cy="17570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82600" indent="-342900" latinLnBrk="0">
              <a:buClr>
                <a:srgbClr val="383838"/>
              </a:buClr>
              <a:buFont typeface="Arial"/>
              <a:buChar char="•"/>
            </a:pPr>
            <a:r>
              <a:rPr lang="ko-KR" altLang="en-US" sz="1865" dirty="0">
                <a:latin typeface="Didact Gothic" charset="0"/>
                <a:ea typeface="Didact Gothic" charset="0"/>
              </a:rPr>
              <a:t>결과값 차이를 이용한 순위 정리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A25301-B2EA-43A1-9371-18D67CEEE2E8}"/>
              </a:ext>
            </a:extLst>
          </p:cNvPr>
          <p:cNvSpPr/>
          <p:nvPr/>
        </p:nvSpPr>
        <p:spPr>
          <a:xfrm>
            <a:off x="6293487" y="0"/>
            <a:ext cx="3199763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2252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FAC6EA1-39AD-4278-8B78-C22152B08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230" y="1906270"/>
            <a:ext cx="10290175" cy="1729105"/>
          </a:xfrm>
        </p:spPr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E2C13D-7663-4085-B357-67E497C61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91305" y="3720465"/>
            <a:ext cx="4010025" cy="921385"/>
          </a:xfrm>
        </p:spPr>
        <p:txBody>
          <a:bodyPr/>
          <a:lstStyle/>
          <a:p>
            <a:pPr marL="186262" indent="0">
              <a:buNone/>
            </a:pPr>
            <a:r>
              <a:rPr lang="ko-KR" altLang="en-US" dirty="0"/>
              <a:t>질의 </a:t>
            </a:r>
            <a:r>
              <a:rPr lang="en-US" altLang="ko-KR" dirty="0"/>
              <a:t>&amp; </a:t>
            </a:r>
            <a:r>
              <a:rPr lang="ko-KR" altLang="en-US" dirty="0"/>
              <a:t>응답</a:t>
            </a:r>
          </a:p>
        </p:txBody>
      </p:sp>
    </p:spTree>
    <p:extLst>
      <p:ext uri="{BB962C8B-B14F-4D97-AF65-F5344CB8AC3E}">
        <p14:creationId xmlns:p14="http://schemas.microsoft.com/office/powerpoint/2010/main" val="1456082739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Grayscale Pitch Deck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5F6F1"/>
      </a:lt1>
      <a:dk2>
        <a:srgbClr val="E5E5DB"/>
      </a:dk2>
      <a:lt2>
        <a:srgbClr val="C7C0B5"/>
      </a:lt2>
      <a:accent1>
        <a:srgbClr val="B9B5AA"/>
      </a:accent1>
      <a:accent2>
        <a:srgbClr val="212121"/>
      </a:accent2>
      <a:accent3>
        <a:srgbClr val="B7B7B7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Pages>3</Pages>
  <Words>45</Words>
  <Characters>0</Characters>
  <Application>Microsoft Office PowerPoint</Application>
  <DocSecurity>0</DocSecurity>
  <PresentationFormat>와이드스크린</PresentationFormat>
  <Lines>0</Lines>
  <Paragraphs>17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8</vt:i4>
      </vt:variant>
    </vt:vector>
  </HeadingPairs>
  <TitlesOfParts>
    <vt:vector size="19" baseType="lpstr">
      <vt:lpstr>Didact Gothic</vt:lpstr>
      <vt:lpstr>Julius Sans One</vt:lpstr>
      <vt:lpstr>Proxima Nova</vt:lpstr>
      <vt:lpstr>Proxima Nova Semibold</vt:lpstr>
      <vt:lpstr>Questrial</vt:lpstr>
      <vt:lpstr>맑은 고딕</vt:lpstr>
      <vt:lpstr>Arial</vt:lpstr>
      <vt:lpstr>Wingdings</vt:lpstr>
      <vt:lpstr>Minimalist Grayscale Pitch Deck by Slidesgo</vt:lpstr>
      <vt:lpstr>Slidesgo Final Pages</vt:lpstr>
      <vt:lpstr>1_Slidesgo Final Pages</vt:lpstr>
      <vt:lpstr>오늘의 이슈</vt:lpstr>
      <vt:lpstr>진행과정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실시간 이슈</dc:title>
  <dc:creator>김 도영</dc:creator>
  <cp:lastModifiedBy>김 도영</cp:lastModifiedBy>
  <cp:revision>16</cp:revision>
  <dcterms:modified xsi:type="dcterms:W3CDTF">2021-05-27T16:27:26Z</dcterms:modified>
  <cp:version>9.102.73.43337</cp:version>
</cp:coreProperties>
</file>