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24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5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58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4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4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78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6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17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7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1E68-CB70-42E8-8427-299EE07CB756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70B0-2A31-46A9-9DEA-BA3FAB36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4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利用Google 試算表(Google Sheet) 作為外部資料來源| Kuro'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12" y="2700541"/>
            <a:ext cx="1701791" cy="111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r Business Should be Using Google Forms | Corkboard Concep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99" y="1960518"/>
            <a:ext cx="1221885" cy="115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ctive Users | AppsFlyer mobile gloss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2" y="481379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4142801" y="1391118"/>
            <a:ext cx="29321" cy="486507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597194" y="1439107"/>
            <a:ext cx="29321" cy="486507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5067515" y="1405624"/>
            <a:ext cx="2133898" cy="791466"/>
            <a:chOff x="4368734" y="927399"/>
            <a:chExt cx="2133898" cy="791466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5"/>
            <a:srcRect b="86471"/>
            <a:stretch/>
          </p:blipFill>
          <p:spPr>
            <a:xfrm>
              <a:off x="4368734" y="927399"/>
              <a:ext cx="2133898" cy="31961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5"/>
            <a:srcRect t="81509"/>
            <a:stretch/>
          </p:blipFill>
          <p:spPr>
            <a:xfrm>
              <a:off x="4368734" y="1282015"/>
              <a:ext cx="2133898" cy="436850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309426" y="2258372"/>
            <a:ext cx="1549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善行</a:t>
            </a:r>
            <a:r>
              <a:rPr lang="zh-TW" altLang="en-US" sz="1600" dirty="0" smtClean="0"/>
              <a:t>點滴</a:t>
            </a:r>
            <a:r>
              <a:rPr lang="zh-TW" altLang="en-US" sz="1600" dirty="0"/>
              <a:t>提交</a:t>
            </a:r>
            <a:endParaRPr lang="en-US" altLang="zh-TW" sz="1600" dirty="0" smtClean="0"/>
          </a:p>
          <a:p>
            <a:r>
              <a:rPr lang="en-US" altLang="zh-TW" sz="1600" dirty="0" smtClean="0"/>
              <a:t>(</a:t>
            </a:r>
            <a:r>
              <a:rPr lang="zh-TW" altLang="en-US" sz="1600" dirty="0" smtClean="0"/>
              <a:t>每日</a:t>
            </a:r>
            <a:r>
              <a:rPr lang="en-US" altLang="zh-TW" sz="1600" dirty="0" smtClean="0"/>
              <a:t>2340-0000</a:t>
            </a:r>
            <a:r>
              <a:rPr lang="zh-TW" altLang="en-US" sz="1600" dirty="0" smtClean="0"/>
              <a:t>關閉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16" name="右彎箭號 15"/>
          <p:cNvSpPr/>
          <p:nvPr/>
        </p:nvSpPr>
        <p:spPr>
          <a:xfrm flipV="1">
            <a:off x="2194777" y="3013927"/>
            <a:ext cx="358497" cy="35595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flipV="1">
            <a:off x="914122" y="1955043"/>
            <a:ext cx="1022270" cy="3559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49143" y="479210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WORDPRESS</a:t>
            </a:r>
            <a:endParaRPr lang="zh-TW" altLang="en-US" dirty="0"/>
          </a:p>
        </p:txBody>
      </p:sp>
      <p:sp>
        <p:nvSpPr>
          <p:cNvPr id="18" name="弧形向右箭號 17"/>
          <p:cNvSpPr/>
          <p:nvPr/>
        </p:nvSpPr>
        <p:spPr>
          <a:xfrm rot="19106277">
            <a:off x="3080174" y="2393014"/>
            <a:ext cx="2168633" cy="330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33534" y="2429152"/>
            <a:ext cx="224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1.Sync google sheet data</a:t>
            </a:r>
          </a:p>
          <a:p>
            <a:r>
              <a:rPr lang="zh-TW" altLang="en-US" sz="1600" dirty="0" smtClean="0"/>
              <a:t>每日</a:t>
            </a:r>
            <a:r>
              <a:rPr lang="en-US" altLang="zh-TW" sz="1600" dirty="0" smtClean="0"/>
              <a:t>2350</a:t>
            </a:r>
            <a:r>
              <a:rPr lang="zh-TW" altLang="en-US" sz="1600" dirty="0" smtClean="0"/>
              <a:t>執行</a:t>
            </a:r>
            <a:endParaRPr lang="zh-TW" altLang="en-US" sz="1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88484" y="479210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MYSQL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>
            <a:off x="7379094" y="1501148"/>
            <a:ext cx="2087946" cy="167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6" name="Picture 12" descr="Database - Free technology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50" y="1087236"/>
            <a:ext cx="1928058" cy="192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/>
          <p:cNvSpPr txBox="1"/>
          <p:nvPr/>
        </p:nvSpPr>
        <p:spPr>
          <a:xfrm>
            <a:off x="7391907" y="1127091"/>
            <a:ext cx="15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2.Sync </a:t>
            </a:r>
            <a:r>
              <a:rPr lang="en-US" altLang="zh-TW" sz="1600" dirty="0" err="1" smtClean="0"/>
              <a:t>DataBase</a:t>
            </a:r>
            <a:endParaRPr lang="zh-TW" altLang="en-US" sz="1600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6382" y="4303672"/>
            <a:ext cx="3658078" cy="2000512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4983922" y="1026477"/>
            <a:ext cx="218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WP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Cron</a:t>
            </a:r>
            <a:r>
              <a:rPr lang="en-US" altLang="zh-TW" sz="1600" dirty="0" smtClean="0"/>
              <a:t>(Task Manager)</a:t>
            </a:r>
            <a:endParaRPr lang="zh-TW" altLang="en-US" sz="1600" dirty="0"/>
          </a:p>
        </p:txBody>
      </p:sp>
      <p:sp>
        <p:nvSpPr>
          <p:cNvPr id="32" name="弧形向右箭號 31"/>
          <p:cNvSpPr/>
          <p:nvPr/>
        </p:nvSpPr>
        <p:spPr>
          <a:xfrm rot="8268989" flipV="1">
            <a:off x="7994464" y="3406913"/>
            <a:ext cx="2168633" cy="330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51368" y="3558600"/>
            <a:ext cx="2175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Get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data from </a:t>
            </a:r>
            <a:r>
              <a:rPr lang="en-US" altLang="zh-TW" sz="1600" dirty="0" err="1" smtClean="0"/>
              <a:t>DataBase</a:t>
            </a:r>
            <a:endParaRPr lang="zh-TW" altLang="en-US" sz="16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80136" y="397528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善行點滴</a:t>
            </a:r>
            <a:r>
              <a:rPr lang="zh-TW" altLang="en-US" sz="1600" dirty="0" smtClean="0"/>
              <a:t>主頁面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13122" y="611951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善行點滴 流程圖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7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neil_liang 梁仁綜</dc:creator>
  <cp:lastModifiedBy>neil_liang 梁仁綜</cp:lastModifiedBy>
  <cp:revision>5</cp:revision>
  <dcterms:created xsi:type="dcterms:W3CDTF">2022-10-24T11:02:03Z</dcterms:created>
  <dcterms:modified xsi:type="dcterms:W3CDTF">2022-10-24T11:27:46Z</dcterms:modified>
</cp:coreProperties>
</file>