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DADC0-36B0-45D5-83BF-BFB0112337E4}" v="2" dt="2020-07-30T11:22:53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yron Dyer-Allen" userId="7c00d8ff5fd9759d" providerId="LiveId" clId="{D561E307-6163-442A-907F-5A03C7ECB563}"/>
    <pc:docChg chg="undo redo custSel addSld modSld">
      <pc:chgData name="Kiyron Dyer-Allen" userId="7c00d8ff5fd9759d" providerId="LiveId" clId="{D561E307-6163-442A-907F-5A03C7ECB563}" dt="2020-04-20T17:15:27.848" v="1382" actId="13822"/>
      <pc:docMkLst>
        <pc:docMk/>
      </pc:docMkLst>
      <pc:sldChg chg="addSp delSp modSp mod">
        <pc:chgData name="Kiyron Dyer-Allen" userId="7c00d8ff5fd9759d" providerId="LiveId" clId="{D561E307-6163-442A-907F-5A03C7ECB563}" dt="2020-04-20T15:07:56.346" v="1122" actId="20577"/>
        <pc:sldMkLst>
          <pc:docMk/>
          <pc:sldMk cId="4018118914" sldId="256"/>
        </pc:sldMkLst>
        <pc:spChg chg="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4" creationId="{F56C80F5-4694-49FB-952C-C25D1B6AE377}"/>
          </ac:spMkLst>
        </pc:spChg>
        <pc:spChg chg="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5" creationId="{1E942D9C-D6E0-4D72-B03F-7DC796BC56F0}"/>
          </ac:spMkLst>
        </pc:spChg>
        <pc:spChg chg="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6" creationId="{AE92806D-5366-4933-91F8-FEB93F37F5B6}"/>
          </ac:spMkLst>
        </pc:spChg>
        <pc:spChg chg="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7" creationId="{8648003B-F41F-43A6-BF7E-B6646E2EC7ED}"/>
          </ac:spMkLst>
        </pc:spChg>
        <pc:spChg chg="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8" creationId="{36FE0884-FE3E-457E-887D-12FA946E8D0E}"/>
          </ac:spMkLst>
        </pc:spChg>
        <pc:spChg chg="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9" creationId="{8CDEA24D-1413-4BCA-BAD6-65F533AB64ED}"/>
          </ac:spMkLst>
        </pc:spChg>
        <pc:spChg chg="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10" creationId="{ACD10C37-8935-4F08-8EA5-450EB6E1CCA2}"/>
          </ac:spMkLst>
        </pc:spChg>
        <pc:spChg chg="add 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14" creationId="{8E06B63E-88BF-405F-83E8-B3B1ACA0470B}"/>
          </ac:spMkLst>
        </pc:spChg>
        <pc:spChg chg="add 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15" creationId="{287BDA22-7AF0-4980-A572-1F0D499DEE3C}"/>
          </ac:spMkLst>
        </pc:spChg>
        <pc:spChg chg="add mod ord">
          <ac:chgData name="Kiyron Dyer-Allen" userId="7c00d8ff5fd9759d" providerId="LiveId" clId="{D561E307-6163-442A-907F-5A03C7ECB563}" dt="2020-04-20T13:26:54.959" v="736" actId="20577"/>
          <ac:spMkLst>
            <pc:docMk/>
            <pc:sldMk cId="4018118914" sldId="256"/>
            <ac:spMk id="16" creationId="{C868EBB6-3EA0-40F1-B481-E7CFEA2D7C61}"/>
          </ac:spMkLst>
        </pc:spChg>
        <pc:spChg chg="add 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17" creationId="{DDFB8324-2410-4D64-9323-585C9E595425}"/>
          </ac:spMkLst>
        </pc:spChg>
        <pc:spChg chg="add mod">
          <ac:chgData name="Kiyron Dyer-Allen" userId="7c00d8ff5fd9759d" providerId="LiveId" clId="{D561E307-6163-442A-907F-5A03C7ECB563}" dt="2020-04-20T10:27:16.629" v="281" actId="1076"/>
          <ac:spMkLst>
            <pc:docMk/>
            <pc:sldMk cId="4018118914" sldId="256"/>
            <ac:spMk id="18" creationId="{334F398E-C0B5-404B-B3D8-57BEA7EC80DC}"/>
          </ac:spMkLst>
        </pc:spChg>
        <pc:spChg chg="add 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19" creationId="{029D2A35-BCAB-4D36-B953-94EB8BC2F6B8}"/>
          </ac:spMkLst>
        </pc:spChg>
        <pc:spChg chg="add mod">
          <ac:chgData name="Kiyron Dyer-Allen" userId="7c00d8ff5fd9759d" providerId="LiveId" clId="{D561E307-6163-442A-907F-5A03C7ECB563}" dt="2020-04-20T10:27:16.629" v="281" actId="1076"/>
          <ac:spMkLst>
            <pc:docMk/>
            <pc:sldMk cId="4018118914" sldId="256"/>
            <ac:spMk id="20" creationId="{2894A82E-15BA-4BAB-A1A8-6F217C9D8054}"/>
          </ac:spMkLst>
        </pc:spChg>
        <pc:spChg chg="add 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21" creationId="{B6CDC6F3-247B-4571-AE50-A649EF81F9AE}"/>
          </ac:spMkLst>
        </pc:spChg>
        <pc:spChg chg="add mod">
          <ac:chgData name="Kiyron Dyer-Allen" userId="7c00d8ff5fd9759d" providerId="LiveId" clId="{D561E307-6163-442A-907F-5A03C7ECB563}" dt="2020-04-20T10:27:16.629" v="281" actId="1076"/>
          <ac:spMkLst>
            <pc:docMk/>
            <pc:sldMk cId="4018118914" sldId="256"/>
            <ac:spMk id="22" creationId="{B0E6FA9B-BAF2-43FB-AC9D-23009D0DBD20}"/>
          </ac:spMkLst>
        </pc:spChg>
        <pc:spChg chg="add 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23" creationId="{0B40D042-CEF6-4514-A487-E16F94ECA03E}"/>
          </ac:spMkLst>
        </pc:spChg>
        <pc:spChg chg="add mod">
          <ac:chgData name="Kiyron Dyer-Allen" userId="7c00d8ff5fd9759d" providerId="LiveId" clId="{D561E307-6163-442A-907F-5A03C7ECB563}" dt="2020-04-20T10:27:16.629" v="281" actId="1076"/>
          <ac:spMkLst>
            <pc:docMk/>
            <pc:sldMk cId="4018118914" sldId="256"/>
            <ac:spMk id="24" creationId="{DA4C1B57-7A67-4B2D-8DD4-A233B570EE6A}"/>
          </ac:spMkLst>
        </pc:spChg>
        <pc:spChg chg="add 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25" creationId="{F5B73E59-2961-4239-A226-8725663B030F}"/>
          </ac:spMkLst>
        </pc:spChg>
        <pc:spChg chg="add mod">
          <ac:chgData name="Kiyron Dyer-Allen" userId="7c00d8ff5fd9759d" providerId="LiveId" clId="{D561E307-6163-442A-907F-5A03C7ECB563}" dt="2020-04-20T10:27:16.629" v="281" actId="1076"/>
          <ac:spMkLst>
            <pc:docMk/>
            <pc:sldMk cId="4018118914" sldId="256"/>
            <ac:spMk id="26" creationId="{536F1914-A459-4467-8C70-377561CCE882}"/>
          </ac:spMkLst>
        </pc:spChg>
        <pc:spChg chg="add 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27" creationId="{FB7CBF66-8220-427F-8D22-1116C75EAF1A}"/>
          </ac:spMkLst>
        </pc:spChg>
        <pc:spChg chg="add mod">
          <ac:chgData name="Kiyron Dyer-Allen" userId="7c00d8ff5fd9759d" providerId="LiveId" clId="{D561E307-6163-442A-907F-5A03C7ECB563}" dt="2020-04-20T10:27:16.629" v="281" actId="1076"/>
          <ac:spMkLst>
            <pc:docMk/>
            <pc:sldMk cId="4018118914" sldId="256"/>
            <ac:spMk id="28" creationId="{ABA2DF86-7C21-4BF7-BD12-5B9BC4287DAC}"/>
          </ac:spMkLst>
        </pc:spChg>
        <pc:spChg chg="add mod">
          <ac:chgData name="Kiyron Dyer-Allen" userId="7c00d8ff5fd9759d" providerId="LiveId" clId="{D561E307-6163-442A-907F-5A03C7ECB563}" dt="2020-04-20T10:17:34.070" v="235" actId="164"/>
          <ac:spMkLst>
            <pc:docMk/>
            <pc:sldMk cId="4018118914" sldId="256"/>
            <ac:spMk id="29" creationId="{7D30362F-FB41-48F4-A616-40A8CB82CE96}"/>
          </ac:spMkLst>
        </pc:spChg>
        <pc:spChg chg="add mod">
          <ac:chgData name="Kiyron Dyer-Allen" userId="7c00d8ff5fd9759d" providerId="LiveId" clId="{D561E307-6163-442A-907F-5A03C7ECB563}" dt="2020-04-20T10:27:16.629" v="281" actId="1076"/>
          <ac:spMkLst>
            <pc:docMk/>
            <pc:sldMk cId="4018118914" sldId="256"/>
            <ac:spMk id="30" creationId="{FDC8DD57-2781-4C4A-91AF-FAEB6D2DC888}"/>
          </ac:spMkLst>
        </pc:spChg>
        <pc:spChg chg="add mod">
          <ac:chgData name="Kiyron Dyer-Allen" userId="7c00d8ff5fd9759d" providerId="LiveId" clId="{D561E307-6163-442A-907F-5A03C7ECB563}" dt="2020-04-20T13:25:22.992" v="715" actId="20577"/>
          <ac:spMkLst>
            <pc:docMk/>
            <pc:sldMk cId="4018118914" sldId="256"/>
            <ac:spMk id="83" creationId="{40D49243-0894-4F5C-9C35-39F44DDC96E7}"/>
          </ac:spMkLst>
        </pc:spChg>
        <pc:spChg chg="add del mod">
          <ac:chgData name="Kiyron Dyer-Allen" userId="7c00d8ff5fd9759d" providerId="LiveId" clId="{D561E307-6163-442A-907F-5A03C7ECB563}" dt="2020-04-20T10:14:48.080" v="197" actId="478"/>
          <ac:spMkLst>
            <pc:docMk/>
            <pc:sldMk cId="4018118914" sldId="256"/>
            <ac:spMk id="102" creationId="{44A8D5B8-3FCB-4A79-9843-D9FD4F618EBB}"/>
          </ac:spMkLst>
        </pc:spChg>
        <pc:spChg chg="add mod">
          <ac:chgData name="Kiyron Dyer-Allen" userId="7c00d8ff5fd9759d" providerId="LiveId" clId="{D561E307-6163-442A-907F-5A03C7ECB563}" dt="2020-04-20T15:07:56.346" v="1122" actId="20577"/>
          <ac:spMkLst>
            <pc:docMk/>
            <pc:sldMk cId="4018118914" sldId="256"/>
            <ac:spMk id="103" creationId="{84059F1A-C20E-4930-83DA-429BB6D23968}"/>
          </ac:spMkLst>
        </pc:spChg>
        <pc:spChg chg="add mod">
          <ac:chgData name="Kiyron Dyer-Allen" userId="7c00d8ff5fd9759d" providerId="LiveId" clId="{D561E307-6163-442A-907F-5A03C7ECB563}" dt="2020-04-20T15:07:39.011" v="1112" actId="20577"/>
          <ac:spMkLst>
            <pc:docMk/>
            <pc:sldMk cId="4018118914" sldId="256"/>
            <ac:spMk id="104" creationId="{D8B32FD0-82BD-4E71-8C34-2A0B4ECC9216}"/>
          </ac:spMkLst>
        </pc:spChg>
        <pc:spChg chg="add mod">
          <ac:chgData name="Kiyron Dyer-Allen" userId="7c00d8ff5fd9759d" providerId="LiveId" clId="{D561E307-6163-442A-907F-5A03C7ECB563}" dt="2020-04-20T10:26:53.933" v="278" actId="571"/>
          <ac:spMkLst>
            <pc:docMk/>
            <pc:sldMk cId="4018118914" sldId="256"/>
            <ac:spMk id="106" creationId="{1DE2E3FB-7143-49CA-B875-F9C16C072E91}"/>
          </ac:spMkLst>
        </pc:spChg>
        <pc:spChg chg="add mod">
          <ac:chgData name="Kiyron Dyer-Allen" userId="7c00d8ff5fd9759d" providerId="LiveId" clId="{D561E307-6163-442A-907F-5A03C7ECB563}" dt="2020-04-20T10:26:53.933" v="278" actId="571"/>
          <ac:spMkLst>
            <pc:docMk/>
            <pc:sldMk cId="4018118914" sldId="256"/>
            <ac:spMk id="107" creationId="{0EE10F71-97F1-4B4D-A73F-07D6716F8EFA}"/>
          </ac:spMkLst>
        </pc:spChg>
        <pc:spChg chg="add mod">
          <ac:chgData name="Kiyron Dyer-Allen" userId="7c00d8ff5fd9759d" providerId="LiveId" clId="{D561E307-6163-442A-907F-5A03C7ECB563}" dt="2020-04-20T10:26:53.933" v="278" actId="571"/>
          <ac:spMkLst>
            <pc:docMk/>
            <pc:sldMk cId="4018118914" sldId="256"/>
            <ac:spMk id="108" creationId="{B7C7C7F2-0804-497E-A492-111CFE9B97B9}"/>
          </ac:spMkLst>
        </pc:spChg>
        <pc:spChg chg="add mod">
          <ac:chgData name="Kiyron Dyer-Allen" userId="7c00d8ff5fd9759d" providerId="LiveId" clId="{D561E307-6163-442A-907F-5A03C7ECB563}" dt="2020-04-20T10:26:53.933" v="278" actId="571"/>
          <ac:spMkLst>
            <pc:docMk/>
            <pc:sldMk cId="4018118914" sldId="256"/>
            <ac:spMk id="109" creationId="{E915B7D0-13CD-4F61-A451-AFBF58C150A8}"/>
          </ac:spMkLst>
        </pc:spChg>
        <pc:spChg chg="add mod">
          <ac:chgData name="Kiyron Dyer-Allen" userId="7c00d8ff5fd9759d" providerId="LiveId" clId="{D561E307-6163-442A-907F-5A03C7ECB563}" dt="2020-04-20T10:26:53.933" v="278" actId="571"/>
          <ac:spMkLst>
            <pc:docMk/>
            <pc:sldMk cId="4018118914" sldId="256"/>
            <ac:spMk id="110" creationId="{E22C050E-271D-43F9-AEDC-985A7CD7DEF4}"/>
          </ac:spMkLst>
        </pc:spChg>
        <pc:spChg chg="add mod">
          <ac:chgData name="Kiyron Dyer-Allen" userId="7c00d8ff5fd9759d" providerId="LiveId" clId="{D561E307-6163-442A-907F-5A03C7ECB563}" dt="2020-04-20T10:26:53.933" v="278" actId="571"/>
          <ac:spMkLst>
            <pc:docMk/>
            <pc:sldMk cId="4018118914" sldId="256"/>
            <ac:spMk id="111" creationId="{A29CADB8-625F-4FEF-B23F-7EE3B8D115AD}"/>
          </ac:spMkLst>
        </pc:spChg>
        <pc:spChg chg="add mod">
          <ac:chgData name="Kiyron Dyer-Allen" userId="7c00d8ff5fd9759d" providerId="LiveId" clId="{D561E307-6163-442A-907F-5A03C7ECB563}" dt="2020-04-20T10:26:53.933" v="278" actId="571"/>
          <ac:spMkLst>
            <pc:docMk/>
            <pc:sldMk cId="4018118914" sldId="256"/>
            <ac:spMk id="112" creationId="{490F7C1B-9866-430E-ACE2-1B040B0AD0A2}"/>
          </ac:spMkLst>
        </pc:spChg>
        <pc:spChg chg="add del mod">
          <ac:chgData name="Kiyron Dyer-Allen" userId="7c00d8ff5fd9759d" providerId="LiveId" clId="{D561E307-6163-442A-907F-5A03C7ECB563}" dt="2020-04-20T10:27:03.482" v="280" actId="478"/>
          <ac:spMkLst>
            <pc:docMk/>
            <pc:sldMk cId="4018118914" sldId="256"/>
            <ac:spMk id="113" creationId="{F7ABA4BA-AA69-4A61-BEF0-45527A45A147}"/>
          </ac:spMkLst>
        </pc:spChg>
        <pc:spChg chg="add del mod">
          <ac:chgData name="Kiyron Dyer-Allen" userId="7c00d8ff5fd9759d" providerId="LiveId" clId="{D561E307-6163-442A-907F-5A03C7ECB563}" dt="2020-04-20T10:27:03.482" v="280" actId="478"/>
          <ac:spMkLst>
            <pc:docMk/>
            <pc:sldMk cId="4018118914" sldId="256"/>
            <ac:spMk id="114" creationId="{22DEB84D-01E4-46AF-B185-DE17B7B6CE6E}"/>
          </ac:spMkLst>
        </pc:spChg>
        <pc:spChg chg="add del mod">
          <ac:chgData name="Kiyron Dyer-Allen" userId="7c00d8ff5fd9759d" providerId="LiveId" clId="{D561E307-6163-442A-907F-5A03C7ECB563}" dt="2020-04-20T10:27:03.482" v="280" actId="478"/>
          <ac:spMkLst>
            <pc:docMk/>
            <pc:sldMk cId="4018118914" sldId="256"/>
            <ac:spMk id="115" creationId="{477ADC98-250F-427F-B4A3-E6641E7AF3F4}"/>
          </ac:spMkLst>
        </pc:spChg>
        <pc:spChg chg="add del mod">
          <ac:chgData name="Kiyron Dyer-Allen" userId="7c00d8ff5fd9759d" providerId="LiveId" clId="{D561E307-6163-442A-907F-5A03C7ECB563}" dt="2020-04-20T10:27:03.482" v="280" actId="478"/>
          <ac:spMkLst>
            <pc:docMk/>
            <pc:sldMk cId="4018118914" sldId="256"/>
            <ac:spMk id="116" creationId="{30C57430-2298-4FC2-AF65-257371BF7935}"/>
          </ac:spMkLst>
        </pc:spChg>
        <pc:spChg chg="add del mod">
          <ac:chgData name="Kiyron Dyer-Allen" userId="7c00d8ff5fd9759d" providerId="LiveId" clId="{D561E307-6163-442A-907F-5A03C7ECB563}" dt="2020-04-20T10:27:03.482" v="280" actId="478"/>
          <ac:spMkLst>
            <pc:docMk/>
            <pc:sldMk cId="4018118914" sldId="256"/>
            <ac:spMk id="117" creationId="{087E3487-E69E-4FCB-9356-D2FEA32734AB}"/>
          </ac:spMkLst>
        </pc:spChg>
        <pc:spChg chg="add del mod">
          <ac:chgData name="Kiyron Dyer-Allen" userId="7c00d8ff5fd9759d" providerId="LiveId" clId="{D561E307-6163-442A-907F-5A03C7ECB563}" dt="2020-04-20T10:27:03.482" v="280" actId="478"/>
          <ac:spMkLst>
            <pc:docMk/>
            <pc:sldMk cId="4018118914" sldId="256"/>
            <ac:spMk id="118" creationId="{0F14DF4D-DA02-4664-A0EF-55AF3424B063}"/>
          </ac:spMkLst>
        </pc:spChg>
        <pc:spChg chg="add del mod">
          <ac:chgData name="Kiyron Dyer-Allen" userId="7c00d8ff5fd9759d" providerId="LiveId" clId="{D561E307-6163-442A-907F-5A03C7ECB563}" dt="2020-04-20T10:27:03.482" v="280" actId="478"/>
          <ac:spMkLst>
            <pc:docMk/>
            <pc:sldMk cId="4018118914" sldId="256"/>
            <ac:spMk id="119" creationId="{63B5647E-9A25-4916-9863-FCDC0E602773}"/>
          </ac:spMkLst>
        </pc:spChg>
        <pc:spChg chg="add mod">
          <ac:chgData name="Kiyron Dyer-Allen" userId="7c00d8ff5fd9759d" providerId="LiveId" clId="{D561E307-6163-442A-907F-5A03C7ECB563}" dt="2020-04-20T15:07:45.470" v="1119" actId="14100"/>
          <ac:spMkLst>
            <pc:docMk/>
            <pc:sldMk cId="4018118914" sldId="256"/>
            <ac:spMk id="182" creationId="{BCDDAE3F-1DDC-41A7-A210-55886B4D75FC}"/>
          </ac:spMkLst>
        </pc:spChg>
        <pc:spChg chg="add mod">
          <ac:chgData name="Kiyron Dyer-Allen" userId="7c00d8ff5fd9759d" providerId="LiveId" clId="{D561E307-6163-442A-907F-5A03C7ECB563}" dt="2020-04-20T13:30:15.650" v="810" actId="20577"/>
          <ac:spMkLst>
            <pc:docMk/>
            <pc:sldMk cId="4018118914" sldId="256"/>
            <ac:spMk id="186" creationId="{6A1D23B0-D088-4B45-8B4E-960FCC1948B3}"/>
          </ac:spMkLst>
        </pc:spChg>
        <pc:spChg chg="add del mod">
          <ac:chgData name="Kiyron Dyer-Allen" userId="7c00d8ff5fd9759d" providerId="LiveId" clId="{D561E307-6163-442A-907F-5A03C7ECB563}" dt="2020-04-20T13:32:55.980" v="826"/>
          <ac:spMkLst>
            <pc:docMk/>
            <pc:sldMk cId="4018118914" sldId="256"/>
            <ac:spMk id="193" creationId="{761F2B1A-48D0-4952-ABD2-FB6C4DF46191}"/>
          </ac:spMkLst>
        </pc:spChg>
        <pc:grpChg chg="add del mod">
          <ac:chgData name="Kiyron Dyer-Allen" userId="7c00d8ff5fd9759d" providerId="LiveId" clId="{D561E307-6163-442A-907F-5A03C7ECB563}" dt="2020-04-20T14:39:16.039" v="881"/>
          <ac:grpSpMkLst>
            <pc:docMk/>
            <pc:sldMk cId="4018118914" sldId="256"/>
            <ac:grpSpMk id="105" creationId="{8C7CBD83-19A4-4567-9644-0C82DA940D2F}"/>
          </ac:grpSpMkLst>
        </pc:grpChg>
        <pc:grpChg chg="add mod">
          <ac:chgData name="Kiyron Dyer-Allen" userId="7c00d8ff5fd9759d" providerId="LiveId" clId="{D561E307-6163-442A-907F-5A03C7ECB563}" dt="2020-04-20T14:39:16.039" v="881"/>
          <ac:grpSpMkLst>
            <pc:docMk/>
            <pc:sldMk cId="4018118914" sldId="256"/>
            <ac:grpSpMk id="155" creationId="{3F357C00-213E-4268-9785-6D3189E577A6}"/>
          </ac:grpSpMkLst>
        </pc:grpChg>
        <pc:grpChg chg="add mod">
          <ac:chgData name="Kiyron Dyer-Allen" userId="7c00d8ff5fd9759d" providerId="LiveId" clId="{D561E307-6163-442A-907F-5A03C7ECB563}" dt="2020-04-20T14:39:16.039" v="881"/>
          <ac:grpSpMkLst>
            <pc:docMk/>
            <pc:sldMk cId="4018118914" sldId="256"/>
            <ac:grpSpMk id="173" creationId="{B166A5D8-76EA-4652-BDEC-0C6F54A047F5}"/>
          </ac:grpSpMkLst>
        </pc:grpChg>
        <pc:grpChg chg="add mod">
          <ac:chgData name="Kiyron Dyer-Allen" userId="7c00d8ff5fd9759d" providerId="LiveId" clId="{D561E307-6163-442A-907F-5A03C7ECB563}" dt="2020-04-20T14:39:16.039" v="881"/>
          <ac:grpSpMkLst>
            <pc:docMk/>
            <pc:sldMk cId="4018118914" sldId="256"/>
            <ac:grpSpMk id="183" creationId="{24612771-85BA-4A01-A470-07A6F01CA943}"/>
          </ac:grpSpMkLst>
        </pc:grpChg>
        <pc:grpChg chg="add mod">
          <ac:chgData name="Kiyron Dyer-Allen" userId="7c00d8ff5fd9759d" providerId="LiveId" clId="{D561E307-6163-442A-907F-5A03C7ECB563}" dt="2020-04-20T14:39:45.930" v="897" actId="1076"/>
          <ac:grpSpMkLst>
            <pc:docMk/>
            <pc:sldMk cId="4018118914" sldId="256"/>
            <ac:grpSpMk id="190" creationId="{3C601861-28CD-4205-9928-644669908CE1}"/>
          </ac:grpSpMkLst>
        </pc:grpChg>
        <pc:cxnChg chg="add del mod">
          <ac:chgData name="Kiyron Dyer-Allen" userId="7c00d8ff5fd9759d" providerId="LiveId" clId="{D561E307-6163-442A-907F-5A03C7ECB563}" dt="2020-04-20T10:03:56.702" v="109" actId="478"/>
          <ac:cxnSpMkLst>
            <pc:docMk/>
            <pc:sldMk cId="4018118914" sldId="256"/>
            <ac:cxnSpMk id="32" creationId="{A3B9D74A-B627-4F87-863A-5042EC6DA267}"/>
          </ac:cxnSpMkLst>
        </pc:cxnChg>
        <pc:cxnChg chg="add del mod">
          <ac:chgData name="Kiyron Dyer-Allen" userId="7c00d8ff5fd9759d" providerId="LiveId" clId="{D561E307-6163-442A-907F-5A03C7ECB563}" dt="2020-04-20T10:04:08.513" v="112" actId="478"/>
          <ac:cxnSpMkLst>
            <pc:docMk/>
            <pc:sldMk cId="4018118914" sldId="256"/>
            <ac:cxnSpMk id="34" creationId="{CE1DED1B-F3B9-47EA-B863-A8BECD4BA780}"/>
          </ac:cxnSpMkLst>
        </pc:cxnChg>
        <pc:cxnChg chg="add del mod">
          <ac:chgData name="Kiyron Dyer-Allen" userId="7c00d8ff5fd9759d" providerId="LiveId" clId="{D561E307-6163-442A-907F-5A03C7ECB563}" dt="2020-04-20T10:06:47.408" v="131" actId="478"/>
          <ac:cxnSpMkLst>
            <pc:docMk/>
            <pc:sldMk cId="4018118914" sldId="256"/>
            <ac:cxnSpMk id="36" creationId="{1FA556C5-EA64-41CC-8A60-1AB7C083232F}"/>
          </ac:cxnSpMkLst>
        </pc:cxnChg>
        <pc:cxnChg chg="add del mod">
          <ac:chgData name="Kiyron Dyer-Allen" userId="7c00d8ff5fd9759d" providerId="LiveId" clId="{D561E307-6163-442A-907F-5A03C7ECB563}" dt="2020-04-20T10:06:46.110" v="130" actId="478"/>
          <ac:cxnSpMkLst>
            <pc:docMk/>
            <pc:sldMk cId="4018118914" sldId="256"/>
            <ac:cxnSpMk id="38" creationId="{F89A9C07-F855-4288-B53A-72685A625159}"/>
          </ac:cxnSpMkLst>
        </pc:cxnChg>
        <pc:cxnChg chg="add del mod">
          <ac:chgData name="Kiyron Dyer-Allen" userId="7c00d8ff5fd9759d" providerId="LiveId" clId="{D561E307-6163-442A-907F-5A03C7ECB563}" dt="2020-04-20T10:06:45.327" v="129" actId="478"/>
          <ac:cxnSpMkLst>
            <pc:docMk/>
            <pc:sldMk cId="4018118914" sldId="256"/>
            <ac:cxnSpMk id="40" creationId="{43738AEF-73AF-4013-A798-3E69D6999F0E}"/>
          </ac:cxnSpMkLst>
        </pc:cxnChg>
        <pc:cxnChg chg="add del mod">
          <ac:chgData name="Kiyron Dyer-Allen" userId="7c00d8ff5fd9759d" providerId="LiveId" clId="{D561E307-6163-442A-907F-5A03C7ECB563}" dt="2020-04-20T10:06:44.482" v="128" actId="478"/>
          <ac:cxnSpMkLst>
            <pc:docMk/>
            <pc:sldMk cId="4018118914" sldId="256"/>
            <ac:cxnSpMk id="43" creationId="{0AA8E136-7102-4E09-A714-5C8B21DA2D41}"/>
          </ac:cxnSpMkLst>
        </pc:cxnChg>
        <pc:cxnChg chg="add del mod">
          <ac:chgData name="Kiyron Dyer-Allen" userId="7c00d8ff5fd9759d" providerId="LiveId" clId="{D561E307-6163-442A-907F-5A03C7ECB563}" dt="2020-04-20T10:06:43.195" v="127" actId="478"/>
          <ac:cxnSpMkLst>
            <pc:docMk/>
            <pc:sldMk cId="4018118914" sldId="256"/>
            <ac:cxnSpMk id="46" creationId="{9E899848-C87F-462B-91D7-D2BECDCB0BAD}"/>
          </ac:cxnSpMkLst>
        </pc:cxnChg>
        <pc:cxnChg chg="add del mod">
          <ac:chgData name="Kiyron Dyer-Allen" userId="7c00d8ff5fd9759d" providerId="LiveId" clId="{D561E307-6163-442A-907F-5A03C7ECB563}" dt="2020-04-20T10:06:42.261" v="126" actId="478"/>
          <ac:cxnSpMkLst>
            <pc:docMk/>
            <pc:sldMk cId="4018118914" sldId="256"/>
            <ac:cxnSpMk id="48" creationId="{E0412E02-3B5B-4C62-9C0F-FF42F4003B51}"/>
          </ac:cxnSpMkLst>
        </pc:cxnChg>
        <pc:cxnChg chg="add del mod">
          <ac:chgData name="Kiyron Dyer-Allen" userId="7c00d8ff5fd9759d" providerId="LiveId" clId="{D561E307-6163-442A-907F-5A03C7ECB563}" dt="2020-04-20T10:06:41.428" v="125" actId="478"/>
          <ac:cxnSpMkLst>
            <pc:docMk/>
            <pc:sldMk cId="4018118914" sldId="256"/>
            <ac:cxnSpMk id="50" creationId="{CB02DD76-11B9-413C-BF0F-38ABA298537E}"/>
          </ac:cxnSpMkLst>
        </pc:cxnChg>
        <pc:cxnChg chg="add del mod">
          <ac:chgData name="Kiyron Dyer-Allen" userId="7c00d8ff5fd9759d" providerId="LiveId" clId="{D561E307-6163-442A-907F-5A03C7ECB563}" dt="2020-04-20T10:06:08.124" v="124" actId="478"/>
          <ac:cxnSpMkLst>
            <pc:docMk/>
            <pc:sldMk cId="4018118914" sldId="256"/>
            <ac:cxnSpMk id="52" creationId="{2FA2E314-7577-4E4D-8F30-725FD0ACC6AD}"/>
          </ac:cxnSpMkLst>
        </pc:cxnChg>
        <pc:cxnChg chg="add mod">
          <ac:chgData name="Kiyron Dyer-Allen" userId="7c00d8ff5fd9759d" providerId="LiveId" clId="{D561E307-6163-442A-907F-5A03C7ECB563}" dt="2020-04-20T13:05:52.750" v="596" actId="478"/>
          <ac:cxnSpMkLst>
            <pc:docMk/>
            <pc:sldMk cId="4018118914" sldId="256"/>
            <ac:cxnSpMk id="54" creationId="{050B9E9A-792C-430E-A7F6-46254E501201}"/>
          </ac:cxnSpMkLst>
        </pc:cxnChg>
        <pc:cxnChg chg="add mod">
          <ac:chgData name="Kiyron Dyer-Allen" userId="7c00d8ff5fd9759d" providerId="LiveId" clId="{D561E307-6163-442A-907F-5A03C7ECB563}" dt="2020-04-20T13:05:52.750" v="596" actId="478"/>
          <ac:cxnSpMkLst>
            <pc:docMk/>
            <pc:sldMk cId="4018118914" sldId="256"/>
            <ac:cxnSpMk id="56" creationId="{F2EA4778-6FD6-4A0F-91AF-DBCA047578C3}"/>
          </ac:cxnSpMkLst>
        </pc:cxnChg>
        <pc:cxnChg chg="add mod">
          <ac:chgData name="Kiyron Dyer-Allen" userId="7c00d8ff5fd9759d" providerId="LiveId" clId="{D561E307-6163-442A-907F-5A03C7ECB563}" dt="2020-04-20T13:05:52.750" v="596" actId="478"/>
          <ac:cxnSpMkLst>
            <pc:docMk/>
            <pc:sldMk cId="4018118914" sldId="256"/>
            <ac:cxnSpMk id="58" creationId="{38E7534B-9978-49AE-AA21-E8CF1E340C03}"/>
          </ac:cxnSpMkLst>
        </pc:cxnChg>
        <pc:cxnChg chg="add mod">
          <ac:chgData name="Kiyron Dyer-Allen" userId="7c00d8ff5fd9759d" providerId="LiveId" clId="{D561E307-6163-442A-907F-5A03C7ECB563}" dt="2020-04-20T13:05:52.750" v="596" actId="478"/>
          <ac:cxnSpMkLst>
            <pc:docMk/>
            <pc:sldMk cId="4018118914" sldId="256"/>
            <ac:cxnSpMk id="61" creationId="{A7A1D800-2730-4FE9-AF1C-C329A95FD637}"/>
          </ac:cxnSpMkLst>
        </pc:cxnChg>
        <pc:cxnChg chg="add mod">
          <ac:chgData name="Kiyron Dyer-Allen" userId="7c00d8ff5fd9759d" providerId="LiveId" clId="{D561E307-6163-442A-907F-5A03C7ECB563}" dt="2020-04-20T13:05:52.750" v="596" actId="478"/>
          <ac:cxnSpMkLst>
            <pc:docMk/>
            <pc:sldMk cId="4018118914" sldId="256"/>
            <ac:cxnSpMk id="64" creationId="{7ABCE805-2253-4EA2-8964-A75703AC9647}"/>
          </ac:cxnSpMkLst>
        </pc:cxnChg>
        <pc:cxnChg chg="add mod">
          <ac:chgData name="Kiyron Dyer-Allen" userId="7c00d8ff5fd9759d" providerId="LiveId" clId="{D561E307-6163-442A-907F-5A03C7ECB563}" dt="2020-04-20T13:05:52.750" v="596" actId="478"/>
          <ac:cxnSpMkLst>
            <pc:docMk/>
            <pc:sldMk cId="4018118914" sldId="256"/>
            <ac:cxnSpMk id="66" creationId="{513FD926-8592-4923-8DD8-92256A9FCDBA}"/>
          </ac:cxnSpMkLst>
        </pc:cxnChg>
        <pc:cxnChg chg="add mod">
          <ac:chgData name="Kiyron Dyer-Allen" userId="7c00d8ff5fd9759d" providerId="LiveId" clId="{D561E307-6163-442A-907F-5A03C7ECB563}" dt="2020-04-20T13:05:52.750" v="596" actId="478"/>
          <ac:cxnSpMkLst>
            <pc:docMk/>
            <pc:sldMk cId="4018118914" sldId="256"/>
            <ac:cxnSpMk id="68" creationId="{23212F6A-6A27-4957-8C7F-235BE3E484E7}"/>
          </ac:cxnSpMkLst>
        </pc:cxnChg>
        <pc:cxnChg chg="add del mod">
          <ac:chgData name="Kiyron Dyer-Allen" userId="7c00d8ff5fd9759d" providerId="LiveId" clId="{D561E307-6163-442A-907F-5A03C7ECB563}" dt="2020-04-20T10:08:29.499" v="145" actId="478"/>
          <ac:cxnSpMkLst>
            <pc:docMk/>
            <pc:sldMk cId="4018118914" sldId="256"/>
            <ac:cxnSpMk id="70" creationId="{BB8A8F15-DB7D-457C-A0C8-B3DCB141A4FA}"/>
          </ac:cxnSpMkLst>
        </pc:cxnChg>
        <pc:cxnChg chg="add del mod">
          <ac:chgData name="Kiyron Dyer-Allen" userId="7c00d8ff5fd9759d" providerId="LiveId" clId="{D561E307-6163-442A-907F-5A03C7ECB563}" dt="2020-04-20T10:08:32.386" v="146" actId="478"/>
          <ac:cxnSpMkLst>
            <pc:docMk/>
            <pc:sldMk cId="4018118914" sldId="256"/>
            <ac:cxnSpMk id="72" creationId="{F2473F76-99CE-4C12-B72A-2D02653E0DBD}"/>
          </ac:cxnSpMkLst>
        </pc:cxnChg>
        <pc:cxnChg chg="add mod">
          <ac:chgData name="Kiyron Dyer-Allen" userId="7c00d8ff5fd9759d" providerId="LiveId" clId="{D561E307-6163-442A-907F-5A03C7ECB563}" dt="2020-04-20T13:05:52.750" v="596" actId="478"/>
          <ac:cxnSpMkLst>
            <pc:docMk/>
            <pc:sldMk cId="4018118914" sldId="256"/>
            <ac:cxnSpMk id="77" creationId="{5DCCF692-89C9-4157-AD63-0BF08A139F2D}"/>
          </ac:cxnSpMkLst>
        </pc:cxnChg>
        <pc:cxnChg chg="add mod">
          <ac:chgData name="Kiyron Dyer-Allen" userId="7c00d8ff5fd9759d" providerId="LiveId" clId="{D561E307-6163-442A-907F-5A03C7ECB563}" dt="2020-04-20T13:05:52.750" v="596" actId="478"/>
          <ac:cxnSpMkLst>
            <pc:docMk/>
            <pc:sldMk cId="4018118914" sldId="256"/>
            <ac:cxnSpMk id="79" creationId="{2FC51FBA-61CD-48E1-AC1B-2155404BE62B}"/>
          </ac:cxnSpMkLst>
        </pc:cxnChg>
        <pc:cxnChg chg="add mod">
          <ac:chgData name="Kiyron Dyer-Allen" userId="7c00d8ff5fd9759d" providerId="LiveId" clId="{D561E307-6163-442A-907F-5A03C7ECB563}" dt="2020-04-20T13:30:11.303" v="808" actId="1076"/>
          <ac:cxnSpMkLst>
            <pc:docMk/>
            <pc:sldMk cId="4018118914" sldId="256"/>
            <ac:cxnSpMk id="81" creationId="{CEF5AB49-FE5F-4F06-8DF4-BAE2C59C1EC7}"/>
          </ac:cxnSpMkLst>
        </pc:cxnChg>
        <pc:cxnChg chg="add del mod">
          <ac:chgData name="Kiyron Dyer-Allen" userId="7c00d8ff5fd9759d" providerId="LiveId" clId="{D561E307-6163-442A-907F-5A03C7ECB563}" dt="2020-04-20T13:05:02.311" v="588" actId="478"/>
          <ac:cxnSpMkLst>
            <pc:docMk/>
            <pc:sldMk cId="4018118914" sldId="256"/>
            <ac:cxnSpMk id="85" creationId="{93A0358B-5F56-44B8-A52B-2FB792137E33}"/>
          </ac:cxnSpMkLst>
        </pc:cxnChg>
        <pc:cxnChg chg="add del mod">
          <ac:chgData name="Kiyron Dyer-Allen" userId="7c00d8ff5fd9759d" providerId="LiveId" clId="{D561E307-6163-442A-907F-5A03C7ECB563}" dt="2020-04-20T13:06:04.790" v="603" actId="478"/>
          <ac:cxnSpMkLst>
            <pc:docMk/>
            <pc:sldMk cId="4018118914" sldId="256"/>
            <ac:cxnSpMk id="87" creationId="{4398D262-E9E3-427F-B684-1BB4CEE05DCF}"/>
          </ac:cxnSpMkLst>
        </pc:cxnChg>
        <pc:cxnChg chg="add del mod">
          <ac:chgData name="Kiyron Dyer-Allen" userId="7c00d8ff5fd9759d" providerId="LiveId" clId="{D561E307-6163-442A-907F-5A03C7ECB563}" dt="2020-04-20T13:06:03.238" v="602" actId="478"/>
          <ac:cxnSpMkLst>
            <pc:docMk/>
            <pc:sldMk cId="4018118914" sldId="256"/>
            <ac:cxnSpMk id="89" creationId="{F9377738-F8E4-4FA1-A2C8-65F62D910347}"/>
          </ac:cxnSpMkLst>
        </pc:cxnChg>
        <pc:cxnChg chg="add del mod">
          <ac:chgData name="Kiyron Dyer-Allen" userId="7c00d8ff5fd9759d" providerId="LiveId" clId="{D561E307-6163-442A-907F-5A03C7ECB563}" dt="2020-04-20T10:11:33.863" v="178" actId="478"/>
          <ac:cxnSpMkLst>
            <pc:docMk/>
            <pc:sldMk cId="4018118914" sldId="256"/>
            <ac:cxnSpMk id="91" creationId="{B1248D12-012D-4941-A3B6-16CDC1DF7E32}"/>
          </ac:cxnSpMkLst>
        </pc:cxnChg>
        <pc:cxnChg chg="add del mod">
          <ac:chgData name="Kiyron Dyer-Allen" userId="7c00d8ff5fd9759d" providerId="LiveId" clId="{D561E307-6163-442A-907F-5A03C7ECB563}" dt="2020-04-20T13:06:01.651" v="601" actId="478"/>
          <ac:cxnSpMkLst>
            <pc:docMk/>
            <pc:sldMk cId="4018118914" sldId="256"/>
            <ac:cxnSpMk id="93" creationId="{039279C9-F7AF-47B9-9305-4FEA830D7241}"/>
          </ac:cxnSpMkLst>
        </pc:cxnChg>
        <pc:cxnChg chg="add del mod">
          <ac:chgData name="Kiyron Dyer-Allen" userId="7c00d8ff5fd9759d" providerId="LiveId" clId="{D561E307-6163-442A-907F-5A03C7ECB563}" dt="2020-04-20T13:06:00.004" v="600" actId="478"/>
          <ac:cxnSpMkLst>
            <pc:docMk/>
            <pc:sldMk cId="4018118914" sldId="256"/>
            <ac:cxnSpMk id="95" creationId="{64158308-26D3-4AA9-977F-C3F18F587302}"/>
          </ac:cxnSpMkLst>
        </pc:cxnChg>
        <pc:cxnChg chg="add del mod">
          <ac:chgData name="Kiyron Dyer-Allen" userId="7c00d8ff5fd9759d" providerId="LiveId" clId="{D561E307-6163-442A-907F-5A03C7ECB563}" dt="2020-04-20T13:05:58.158" v="599" actId="478"/>
          <ac:cxnSpMkLst>
            <pc:docMk/>
            <pc:sldMk cId="4018118914" sldId="256"/>
            <ac:cxnSpMk id="97" creationId="{2F5A433E-3EED-4E8A-B4D5-BC9F84822317}"/>
          </ac:cxnSpMkLst>
        </pc:cxnChg>
        <pc:cxnChg chg="add del mod">
          <ac:chgData name="Kiyron Dyer-Allen" userId="7c00d8ff5fd9759d" providerId="LiveId" clId="{D561E307-6163-442A-907F-5A03C7ECB563}" dt="2020-04-20T13:05:56.635" v="598" actId="478"/>
          <ac:cxnSpMkLst>
            <pc:docMk/>
            <pc:sldMk cId="4018118914" sldId="256"/>
            <ac:cxnSpMk id="99" creationId="{4686C951-9306-4979-9F3B-F68D026A46B2}"/>
          </ac:cxnSpMkLst>
        </pc:cxnChg>
        <pc:cxnChg chg="add del mod">
          <ac:chgData name="Kiyron Dyer-Allen" userId="7c00d8ff5fd9759d" providerId="LiveId" clId="{D561E307-6163-442A-907F-5A03C7ECB563}" dt="2020-04-20T13:05:54.368" v="597" actId="478"/>
          <ac:cxnSpMkLst>
            <pc:docMk/>
            <pc:sldMk cId="4018118914" sldId="256"/>
            <ac:cxnSpMk id="101" creationId="{41355BC2-3EC5-4A25-9056-39BEEB6A8451}"/>
          </ac:cxnSpMkLst>
        </pc:cxnChg>
        <pc:cxnChg chg="add del mod">
          <ac:chgData name="Kiyron Dyer-Allen" userId="7c00d8ff5fd9759d" providerId="LiveId" clId="{D561E307-6163-442A-907F-5A03C7ECB563}" dt="2020-04-20T13:05:47.465" v="594" actId="478"/>
          <ac:cxnSpMkLst>
            <pc:docMk/>
            <pc:sldMk cId="4018118914" sldId="256"/>
            <ac:cxnSpMk id="120" creationId="{D9562425-926D-420E-BC79-B2B4402D1E7F}"/>
          </ac:cxnSpMkLst>
        </pc:cxnChg>
        <pc:cxnChg chg="add del mod">
          <ac:chgData name="Kiyron Dyer-Allen" userId="7c00d8ff5fd9759d" providerId="LiveId" clId="{D561E307-6163-442A-907F-5A03C7ECB563}" dt="2020-04-20T13:03:48.433" v="585"/>
          <ac:cxnSpMkLst>
            <pc:docMk/>
            <pc:sldMk cId="4018118914" sldId="256"/>
            <ac:cxnSpMk id="124" creationId="{9A935B37-C574-4C1E-BF7C-7410CAF79659}"/>
          </ac:cxnSpMkLst>
        </pc:cxnChg>
        <pc:cxnChg chg="add del mod">
          <ac:chgData name="Kiyron Dyer-Allen" userId="7c00d8ff5fd9759d" providerId="LiveId" clId="{D561E307-6163-442A-907F-5A03C7ECB563}" dt="2020-04-20T13:05:21.175" v="590" actId="11529"/>
          <ac:cxnSpMkLst>
            <pc:docMk/>
            <pc:sldMk cId="4018118914" sldId="256"/>
            <ac:cxnSpMk id="128" creationId="{D44D2CCD-D823-482D-9D6A-6927CEA1929E}"/>
          </ac:cxnSpMkLst>
        </pc:cxnChg>
        <pc:cxnChg chg="add del mod">
          <ac:chgData name="Kiyron Dyer-Allen" userId="7c00d8ff5fd9759d" providerId="LiveId" clId="{D561E307-6163-442A-907F-5A03C7ECB563}" dt="2020-04-20T13:05:28.780" v="592" actId="478"/>
          <ac:cxnSpMkLst>
            <pc:docMk/>
            <pc:sldMk cId="4018118914" sldId="256"/>
            <ac:cxnSpMk id="130" creationId="{0C5C3D2B-8278-4376-920F-650218E37B7F}"/>
          </ac:cxnSpMkLst>
        </pc:cxnChg>
        <pc:cxnChg chg="add mod">
          <ac:chgData name="Kiyron Dyer-Allen" userId="7c00d8ff5fd9759d" providerId="LiveId" clId="{D561E307-6163-442A-907F-5A03C7ECB563}" dt="2020-04-20T13:27:46.681" v="738" actId="14100"/>
          <ac:cxnSpMkLst>
            <pc:docMk/>
            <pc:sldMk cId="4018118914" sldId="256"/>
            <ac:cxnSpMk id="132" creationId="{3E542279-D490-4002-8F59-64CC8A9646F2}"/>
          </ac:cxnSpMkLst>
        </pc:cxnChg>
        <pc:cxnChg chg="add del">
          <ac:chgData name="Kiyron Dyer-Allen" userId="7c00d8ff5fd9759d" providerId="LiveId" clId="{D561E307-6163-442A-907F-5A03C7ECB563}" dt="2020-04-20T13:06:12.787" v="605" actId="478"/>
          <ac:cxnSpMkLst>
            <pc:docMk/>
            <pc:sldMk cId="4018118914" sldId="256"/>
            <ac:cxnSpMk id="133" creationId="{E656793F-C8A4-48A0-A48C-DAD5C11C85DC}"/>
          </ac:cxnSpMkLst>
        </pc:cxnChg>
        <pc:cxnChg chg="add mo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34" creationId="{B05EC644-F7C0-4C53-960C-C138375A136B}"/>
          </ac:cxnSpMkLst>
        </pc:cxnChg>
        <pc:cxnChg chg="add mo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37" creationId="{B1511D6A-0CB8-469F-B44D-8FFED7EF4912}"/>
          </ac:cxnSpMkLst>
        </pc:cxnChg>
        <pc:cxnChg chg="add mo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40" creationId="{4F6B9AD2-D8B0-4FD1-98A9-8C7369CE9577}"/>
          </ac:cxnSpMkLst>
        </pc:cxnChg>
        <pc:cxnChg chg="add mo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43" creationId="{DE69649B-831F-40DD-B266-528A8C768731}"/>
          </ac:cxnSpMkLst>
        </pc:cxnChg>
        <pc:cxnChg chg="add mo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46" creationId="{7073AD9D-3E6A-4F2D-8466-0906F065DBA6}"/>
          </ac:cxnSpMkLst>
        </pc:cxnChg>
        <pc:cxnChg chg="add mo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49" creationId="{0DA4E479-0012-4673-9252-7B0E9F252715}"/>
          </ac:cxnSpMkLst>
        </pc:cxnChg>
        <pc:cxnChg chg="add mo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52" creationId="{C3405FBA-099B-425F-8A6C-67752CCFD9E7}"/>
          </ac:cxnSpMkLst>
        </pc:cxnChg>
        <pc:cxnChg chg="add mo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57" creationId="{8D1FDC40-02CF-4F90-91C6-706ECAB2FD14}"/>
          </ac:cxnSpMkLst>
        </pc:cxnChg>
        <pc:cxnChg chg="add mo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59" creationId="{487008AB-40B6-4A4B-9907-5C69B4C300E4}"/>
          </ac:cxnSpMkLst>
        </pc:cxnChg>
        <pc:cxnChg chg="add mod or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61" creationId="{600E4C43-818F-431D-8011-73A3EA79816B}"/>
          </ac:cxnSpMkLst>
        </pc:cxnChg>
        <pc:cxnChg chg="add mod or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63" creationId="{3F5F5352-2220-46EE-9CDB-AA9436666793}"/>
          </ac:cxnSpMkLst>
        </pc:cxnChg>
        <pc:cxnChg chg="add mod or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65" creationId="{AF4DE9E3-5FFE-40F9-9D9A-26E99D33E9D6}"/>
          </ac:cxnSpMkLst>
        </pc:cxnChg>
        <pc:cxnChg chg="add mod or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67" creationId="{D510996E-899C-4FF8-B1DD-C9BA52778133}"/>
          </ac:cxnSpMkLst>
        </pc:cxnChg>
        <pc:cxnChg chg="add mod ord">
          <ac:chgData name="Kiyron Dyer-Allen" userId="7c00d8ff5fd9759d" providerId="LiveId" clId="{D561E307-6163-442A-907F-5A03C7ECB563}" dt="2020-04-20T13:14:23.435" v="668" actId="1076"/>
          <ac:cxnSpMkLst>
            <pc:docMk/>
            <pc:sldMk cId="4018118914" sldId="256"/>
            <ac:cxnSpMk id="169" creationId="{25AC124F-31C6-4B58-A538-260F278D09E7}"/>
          </ac:cxnSpMkLst>
        </pc:cxnChg>
        <pc:cxnChg chg="add del">
          <ac:chgData name="Kiyron Dyer-Allen" userId="7c00d8ff5fd9759d" providerId="LiveId" clId="{D561E307-6163-442A-907F-5A03C7ECB563}" dt="2020-04-20T13:13:54.733" v="665"/>
          <ac:cxnSpMkLst>
            <pc:docMk/>
            <pc:sldMk cId="4018118914" sldId="256"/>
            <ac:cxnSpMk id="172" creationId="{CA2DD838-6062-471D-9AD3-FBDC7B68A966}"/>
          </ac:cxnSpMkLst>
        </pc:cxnChg>
        <pc:cxnChg chg="add del">
          <ac:chgData name="Kiyron Dyer-Allen" userId="7c00d8ff5fd9759d" providerId="LiveId" clId="{D561E307-6163-442A-907F-5A03C7ECB563}" dt="2020-04-20T13:14:43.681" v="670"/>
          <ac:cxnSpMkLst>
            <pc:docMk/>
            <pc:sldMk cId="4018118914" sldId="256"/>
            <ac:cxnSpMk id="181" creationId="{7EA1CAF3-A2F2-49F5-95BF-18DC4A41C5E7}"/>
          </ac:cxnSpMkLst>
        </pc:cxnChg>
      </pc:sldChg>
      <pc:sldChg chg="addSp delSp modSp add mod">
        <pc:chgData name="Kiyron Dyer-Allen" userId="7c00d8ff5fd9759d" providerId="LiveId" clId="{D561E307-6163-442A-907F-5A03C7ECB563}" dt="2020-04-20T17:15:27.848" v="1382" actId="13822"/>
        <pc:sldMkLst>
          <pc:docMk/>
          <pc:sldMk cId="1139132601" sldId="257"/>
        </pc:sldMkLst>
        <pc:spChg chg="add mod">
          <ac:chgData name="Kiyron Dyer-Allen" userId="7c00d8ff5fd9759d" providerId="LiveId" clId="{D561E307-6163-442A-907F-5A03C7ECB563}" dt="2020-04-20T17:15:27.848" v="1382" actId="13822"/>
          <ac:spMkLst>
            <pc:docMk/>
            <pc:sldMk cId="1139132601" sldId="257"/>
            <ac:spMk id="2" creationId="{701DFBB4-2228-44F3-B412-51AB8D4B7372}"/>
          </ac:spMkLst>
        </pc:spChg>
        <pc:spChg chg="del">
          <ac:chgData name="Kiyron Dyer-Allen" userId="7c00d8ff5fd9759d" providerId="LiveId" clId="{D561E307-6163-442A-907F-5A03C7ECB563}" dt="2020-04-20T10:20:03.481" v="238" actId="478"/>
          <ac:spMkLst>
            <pc:docMk/>
            <pc:sldMk cId="1139132601" sldId="257"/>
            <ac:spMk id="10" creationId="{ACD10C37-8935-4F08-8EA5-450EB6E1CCA2}"/>
          </ac:spMkLst>
        </pc:spChg>
        <pc:spChg chg="del">
          <ac:chgData name="Kiyron Dyer-Allen" userId="7c00d8ff5fd9759d" providerId="LiveId" clId="{D561E307-6163-442A-907F-5A03C7ECB563}" dt="2020-04-20T10:42:34.704" v="293" actId="478"/>
          <ac:spMkLst>
            <pc:docMk/>
            <pc:sldMk cId="1139132601" sldId="257"/>
            <ac:spMk id="14" creationId="{8E06B63E-88BF-405F-83E8-B3B1ACA0470B}"/>
          </ac:spMkLst>
        </pc:spChg>
        <pc:spChg chg="del">
          <ac:chgData name="Kiyron Dyer-Allen" userId="7c00d8ff5fd9759d" providerId="LiveId" clId="{D561E307-6163-442A-907F-5A03C7ECB563}" dt="2020-04-20T10:42:32.993" v="292" actId="478"/>
          <ac:spMkLst>
            <pc:docMk/>
            <pc:sldMk cId="1139132601" sldId="257"/>
            <ac:spMk id="15" creationId="{287BDA22-7AF0-4980-A572-1F0D499DEE3C}"/>
          </ac:spMkLst>
        </pc:spChg>
        <pc:spChg chg="del">
          <ac:chgData name="Kiyron Dyer-Allen" userId="7c00d8ff5fd9759d" providerId="LiveId" clId="{D561E307-6163-442A-907F-5A03C7ECB563}" dt="2020-04-20T11:07:50.951" v="440" actId="478"/>
          <ac:spMkLst>
            <pc:docMk/>
            <pc:sldMk cId="1139132601" sldId="257"/>
            <ac:spMk id="16" creationId="{C868EBB6-3EA0-40F1-B481-E7CFEA2D7C61}"/>
          </ac:spMkLst>
        </pc:spChg>
        <pc:spChg chg="mod">
          <ac:chgData name="Kiyron Dyer-Allen" userId="7c00d8ff5fd9759d" providerId="LiveId" clId="{D561E307-6163-442A-907F-5A03C7ECB563}" dt="2020-04-20T10:57:22.545" v="377" actId="1076"/>
          <ac:spMkLst>
            <pc:docMk/>
            <pc:sldMk cId="1139132601" sldId="257"/>
            <ac:spMk id="17" creationId="{DDFB8324-2410-4D64-9323-585C9E595425}"/>
          </ac:spMkLst>
        </pc:spChg>
        <pc:spChg chg="mod">
          <ac:chgData name="Kiyron Dyer-Allen" userId="7c00d8ff5fd9759d" providerId="LiveId" clId="{D561E307-6163-442A-907F-5A03C7ECB563}" dt="2020-04-20T15:45:03.473" v="1380" actId="1076"/>
          <ac:spMkLst>
            <pc:docMk/>
            <pc:sldMk cId="1139132601" sldId="257"/>
            <ac:spMk id="18" creationId="{334F398E-C0B5-404B-B3D8-57BEA7EC80DC}"/>
          </ac:spMkLst>
        </pc:spChg>
        <pc:spChg chg="mod">
          <ac:chgData name="Kiyron Dyer-Allen" userId="7c00d8ff5fd9759d" providerId="LiveId" clId="{D561E307-6163-442A-907F-5A03C7ECB563}" dt="2020-04-20T10:57:11.357" v="375" actId="1076"/>
          <ac:spMkLst>
            <pc:docMk/>
            <pc:sldMk cId="1139132601" sldId="257"/>
            <ac:spMk id="19" creationId="{029D2A35-BCAB-4D36-B953-94EB8BC2F6B8}"/>
          </ac:spMkLst>
        </pc:spChg>
        <pc:spChg chg="mod">
          <ac:chgData name="Kiyron Dyer-Allen" userId="7c00d8ff5fd9759d" providerId="LiveId" clId="{D561E307-6163-442A-907F-5A03C7ECB563}" dt="2020-04-20T15:45:03.473" v="1380" actId="1076"/>
          <ac:spMkLst>
            <pc:docMk/>
            <pc:sldMk cId="1139132601" sldId="257"/>
            <ac:spMk id="20" creationId="{2894A82E-15BA-4BAB-A1A8-6F217C9D8054}"/>
          </ac:spMkLst>
        </pc:spChg>
        <pc:spChg chg="mod">
          <ac:chgData name="Kiyron Dyer-Allen" userId="7c00d8ff5fd9759d" providerId="LiveId" clId="{D561E307-6163-442A-907F-5A03C7ECB563}" dt="2020-04-20T10:53:44.030" v="366" actId="1076"/>
          <ac:spMkLst>
            <pc:docMk/>
            <pc:sldMk cId="1139132601" sldId="257"/>
            <ac:spMk id="21" creationId="{B6CDC6F3-247B-4571-AE50-A649EF81F9AE}"/>
          </ac:spMkLst>
        </pc:spChg>
        <pc:spChg chg="mod">
          <ac:chgData name="Kiyron Dyer-Allen" userId="7c00d8ff5fd9759d" providerId="LiveId" clId="{D561E307-6163-442A-907F-5A03C7ECB563}" dt="2020-04-20T15:45:03.473" v="1380" actId="1076"/>
          <ac:spMkLst>
            <pc:docMk/>
            <pc:sldMk cId="1139132601" sldId="257"/>
            <ac:spMk id="22" creationId="{B0E6FA9B-BAF2-43FB-AC9D-23009D0DBD20}"/>
          </ac:spMkLst>
        </pc:spChg>
        <pc:spChg chg="mod">
          <ac:chgData name="Kiyron Dyer-Allen" userId="7c00d8ff5fd9759d" providerId="LiveId" clId="{D561E307-6163-442A-907F-5A03C7ECB563}" dt="2020-04-20T10:56:52.057" v="372" actId="1076"/>
          <ac:spMkLst>
            <pc:docMk/>
            <pc:sldMk cId="1139132601" sldId="257"/>
            <ac:spMk id="23" creationId="{0B40D042-CEF6-4514-A487-E16F94ECA03E}"/>
          </ac:spMkLst>
        </pc:spChg>
        <pc:spChg chg="mod">
          <ac:chgData name="Kiyron Dyer-Allen" userId="7c00d8ff5fd9759d" providerId="LiveId" clId="{D561E307-6163-442A-907F-5A03C7ECB563}" dt="2020-04-20T15:45:03.473" v="1380" actId="1076"/>
          <ac:spMkLst>
            <pc:docMk/>
            <pc:sldMk cId="1139132601" sldId="257"/>
            <ac:spMk id="24" creationId="{DA4C1B57-7A67-4B2D-8DD4-A233B570EE6A}"/>
          </ac:spMkLst>
        </pc:spChg>
        <pc:spChg chg="mod">
          <ac:chgData name="Kiyron Dyer-Allen" userId="7c00d8ff5fd9759d" providerId="LiveId" clId="{D561E307-6163-442A-907F-5A03C7ECB563}" dt="2020-04-20T10:57:48.485" v="383" actId="1076"/>
          <ac:spMkLst>
            <pc:docMk/>
            <pc:sldMk cId="1139132601" sldId="257"/>
            <ac:spMk id="25" creationId="{F5B73E59-2961-4239-A226-8725663B030F}"/>
          </ac:spMkLst>
        </pc:spChg>
        <pc:spChg chg="mod">
          <ac:chgData name="Kiyron Dyer-Allen" userId="7c00d8ff5fd9759d" providerId="LiveId" clId="{D561E307-6163-442A-907F-5A03C7ECB563}" dt="2020-04-20T15:45:03.473" v="1380" actId="1076"/>
          <ac:spMkLst>
            <pc:docMk/>
            <pc:sldMk cId="1139132601" sldId="257"/>
            <ac:spMk id="26" creationId="{536F1914-A459-4467-8C70-377561CCE882}"/>
          </ac:spMkLst>
        </pc:spChg>
        <pc:spChg chg="mod">
          <ac:chgData name="Kiyron Dyer-Allen" userId="7c00d8ff5fd9759d" providerId="LiveId" clId="{D561E307-6163-442A-907F-5A03C7ECB563}" dt="2020-04-20T10:58:00.948" v="385" actId="1076"/>
          <ac:spMkLst>
            <pc:docMk/>
            <pc:sldMk cId="1139132601" sldId="257"/>
            <ac:spMk id="27" creationId="{FB7CBF66-8220-427F-8D22-1116C75EAF1A}"/>
          </ac:spMkLst>
        </pc:spChg>
        <pc:spChg chg="mod">
          <ac:chgData name="Kiyron Dyer-Allen" userId="7c00d8ff5fd9759d" providerId="LiveId" clId="{D561E307-6163-442A-907F-5A03C7ECB563}" dt="2020-04-20T15:45:03.473" v="1380" actId="1076"/>
          <ac:spMkLst>
            <pc:docMk/>
            <pc:sldMk cId="1139132601" sldId="257"/>
            <ac:spMk id="28" creationId="{ABA2DF86-7C21-4BF7-BD12-5B9BC4287DAC}"/>
          </ac:spMkLst>
        </pc:spChg>
        <pc:spChg chg="del">
          <ac:chgData name="Kiyron Dyer-Allen" userId="7c00d8ff5fd9759d" providerId="LiveId" clId="{D561E307-6163-442A-907F-5A03C7ECB563}" dt="2020-04-20T10:20:03.481" v="238" actId="478"/>
          <ac:spMkLst>
            <pc:docMk/>
            <pc:sldMk cId="1139132601" sldId="257"/>
            <ac:spMk id="29" creationId="{7D30362F-FB41-48F4-A616-40A8CB82CE96}"/>
          </ac:spMkLst>
        </pc:spChg>
        <pc:spChg chg="del">
          <ac:chgData name="Kiyron Dyer-Allen" userId="7c00d8ff5fd9759d" providerId="LiveId" clId="{D561E307-6163-442A-907F-5A03C7ECB563}" dt="2020-04-20T10:20:03.481" v="238" actId="478"/>
          <ac:spMkLst>
            <pc:docMk/>
            <pc:sldMk cId="1139132601" sldId="257"/>
            <ac:spMk id="30" creationId="{FDC8DD57-2781-4C4A-91AF-FAEB6D2DC888}"/>
          </ac:spMkLst>
        </pc:spChg>
        <pc:spChg chg="add del mod">
          <ac:chgData name="Kiyron Dyer-Allen" userId="7c00d8ff5fd9759d" providerId="LiveId" clId="{D561E307-6163-442A-907F-5A03C7ECB563}" dt="2020-04-20T11:16:58.329" v="550" actId="478"/>
          <ac:spMkLst>
            <pc:docMk/>
            <pc:sldMk cId="1139132601" sldId="257"/>
            <ac:spMk id="31" creationId="{D0CA2CD8-C47C-445D-98B5-991A19B0CEF5}"/>
          </ac:spMkLst>
        </pc:spChg>
        <pc:spChg chg="add del mod">
          <ac:chgData name="Kiyron Dyer-Allen" userId="7c00d8ff5fd9759d" providerId="LiveId" clId="{D561E307-6163-442A-907F-5A03C7ECB563}" dt="2020-04-20T11:16:58.329" v="550" actId="478"/>
          <ac:spMkLst>
            <pc:docMk/>
            <pc:sldMk cId="1139132601" sldId="257"/>
            <ac:spMk id="55" creationId="{01C4B278-6B10-4D0D-ABDE-D2172D48C14B}"/>
          </ac:spMkLst>
        </pc:spChg>
        <pc:spChg chg="add del mod">
          <ac:chgData name="Kiyron Dyer-Allen" userId="7c00d8ff5fd9759d" providerId="LiveId" clId="{D561E307-6163-442A-907F-5A03C7ECB563}" dt="2020-04-20T11:16:58.329" v="550" actId="478"/>
          <ac:spMkLst>
            <pc:docMk/>
            <pc:sldMk cId="1139132601" sldId="257"/>
            <ac:spMk id="57" creationId="{59C82AB1-B5BB-4C8C-9607-F123C74C8A48}"/>
          </ac:spMkLst>
        </pc:spChg>
        <pc:spChg chg="add del mod">
          <ac:chgData name="Kiyron Dyer-Allen" userId="7c00d8ff5fd9759d" providerId="LiveId" clId="{D561E307-6163-442A-907F-5A03C7ECB563}" dt="2020-04-20T11:16:58.329" v="550" actId="478"/>
          <ac:spMkLst>
            <pc:docMk/>
            <pc:sldMk cId="1139132601" sldId="257"/>
            <ac:spMk id="59" creationId="{35EB00C7-66DE-41FD-817F-22D5B0F7B8B0}"/>
          </ac:spMkLst>
        </pc:spChg>
        <pc:spChg chg="add del mod">
          <ac:chgData name="Kiyron Dyer-Allen" userId="7c00d8ff5fd9759d" providerId="LiveId" clId="{D561E307-6163-442A-907F-5A03C7ECB563}" dt="2020-04-20T11:16:58.329" v="550" actId="478"/>
          <ac:spMkLst>
            <pc:docMk/>
            <pc:sldMk cId="1139132601" sldId="257"/>
            <ac:spMk id="60" creationId="{D17792BA-AD4A-4B8C-BB2E-10F42530F3BC}"/>
          </ac:spMkLst>
        </pc:spChg>
        <pc:spChg chg="add del mod">
          <ac:chgData name="Kiyron Dyer-Allen" userId="7c00d8ff5fd9759d" providerId="LiveId" clId="{D561E307-6163-442A-907F-5A03C7ECB563}" dt="2020-04-20T11:16:58.329" v="550" actId="478"/>
          <ac:spMkLst>
            <pc:docMk/>
            <pc:sldMk cId="1139132601" sldId="257"/>
            <ac:spMk id="62" creationId="{6B7FD84C-3D3C-4B7A-81AD-87486F46BE70}"/>
          </ac:spMkLst>
        </pc:spChg>
        <pc:spChg chg="mod">
          <ac:chgData name="Kiyron Dyer-Allen" userId="7c00d8ff5fd9759d" providerId="LiveId" clId="{D561E307-6163-442A-907F-5A03C7ECB563}" dt="2020-04-20T13:25:34.619" v="734" actId="20577"/>
          <ac:spMkLst>
            <pc:docMk/>
            <pc:sldMk cId="1139132601" sldId="257"/>
            <ac:spMk id="83" creationId="{40D49243-0894-4F5C-9C35-39F44DDC96E7}"/>
          </ac:spMkLst>
        </pc:spChg>
        <pc:spChg chg="add mod">
          <ac:chgData name="Kiyron Dyer-Allen" userId="7c00d8ff5fd9759d" providerId="LiveId" clId="{D561E307-6163-442A-907F-5A03C7ECB563}" dt="2020-04-20T15:28:35.356" v="1218" actId="14100"/>
          <ac:spMkLst>
            <pc:docMk/>
            <pc:sldMk cId="1139132601" sldId="257"/>
            <ac:spMk id="96" creationId="{291F5824-C964-4ECF-9673-83556B72F342}"/>
          </ac:spMkLst>
        </pc:spChg>
        <pc:spChg chg="add mod">
          <ac:chgData name="Kiyron Dyer-Allen" userId="7c00d8ff5fd9759d" providerId="LiveId" clId="{D561E307-6163-442A-907F-5A03C7ECB563}" dt="2020-04-20T15:28:43.648" v="1221" actId="14100"/>
          <ac:spMkLst>
            <pc:docMk/>
            <pc:sldMk cId="1139132601" sldId="257"/>
            <ac:spMk id="98" creationId="{47E2AE7D-0077-4F3E-9CB9-8D4FC54A0701}"/>
          </ac:spMkLst>
        </pc:spChg>
        <pc:spChg chg="add mod">
          <ac:chgData name="Kiyron Dyer-Allen" userId="7c00d8ff5fd9759d" providerId="LiveId" clId="{D561E307-6163-442A-907F-5A03C7ECB563}" dt="2020-04-20T15:28:50.348" v="1224" actId="14100"/>
          <ac:spMkLst>
            <pc:docMk/>
            <pc:sldMk cId="1139132601" sldId="257"/>
            <ac:spMk id="100" creationId="{C97CADB0-CE08-43F7-9C0C-F456D470CE66}"/>
          </ac:spMkLst>
        </pc:spChg>
        <pc:spChg chg="add mod">
          <ac:chgData name="Kiyron Dyer-Allen" userId="7c00d8ff5fd9759d" providerId="LiveId" clId="{D561E307-6163-442A-907F-5A03C7ECB563}" dt="2020-04-20T15:28:58.080" v="1227" actId="14100"/>
          <ac:spMkLst>
            <pc:docMk/>
            <pc:sldMk cId="1139132601" sldId="257"/>
            <ac:spMk id="102" creationId="{D463E9F9-79F6-4104-8F8B-22A5B61419B1}"/>
          </ac:spMkLst>
        </pc:spChg>
        <pc:spChg chg="del">
          <ac:chgData name="Kiyron Dyer-Allen" userId="7c00d8ff5fd9759d" providerId="LiveId" clId="{D561E307-6163-442A-907F-5A03C7ECB563}" dt="2020-04-20T10:23:43.615" v="270" actId="478"/>
          <ac:spMkLst>
            <pc:docMk/>
            <pc:sldMk cId="1139132601" sldId="257"/>
            <ac:spMk id="103" creationId="{84059F1A-C20E-4930-83DA-429BB6D23968}"/>
          </ac:spMkLst>
        </pc:spChg>
        <pc:spChg chg="mod">
          <ac:chgData name="Kiyron Dyer-Allen" userId="7c00d8ff5fd9759d" providerId="LiveId" clId="{D561E307-6163-442A-907F-5A03C7ECB563}" dt="2020-04-20T15:40:25.141" v="1337" actId="20577"/>
          <ac:spMkLst>
            <pc:docMk/>
            <pc:sldMk cId="1139132601" sldId="257"/>
            <ac:spMk id="104" creationId="{D8B32FD0-82BD-4E71-8C34-2A0B4ECC9216}"/>
          </ac:spMkLst>
        </pc:spChg>
        <pc:spChg chg="add mod">
          <ac:chgData name="Kiyron Dyer-Allen" userId="7c00d8ff5fd9759d" providerId="LiveId" clId="{D561E307-6163-442A-907F-5A03C7ECB563}" dt="2020-04-20T15:29:23.629" v="1234" actId="14100"/>
          <ac:spMkLst>
            <pc:docMk/>
            <pc:sldMk cId="1139132601" sldId="257"/>
            <ac:spMk id="106" creationId="{2E500178-46C4-42B2-AE91-5C2A01DFDD41}"/>
          </ac:spMkLst>
        </pc:spChg>
        <pc:spChg chg="add mod">
          <ac:chgData name="Kiyron Dyer-Allen" userId="7c00d8ff5fd9759d" providerId="LiveId" clId="{D561E307-6163-442A-907F-5A03C7ECB563}" dt="2020-04-20T15:29:26.237" v="1235" actId="14100"/>
          <ac:spMkLst>
            <pc:docMk/>
            <pc:sldMk cId="1139132601" sldId="257"/>
            <ac:spMk id="107" creationId="{D457C868-0327-49C7-A28A-D86E64AB9405}"/>
          </ac:spMkLst>
        </pc:spChg>
        <pc:spChg chg="add mod">
          <ac:chgData name="Kiyron Dyer-Allen" userId="7c00d8ff5fd9759d" providerId="LiveId" clId="{D561E307-6163-442A-907F-5A03C7ECB563}" dt="2020-04-20T13:31:15.309" v="819" actId="404"/>
          <ac:spMkLst>
            <pc:docMk/>
            <pc:sldMk cId="1139132601" sldId="257"/>
            <ac:spMk id="129" creationId="{689F576D-6B7C-4EDF-BA74-ED21CCB1A1A7}"/>
          </ac:spMkLst>
        </pc:spChg>
        <pc:spChg chg="add mod">
          <ac:chgData name="Kiyron Dyer-Allen" userId="7c00d8ff5fd9759d" providerId="LiveId" clId="{D561E307-6163-442A-907F-5A03C7ECB563}" dt="2020-04-20T15:40:38.678" v="1377" actId="207"/>
          <ac:spMkLst>
            <pc:docMk/>
            <pc:sldMk cId="1139132601" sldId="257"/>
            <ac:spMk id="149" creationId="{CFA56275-47CB-46D3-822D-D1BCB0F30FF7}"/>
          </ac:spMkLst>
        </pc:spChg>
        <pc:spChg chg="add del">
          <ac:chgData name="Kiyron Dyer-Allen" userId="7c00d8ff5fd9759d" providerId="LiveId" clId="{D561E307-6163-442A-907F-5A03C7ECB563}" dt="2020-04-20T13:30:57.079" v="818" actId="478"/>
          <ac:spMkLst>
            <pc:docMk/>
            <pc:sldMk cId="1139132601" sldId="257"/>
            <ac:spMk id="184" creationId="{60E222F4-2A4C-4340-A780-F1D96B9D65C2}"/>
          </ac:spMkLst>
        </pc:spChg>
        <pc:spChg chg="add mod">
          <ac:chgData name="Kiyron Dyer-Allen" userId="7c00d8ff5fd9759d" providerId="LiveId" clId="{D561E307-6163-442A-907F-5A03C7ECB563}" dt="2020-04-20T15:36:26.242" v="1297" actId="164"/>
          <ac:spMkLst>
            <pc:docMk/>
            <pc:sldMk cId="1139132601" sldId="257"/>
            <ac:spMk id="250" creationId="{5069858D-0D4D-481D-95B0-B6C773A43F96}"/>
          </ac:spMkLst>
        </pc:spChg>
        <pc:spChg chg="add mod">
          <ac:chgData name="Kiyron Dyer-Allen" userId="7c00d8ff5fd9759d" providerId="LiveId" clId="{D561E307-6163-442A-907F-5A03C7ECB563}" dt="2020-04-20T15:36:26.242" v="1297" actId="164"/>
          <ac:spMkLst>
            <pc:docMk/>
            <pc:sldMk cId="1139132601" sldId="257"/>
            <ac:spMk id="263" creationId="{06AE6C60-4C63-4446-8E5C-101185FC592E}"/>
          </ac:spMkLst>
        </pc:spChg>
        <pc:spChg chg="add mod">
          <ac:chgData name="Kiyron Dyer-Allen" userId="7c00d8ff5fd9759d" providerId="LiveId" clId="{D561E307-6163-442A-907F-5A03C7ECB563}" dt="2020-04-20T15:36:26.242" v="1297" actId="164"/>
          <ac:spMkLst>
            <pc:docMk/>
            <pc:sldMk cId="1139132601" sldId="257"/>
            <ac:spMk id="268" creationId="{0098ABC4-F8B7-4D1E-8E3F-5F84519B7306}"/>
          </ac:spMkLst>
        </pc:spChg>
        <pc:spChg chg="add mod">
          <ac:chgData name="Kiyron Dyer-Allen" userId="7c00d8ff5fd9759d" providerId="LiveId" clId="{D561E307-6163-442A-907F-5A03C7ECB563}" dt="2020-04-20T15:36:26.242" v="1297" actId="164"/>
          <ac:spMkLst>
            <pc:docMk/>
            <pc:sldMk cId="1139132601" sldId="257"/>
            <ac:spMk id="273" creationId="{C9F4A7CF-1768-4645-B378-3ECD0DFE56E7}"/>
          </ac:spMkLst>
        </pc:spChg>
        <pc:spChg chg="add mod">
          <ac:chgData name="Kiyron Dyer-Allen" userId="7c00d8ff5fd9759d" providerId="LiveId" clId="{D561E307-6163-442A-907F-5A03C7ECB563}" dt="2020-04-20T15:36:26.242" v="1297" actId="164"/>
          <ac:spMkLst>
            <pc:docMk/>
            <pc:sldMk cId="1139132601" sldId="257"/>
            <ac:spMk id="277" creationId="{E5E2CCDF-D051-4507-8155-53934E1E2767}"/>
          </ac:spMkLst>
        </pc:spChg>
        <pc:spChg chg="add mod">
          <ac:chgData name="Kiyron Dyer-Allen" userId="7c00d8ff5fd9759d" providerId="LiveId" clId="{D561E307-6163-442A-907F-5A03C7ECB563}" dt="2020-04-20T15:36:26.242" v="1297" actId="164"/>
          <ac:spMkLst>
            <pc:docMk/>
            <pc:sldMk cId="1139132601" sldId="257"/>
            <ac:spMk id="281" creationId="{97832005-8923-45A4-AA8B-A5602E55C88F}"/>
          </ac:spMkLst>
        </pc:spChg>
        <pc:grpChg chg="mod">
          <ac:chgData name="Kiyron Dyer-Allen" userId="7c00d8ff5fd9759d" providerId="LiveId" clId="{D561E307-6163-442A-907F-5A03C7ECB563}" dt="2020-04-20T15:22:41.188" v="1145"/>
          <ac:grpSpMkLst>
            <pc:docMk/>
            <pc:sldMk cId="1139132601" sldId="257"/>
            <ac:grpSpMk id="105" creationId="{8C7CBD83-19A4-4567-9644-0C82DA940D2F}"/>
          </ac:grpSpMkLst>
        </pc:grpChg>
        <pc:grpChg chg="add mod">
          <ac:chgData name="Kiyron Dyer-Allen" userId="7c00d8ff5fd9759d" providerId="LiveId" clId="{D561E307-6163-442A-907F-5A03C7ECB563}" dt="2020-04-20T15:36:26.242" v="1297" actId="164"/>
          <ac:grpSpMkLst>
            <pc:docMk/>
            <pc:sldMk cId="1139132601" sldId="257"/>
            <ac:grpSpMk id="177" creationId="{5DFA2FAE-4A5C-4EBA-9F48-D73FC995CFB0}"/>
          </ac:grpSpMkLst>
        </pc:grpChg>
        <pc:grpChg chg="add mod">
          <ac:chgData name="Kiyron Dyer-Allen" userId="7c00d8ff5fd9759d" providerId="LiveId" clId="{D561E307-6163-442A-907F-5A03C7ECB563}" dt="2020-04-20T15:36:26.242" v="1297" actId="164"/>
          <ac:grpSpMkLst>
            <pc:docMk/>
            <pc:sldMk cId="1139132601" sldId="257"/>
            <ac:grpSpMk id="286" creationId="{2726DA18-FF29-41DC-BF46-1FB782A4D878}"/>
          </ac:grpSpMkLst>
        </pc:grpChg>
        <pc:cxnChg chg="add del mod">
          <ac:chgData name="Kiyron Dyer-Allen" userId="7c00d8ff5fd9759d" providerId="LiveId" clId="{D561E307-6163-442A-907F-5A03C7ECB563}" dt="2020-04-20T15:23:25.228" v="1167" actId="478"/>
          <ac:cxnSpMkLst>
            <pc:docMk/>
            <pc:sldMk cId="1139132601" sldId="257"/>
            <ac:cxnSpMk id="11" creationId="{6A51B30B-AD62-472E-85DA-E90F630CFB22}"/>
          </ac:cxnSpMkLst>
        </pc:cxnChg>
        <pc:cxnChg chg="add del mod">
          <ac:chgData name="Kiyron Dyer-Allen" userId="7c00d8ff5fd9759d" providerId="LiveId" clId="{D561E307-6163-442A-907F-5A03C7ECB563}" dt="2020-04-20T15:23:50.855" v="1174" actId="478"/>
          <ac:cxnSpMkLst>
            <pc:docMk/>
            <pc:sldMk cId="1139132601" sldId="257"/>
            <ac:cxnSpMk id="33" creationId="{AFBAABD9-0216-442C-AF7C-1C3452545F13}"/>
          </ac:cxnSpMkLst>
        </pc:cxnChg>
        <pc:cxnChg chg="add del mod">
          <ac:chgData name="Kiyron Dyer-Allen" userId="7c00d8ff5fd9759d" providerId="LiveId" clId="{D561E307-6163-442A-907F-5A03C7ECB563}" dt="2020-04-20T11:16:58.329" v="550" actId="478"/>
          <ac:cxnSpMkLst>
            <pc:docMk/>
            <pc:sldMk cId="1139132601" sldId="257"/>
            <ac:cxnSpMk id="38" creationId="{D94C9719-A4F5-49A5-BD93-46D992D527A0}"/>
          </ac:cxnSpMkLst>
        </pc:cxnChg>
        <pc:cxnChg chg="add del mod">
          <ac:chgData name="Kiyron Dyer-Allen" userId="7c00d8ff5fd9759d" providerId="LiveId" clId="{D561E307-6163-442A-907F-5A03C7ECB563}" dt="2020-04-20T11:16:58.329" v="550" actId="478"/>
          <ac:cxnSpMkLst>
            <pc:docMk/>
            <pc:sldMk cId="1139132601" sldId="257"/>
            <ac:cxnSpMk id="42" creationId="{F79E159B-753A-4AFB-AC04-F0A2B7A48320}"/>
          </ac:cxnSpMkLst>
        </pc:cxnChg>
        <pc:cxnChg chg="add del mod">
          <ac:chgData name="Kiyron Dyer-Allen" userId="7c00d8ff5fd9759d" providerId="LiveId" clId="{D561E307-6163-442A-907F-5A03C7ECB563}" dt="2020-04-20T11:16:58.329" v="550" actId="478"/>
          <ac:cxnSpMkLst>
            <pc:docMk/>
            <pc:sldMk cId="1139132601" sldId="257"/>
            <ac:cxnSpMk id="44" creationId="{83422DF3-E01D-45E1-BA1E-BEBDBADC8FE0}"/>
          </ac:cxnSpMkLst>
        </pc:cxnChg>
        <pc:cxnChg chg="add del mod">
          <ac:chgData name="Kiyron Dyer-Allen" userId="7c00d8ff5fd9759d" providerId="LiveId" clId="{D561E307-6163-442A-907F-5A03C7ECB563}" dt="2020-04-20T11:16:58.329" v="550" actId="478"/>
          <ac:cxnSpMkLst>
            <pc:docMk/>
            <pc:sldMk cId="1139132601" sldId="257"/>
            <ac:cxnSpMk id="46" creationId="{C026B3F6-8D8B-46D2-A655-73DAC0A9FEDC}"/>
          </ac:cxnSpMkLst>
        </pc:cxnChg>
        <pc:cxnChg chg="add del mod">
          <ac:chgData name="Kiyron Dyer-Allen" userId="7c00d8ff5fd9759d" providerId="LiveId" clId="{D561E307-6163-442A-907F-5A03C7ECB563}" dt="2020-04-20T11:16:58.329" v="550" actId="478"/>
          <ac:cxnSpMkLst>
            <pc:docMk/>
            <pc:sldMk cId="1139132601" sldId="257"/>
            <ac:cxnSpMk id="48" creationId="{1358E791-D5C4-4D16-A761-FCFE0715A45E}"/>
          </ac:cxnSpMkLst>
        </pc:cxnChg>
        <pc:cxnChg chg="add del mod">
          <ac:chgData name="Kiyron Dyer-Allen" userId="7c00d8ff5fd9759d" providerId="LiveId" clId="{D561E307-6163-442A-907F-5A03C7ECB563}" dt="2020-04-20T11:16:59.981" v="551" actId="478"/>
          <ac:cxnSpMkLst>
            <pc:docMk/>
            <pc:sldMk cId="1139132601" sldId="257"/>
            <ac:cxnSpMk id="50" creationId="{888ECEC3-D815-447E-B614-60368C1C79C0}"/>
          </ac:cxnSpMkLst>
        </pc:cxnChg>
        <pc:cxnChg chg="del mod">
          <ac:chgData name="Kiyron Dyer-Allen" userId="7c00d8ff5fd9759d" providerId="LiveId" clId="{D561E307-6163-442A-907F-5A03C7ECB563}" dt="2020-04-20T10:20:07.200" v="239" actId="478"/>
          <ac:cxnSpMkLst>
            <pc:docMk/>
            <pc:sldMk cId="1139132601" sldId="257"/>
            <ac:cxnSpMk id="54" creationId="{050B9E9A-792C-430E-A7F6-46254E501201}"/>
          </ac:cxnSpMkLst>
        </pc:cxnChg>
        <pc:cxnChg chg="mod">
          <ac:chgData name="Kiyron Dyer-Allen" userId="7c00d8ff5fd9759d" providerId="LiveId" clId="{D561E307-6163-442A-907F-5A03C7ECB563}" dt="2020-04-20T13:30:54.266" v="817" actId="14100"/>
          <ac:cxnSpMkLst>
            <pc:docMk/>
            <pc:sldMk cId="1139132601" sldId="257"/>
            <ac:cxnSpMk id="56" creationId="{F2EA4778-6FD6-4A0F-91AF-DBCA047578C3}"/>
          </ac:cxnSpMkLst>
        </pc:cxnChg>
        <pc:cxnChg chg="mod">
          <ac:chgData name="Kiyron Dyer-Allen" userId="7c00d8ff5fd9759d" providerId="LiveId" clId="{D561E307-6163-442A-907F-5A03C7ECB563}" dt="2020-04-20T13:30:54.266" v="817" actId="14100"/>
          <ac:cxnSpMkLst>
            <pc:docMk/>
            <pc:sldMk cId="1139132601" sldId="257"/>
            <ac:cxnSpMk id="58" creationId="{38E7534B-9978-49AE-AA21-E8CF1E340C03}"/>
          </ac:cxnSpMkLst>
        </pc:cxnChg>
        <pc:cxnChg chg="mod">
          <ac:chgData name="Kiyron Dyer-Allen" userId="7c00d8ff5fd9759d" providerId="LiveId" clId="{D561E307-6163-442A-907F-5A03C7ECB563}" dt="2020-04-20T13:30:54.266" v="817" actId="14100"/>
          <ac:cxnSpMkLst>
            <pc:docMk/>
            <pc:sldMk cId="1139132601" sldId="257"/>
            <ac:cxnSpMk id="61" creationId="{A7A1D800-2730-4FE9-AF1C-C329A95FD637}"/>
          </ac:cxnSpMkLst>
        </pc:cxnChg>
        <pc:cxnChg chg="mod">
          <ac:chgData name="Kiyron Dyer-Allen" userId="7c00d8ff5fd9759d" providerId="LiveId" clId="{D561E307-6163-442A-907F-5A03C7ECB563}" dt="2020-04-20T13:30:54.266" v="817" actId="14100"/>
          <ac:cxnSpMkLst>
            <pc:docMk/>
            <pc:sldMk cId="1139132601" sldId="257"/>
            <ac:cxnSpMk id="64" creationId="{7ABCE805-2253-4EA2-8964-A75703AC9647}"/>
          </ac:cxnSpMkLst>
        </pc:cxnChg>
        <pc:cxnChg chg="mod">
          <ac:chgData name="Kiyron Dyer-Allen" userId="7c00d8ff5fd9759d" providerId="LiveId" clId="{D561E307-6163-442A-907F-5A03C7ECB563}" dt="2020-04-20T13:30:54.266" v="817" actId="14100"/>
          <ac:cxnSpMkLst>
            <pc:docMk/>
            <pc:sldMk cId="1139132601" sldId="257"/>
            <ac:cxnSpMk id="66" creationId="{513FD926-8592-4923-8DD8-92256A9FCDBA}"/>
          </ac:cxnSpMkLst>
        </pc:cxnChg>
        <pc:cxnChg chg="mod">
          <ac:chgData name="Kiyron Dyer-Allen" userId="7c00d8ff5fd9759d" providerId="LiveId" clId="{D561E307-6163-442A-907F-5A03C7ECB563}" dt="2020-04-20T13:30:54.266" v="817" actId="14100"/>
          <ac:cxnSpMkLst>
            <pc:docMk/>
            <pc:sldMk cId="1139132601" sldId="257"/>
            <ac:cxnSpMk id="68" creationId="{23212F6A-6A27-4957-8C7F-235BE3E484E7}"/>
          </ac:cxnSpMkLst>
        </pc:cxnChg>
        <pc:cxnChg chg="del mod">
          <ac:chgData name="Kiyron Dyer-Allen" userId="7c00d8ff5fd9759d" providerId="LiveId" clId="{D561E307-6163-442A-907F-5A03C7ECB563}" dt="2020-04-20T10:42:37.344" v="294" actId="478"/>
          <ac:cxnSpMkLst>
            <pc:docMk/>
            <pc:sldMk cId="1139132601" sldId="257"/>
            <ac:cxnSpMk id="77" creationId="{5DCCF692-89C9-4157-AD63-0BF08A139F2D}"/>
          </ac:cxnSpMkLst>
        </pc:cxnChg>
        <pc:cxnChg chg="add del mod">
          <ac:chgData name="Kiyron Dyer-Allen" userId="7c00d8ff5fd9759d" providerId="LiveId" clId="{D561E307-6163-442A-907F-5A03C7ECB563}" dt="2020-04-20T11:17:00.773" v="552" actId="478"/>
          <ac:cxnSpMkLst>
            <pc:docMk/>
            <pc:sldMk cId="1139132601" sldId="257"/>
            <ac:cxnSpMk id="78" creationId="{FC5CA190-DF85-41D4-9D88-A8BAC3B7C072}"/>
          </ac:cxnSpMkLst>
        </pc:cxnChg>
        <pc:cxnChg chg="del mod">
          <ac:chgData name="Kiyron Dyer-Allen" userId="7c00d8ff5fd9759d" providerId="LiveId" clId="{D561E307-6163-442A-907F-5A03C7ECB563}" dt="2020-04-20T10:42:38.796" v="295" actId="478"/>
          <ac:cxnSpMkLst>
            <pc:docMk/>
            <pc:sldMk cId="1139132601" sldId="257"/>
            <ac:cxnSpMk id="79" creationId="{2FC51FBA-61CD-48E1-AC1B-2155404BE62B}"/>
          </ac:cxnSpMkLst>
        </pc:cxnChg>
        <pc:cxnChg chg="add del mod">
          <ac:chgData name="Kiyron Dyer-Allen" userId="7c00d8ff5fd9759d" providerId="LiveId" clId="{D561E307-6163-442A-907F-5A03C7ECB563}" dt="2020-04-20T11:01:38.757" v="419" actId="11529"/>
          <ac:cxnSpMkLst>
            <pc:docMk/>
            <pc:sldMk cId="1139132601" sldId="257"/>
            <ac:cxnSpMk id="80" creationId="{09ED6F20-2C5A-48D3-B072-D766C9BC59DF}"/>
          </ac:cxnSpMkLst>
        </pc:cxnChg>
        <pc:cxnChg chg="del mod">
          <ac:chgData name="Kiyron Dyer-Allen" userId="7c00d8ff5fd9759d" providerId="LiveId" clId="{D561E307-6163-442A-907F-5A03C7ECB563}" dt="2020-04-20T11:07:55.074" v="441" actId="478"/>
          <ac:cxnSpMkLst>
            <pc:docMk/>
            <pc:sldMk cId="1139132601" sldId="257"/>
            <ac:cxnSpMk id="81" creationId="{CEF5AB49-FE5F-4F06-8DF4-BAE2C59C1EC7}"/>
          </ac:cxnSpMkLst>
        </pc:cxnChg>
        <pc:cxnChg chg="add del mod">
          <ac:chgData name="Kiyron Dyer-Allen" userId="7c00d8ff5fd9759d" providerId="LiveId" clId="{D561E307-6163-442A-907F-5A03C7ECB563}" dt="2020-04-20T11:17:02.016" v="553" actId="478"/>
          <ac:cxnSpMkLst>
            <pc:docMk/>
            <pc:sldMk cId="1139132601" sldId="257"/>
            <ac:cxnSpMk id="82" creationId="{A9F07780-5EF2-4A84-8520-7FB750CF37EC}"/>
          </ac:cxnSpMkLst>
        </pc:cxnChg>
        <pc:cxnChg chg="del mod">
          <ac:chgData name="Kiyron Dyer-Allen" userId="7c00d8ff5fd9759d" providerId="LiveId" clId="{D561E307-6163-442A-907F-5A03C7ECB563}" dt="2020-04-20T10:23:40.802" v="269" actId="478"/>
          <ac:cxnSpMkLst>
            <pc:docMk/>
            <pc:sldMk cId="1139132601" sldId="257"/>
            <ac:cxnSpMk id="85" creationId="{93A0358B-5F56-44B8-A52B-2FB792137E33}"/>
          </ac:cxnSpMkLst>
        </pc:cxnChg>
        <pc:cxnChg chg="del mod">
          <ac:chgData name="Kiyron Dyer-Allen" userId="7c00d8ff5fd9759d" providerId="LiveId" clId="{D561E307-6163-442A-907F-5A03C7ECB563}" dt="2020-04-20T10:30:53.630" v="287" actId="478"/>
          <ac:cxnSpMkLst>
            <pc:docMk/>
            <pc:sldMk cId="1139132601" sldId="257"/>
            <ac:cxnSpMk id="87" creationId="{4398D262-E9E3-427F-B684-1BB4CEE05DCF}"/>
          </ac:cxnSpMkLst>
        </pc:cxnChg>
        <pc:cxnChg chg="add del mod">
          <ac:chgData name="Kiyron Dyer-Allen" userId="7c00d8ff5fd9759d" providerId="LiveId" clId="{D561E307-6163-442A-907F-5A03C7ECB563}" dt="2020-04-20T11:17:02.760" v="554" actId="478"/>
          <ac:cxnSpMkLst>
            <pc:docMk/>
            <pc:sldMk cId="1139132601" sldId="257"/>
            <ac:cxnSpMk id="88" creationId="{FD0E9758-DD49-4FB1-BC6C-D776E2CD5FC6}"/>
          </ac:cxnSpMkLst>
        </pc:cxnChg>
        <pc:cxnChg chg="del mod">
          <ac:chgData name="Kiyron Dyer-Allen" userId="7c00d8ff5fd9759d" providerId="LiveId" clId="{D561E307-6163-442A-907F-5A03C7ECB563}" dt="2020-04-20T10:30:51.887" v="286" actId="478"/>
          <ac:cxnSpMkLst>
            <pc:docMk/>
            <pc:sldMk cId="1139132601" sldId="257"/>
            <ac:cxnSpMk id="89" creationId="{F9377738-F8E4-4FA1-A2C8-65F62D910347}"/>
          </ac:cxnSpMkLst>
        </pc:cxnChg>
        <pc:cxnChg chg="add del mod">
          <ac:chgData name="Kiyron Dyer-Allen" userId="7c00d8ff5fd9759d" providerId="LiveId" clId="{D561E307-6163-442A-907F-5A03C7ECB563}" dt="2020-04-20T11:17:03.776" v="555" actId="478"/>
          <ac:cxnSpMkLst>
            <pc:docMk/>
            <pc:sldMk cId="1139132601" sldId="257"/>
            <ac:cxnSpMk id="90" creationId="{E35FB546-DFB3-4C1A-9735-F4E639B87141}"/>
          </ac:cxnSpMkLst>
        </pc:cxnChg>
        <pc:cxnChg chg="add mod">
          <ac:chgData name="Kiyron Dyer-Allen" userId="7c00d8ff5fd9759d" providerId="LiveId" clId="{D561E307-6163-442A-907F-5A03C7ECB563}" dt="2020-04-20T15:28:35.356" v="1218" actId="14100"/>
          <ac:cxnSpMkLst>
            <pc:docMk/>
            <pc:sldMk cId="1139132601" sldId="257"/>
            <ac:cxnSpMk id="91" creationId="{F7FBD67A-3986-4C5B-936E-717C9CBD0F32}"/>
          </ac:cxnSpMkLst>
        </pc:cxnChg>
        <pc:cxnChg chg="del mod">
          <ac:chgData name="Kiyron Dyer-Allen" userId="7c00d8ff5fd9759d" providerId="LiveId" clId="{D561E307-6163-442A-907F-5A03C7ECB563}" dt="2020-04-20T10:30:50.231" v="285" actId="478"/>
          <ac:cxnSpMkLst>
            <pc:docMk/>
            <pc:sldMk cId="1139132601" sldId="257"/>
            <ac:cxnSpMk id="93" creationId="{039279C9-F7AF-47B9-9305-4FEA830D7241}"/>
          </ac:cxnSpMkLst>
        </pc:cxnChg>
        <pc:cxnChg chg="add del mod">
          <ac:chgData name="Kiyron Dyer-Allen" userId="7c00d8ff5fd9759d" providerId="LiveId" clId="{D561E307-6163-442A-907F-5A03C7ECB563}" dt="2020-04-20T11:17:04.542" v="556" actId="478"/>
          <ac:cxnSpMkLst>
            <pc:docMk/>
            <pc:sldMk cId="1139132601" sldId="257"/>
            <ac:cxnSpMk id="94" creationId="{3394440E-D2A9-4134-9E7D-2C60B7808681}"/>
          </ac:cxnSpMkLst>
        </pc:cxnChg>
        <pc:cxnChg chg="del mod">
          <ac:chgData name="Kiyron Dyer-Allen" userId="7c00d8ff5fd9759d" providerId="LiveId" clId="{D561E307-6163-442A-907F-5A03C7ECB563}" dt="2020-04-20T10:30:48.752" v="284" actId="478"/>
          <ac:cxnSpMkLst>
            <pc:docMk/>
            <pc:sldMk cId="1139132601" sldId="257"/>
            <ac:cxnSpMk id="95" creationId="{64158308-26D3-4AA9-977F-C3F18F587302}"/>
          </ac:cxnSpMkLst>
        </pc:cxnChg>
        <pc:cxnChg chg="del mod">
          <ac:chgData name="Kiyron Dyer-Allen" userId="7c00d8ff5fd9759d" providerId="LiveId" clId="{D561E307-6163-442A-907F-5A03C7ECB563}" dt="2020-04-20T10:30:47.047" v="283" actId="478"/>
          <ac:cxnSpMkLst>
            <pc:docMk/>
            <pc:sldMk cId="1139132601" sldId="257"/>
            <ac:cxnSpMk id="97" creationId="{2F5A433E-3EED-4E8A-B4D5-BC9F84822317}"/>
          </ac:cxnSpMkLst>
        </pc:cxnChg>
        <pc:cxnChg chg="del mod">
          <ac:chgData name="Kiyron Dyer-Allen" userId="7c00d8ff5fd9759d" providerId="LiveId" clId="{D561E307-6163-442A-907F-5A03C7ECB563}" dt="2020-04-20T10:30:45.347" v="282" actId="478"/>
          <ac:cxnSpMkLst>
            <pc:docMk/>
            <pc:sldMk cId="1139132601" sldId="257"/>
            <ac:cxnSpMk id="99" creationId="{4686C951-9306-4979-9F3B-F68D026A46B2}"/>
          </ac:cxnSpMkLst>
        </pc:cxnChg>
        <pc:cxnChg chg="del mod">
          <ac:chgData name="Kiyron Dyer-Allen" userId="7c00d8ff5fd9759d" providerId="LiveId" clId="{D561E307-6163-442A-907F-5A03C7ECB563}" dt="2020-04-20T10:20:03.481" v="238" actId="478"/>
          <ac:cxnSpMkLst>
            <pc:docMk/>
            <pc:sldMk cId="1139132601" sldId="257"/>
            <ac:cxnSpMk id="101" creationId="{41355BC2-3EC5-4A25-9056-39BEEB6A8451}"/>
          </ac:cxnSpMkLst>
        </pc:cxnChg>
        <pc:cxnChg chg="add mod">
          <ac:chgData name="Kiyron Dyer-Allen" userId="7c00d8ff5fd9759d" providerId="LiveId" clId="{D561E307-6163-442A-907F-5A03C7ECB563}" dt="2020-04-20T15:28:43.648" v="1221" actId="14100"/>
          <ac:cxnSpMkLst>
            <pc:docMk/>
            <pc:sldMk cId="1139132601" sldId="257"/>
            <ac:cxnSpMk id="110" creationId="{6626C5AB-6E56-4D66-B737-026E8721F920}"/>
          </ac:cxnSpMkLst>
        </pc:cxnChg>
        <pc:cxnChg chg="add mod">
          <ac:chgData name="Kiyron Dyer-Allen" userId="7c00d8ff5fd9759d" providerId="LiveId" clId="{D561E307-6163-442A-907F-5A03C7ECB563}" dt="2020-04-20T15:28:50.348" v="1224" actId="14100"/>
          <ac:cxnSpMkLst>
            <pc:docMk/>
            <pc:sldMk cId="1139132601" sldId="257"/>
            <ac:cxnSpMk id="115" creationId="{A7A8A19A-0879-42CD-9492-109E0563FF02}"/>
          </ac:cxnSpMkLst>
        </pc:cxnChg>
        <pc:cxnChg chg="add mod">
          <ac:chgData name="Kiyron Dyer-Allen" userId="7c00d8ff5fd9759d" providerId="LiveId" clId="{D561E307-6163-442A-907F-5A03C7ECB563}" dt="2020-04-20T15:28:58.080" v="1227" actId="14100"/>
          <ac:cxnSpMkLst>
            <pc:docMk/>
            <pc:sldMk cId="1139132601" sldId="257"/>
            <ac:cxnSpMk id="119" creationId="{B6576BBB-FB77-4AAC-B75B-7C1E9079E77D}"/>
          </ac:cxnSpMkLst>
        </pc:cxnChg>
        <pc:cxnChg chg="add mod">
          <ac:chgData name="Kiyron Dyer-Allen" userId="7c00d8ff5fd9759d" providerId="LiveId" clId="{D561E307-6163-442A-907F-5A03C7ECB563}" dt="2020-04-20T15:29:23.629" v="1234" actId="14100"/>
          <ac:cxnSpMkLst>
            <pc:docMk/>
            <pc:sldMk cId="1139132601" sldId="257"/>
            <ac:cxnSpMk id="122" creationId="{B8D18981-4539-417C-96A7-B4747EBCD722}"/>
          </ac:cxnSpMkLst>
        </pc:cxnChg>
        <pc:cxnChg chg="add mod">
          <ac:chgData name="Kiyron Dyer-Allen" userId="7c00d8ff5fd9759d" providerId="LiveId" clId="{D561E307-6163-442A-907F-5A03C7ECB563}" dt="2020-04-20T15:29:26.237" v="1235" actId="14100"/>
          <ac:cxnSpMkLst>
            <pc:docMk/>
            <pc:sldMk cId="1139132601" sldId="257"/>
            <ac:cxnSpMk id="125" creationId="{43DB951B-F546-49AC-A71B-BA49C4C077B7}"/>
          </ac:cxnSpMkLst>
        </pc:cxnChg>
        <pc:cxnChg chg="add del mod">
          <ac:chgData name="Kiyron Dyer-Allen" userId="7c00d8ff5fd9759d" providerId="LiveId" clId="{D561E307-6163-442A-907F-5A03C7ECB563}" dt="2020-04-20T15:23:49.268" v="1173" actId="478"/>
          <ac:cxnSpMkLst>
            <pc:docMk/>
            <pc:sldMk cId="1139132601" sldId="257"/>
            <ac:cxnSpMk id="156" creationId="{FAFD1CDB-4927-41F6-87F2-701B4DFE615D}"/>
          </ac:cxnSpMkLst>
        </pc:cxnChg>
        <pc:cxnChg chg="add del mod">
          <ac:chgData name="Kiyron Dyer-Allen" userId="7c00d8ff5fd9759d" providerId="LiveId" clId="{D561E307-6163-442A-907F-5A03C7ECB563}" dt="2020-04-20T15:23:47.796" v="1172" actId="478"/>
          <ac:cxnSpMkLst>
            <pc:docMk/>
            <pc:sldMk cId="1139132601" sldId="257"/>
            <ac:cxnSpMk id="159" creationId="{68A7E468-4353-492F-A8FA-569FDE5CCF87}"/>
          </ac:cxnSpMkLst>
        </pc:cxnChg>
        <pc:cxnChg chg="add del mod">
          <ac:chgData name="Kiyron Dyer-Allen" userId="7c00d8ff5fd9759d" providerId="LiveId" clId="{D561E307-6163-442A-907F-5A03C7ECB563}" dt="2020-04-20T15:23:46.351" v="1171" actId="478"/>
          <ac:cxnSpMkLst>
            <pc:docMk/>
            <pc:sldMk cId="1139132601" sldId="257"/>
            <ac:cxnSpMk id="162" creationId="{9782D34F-DE85-4A23-BBA1-C0197366AF2C}"/>
          </ac:cxnSpMkLst>
        </pc:cxnChg>
        <pc:cxnChg chg="add del mod">
          <ac:chgData name="Kiyron Dyer-Allen" userId="7c00d8ff5fd9759d" providerId="LiveId" clId="{D561E307-6163-442A-907F-5A03C7ECB563}" dt="2020-04-20T15:23:44.947" v="1170" actId="478"/>
          <ac:cxnSpMkLst>
            <pc:docMk/>
            <pc:sldMk cId="1139132601" sldId="257"/>
            <ac:cxnSpMk id="165" creationId="{AE556B59-CEA2-4F07-B51E-0F091D9E080A}"/>
          </ac:cxnSpMkLst>
        </pc:cxnChg>
        <pc:cxnChg chg="add del mod">
          <ac:chgData name="Kiyron Dyer-Allen" userId="7c00d8ff5fd9759d" providerId="LiveId" clId="{D561E307-6163-442A-907F-5A03C7ECB563}" dt="2020-04-20T15:23:43.585" v="1169" actId="478"/>
          <ac:cxnSpMkLst>
            <pc:docMk/>
            <pc:sldMk cId="1139132601" sldId="257"/>
            <ac:cxnSpMk id="168" creationId="{603F360C-A935-4560-BEC7-CC316A4C6837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16" creationId="{B6D87DB6-5010-4812-9FF6-D89062F062D2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18" creationId="{9868F100-433B-44AB-BE89-AF7DBD1D631B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19" creationId="{FD17C60D-C246-4FB4-B2FA-E22F9919127C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22" creationId="{FECE0640-D35A-4693-82C5-C113E18CBE72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25" creationId="{D25E7D51-FAE9-4A87-A6E7-C31409C57D43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28" creationId="{A0AF4730-FDDA-4EEA-BD46-7DDAF9F4F0F3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31" creationId="{71E147D1-BFD1-4937-A2A6-DF7A82FE3033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60" creationId="{7540F66C-36C6-4C9C-A3B5-EBD223F01EFA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64" creationId="{4CC78219-AEFC-4866-97A2-B37BC428CACA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70" creationId="{024EC4D6-273C-49C4-8B31-79696470895C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74" creationId="{A28DA0DC-C457-4818-8083-CAA84FBBD4C7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78" creationId="{AF8F51B4-C77B-4559-A349-71E42906E0D3}"/>
          </ac:cxnSpMkLst>
        </pc:cxnChg>
        <pc:cxnChg chg="add mod">
          <ac:chgData name="Kiyron Dyer-Allen" userId="7c00d8ff5fd9759d" providerId="LiveId" clId="{D561E307-6163-442A-907F-5A03C7ECB563}" dt="2020-04-20T15:36:26.242" v="1297" actId="164"/>
          <ac:cxnSpMkLst>
            <pc:docMk/>
            <pc:sldMk cId="1139132601" sldId="257"/>
            <ac:cxnSpMk id="282" creationId="{0E04A683-3061-49FD-87E7-29EC83DA4026}"/>
          </ac:cxnSpMkLst>
        </pc:cxnChg>
      </pc:sldChg>
    </pc:docChg>
  </pc:docChgLst>
  <pc:docChgLst>
    <pc:chgData name="Kiyron Dyer-Allen" userId="7c00d8ff5fd9759d" providerId="LiveId" clId="{405DADC0-36B0-45D5-83BF-BFB0112337E4}"/>
    <pc:docChg chg="custSel modSld">
      <pc:chgData name="Kiyron Dyer-Allen" userId="7c00d8ff5fd9759d" providerId="LiveId" clId="{405DADC0-36B0-45D5-83BF-BFB0112337E4}" dt="2020-07-30T11:24:27.813" v="245" actId="1076"/>
      <pc:docMkLst>
        <pc:docMk/>
      </pc:docMkLst>
      <pc:sldChg chg="addSp modSp mod">
        <pc:chgData name="Kiyron Dyer-Allen" userId="7c00d8ff5fd9759d" providerId="LiveId" clId="{405DADC0-36B0-45D5-83BF-BFB0112337E4}" dt="2020-07-30T11:22:39.278" v="98" actId="14100"/>
        <pc:sldMkLst>
          <pc:docMk/>
          <pc:sldMk cId="4018118914" sldId="256"/>
        </pc:sldMkLst>
        <pc:spChg chg="add mod">
          <ac:chgData name="Kiyron Dyer-Allen" userId="7c00d8ff5fd9759d" providerId="LiveId" clId="{405DADC0-36B0-45D5-83BF-BFB0112337E4}" dt="2020-07-30T11:22:39.278" v="98" actId="14100"/>
          <ac:spMkLst>
            <pc:docMk/>
            <pc:sldMk cId="4018118914" sldId="256"/>
            <ac:spMk id="13" creationId="{D1E61FB3-824B-451D-8C85-40B629E2E4F0}"/>
          </ac:spMkLst>
        </pc:spChg>
        <pc:spChg chg="mod">
          <ac:chgData name="Kiyron Dyer-Allen" userId="7c00d8ff5fd9759d" providerId="LiveId" clId="{405DADC0-36B0-45D5-83BF-BFB0112337E4}" dt="2020-07-30T11:21:00.164" v="10" actId="14100"/>
          <ac:spMkLst>
            <pc:docMk/>
            <pc:sldMk cId="4018118914" sldId="256"/>
            <ac:spMk id="14" creationId="{8E06B63E-88BF-405F-83E8-B3B1ACA0470B}"/>
          </ac:spMkLst>
        </pc:spChg>
        <pc:spChg chg="mod">
          <ac:chgData name="Kiyron Dyer-Allen" userId="7c00d8ff5fd9759d" providerId="LiveId" clId="{405DADC0-36B0-45D5-83BF-BFB0112337E4}" dt="2020-07-30T11:20:57.826" v="9" actId="14100"/>
          <ac:spMkLst>
            <pc:docMk/>
            <pc:sldMk cId="4018118914" sldId="256"/>
            <ac:spMk id="15" creationId="{287BDA22-7AF0-4980-A572-1F0D499DEE3C}"/>
          </ac:spMkLst>
        </pc:spChg>
        <pc:spChg chg="mod">
          <ac:chgData name="Kiyron Dyer-Allen" userId="7c00d8ff5fd9759d" providerId="LiveId" clId="{405DADC0-36B0-45D5-83BF-BFB0112337E4}" dt="2020-07-30T11:21:22.891" v="15" actId="1076"/>
          <ac:spMkLst>
            <pc:docMk/>
            <pc:sldMk cId="4018118914" sldId="256"/>
            <ac:spMk id="18" creationId="{334F398E-C0B5-404B-B3D8-57BEA7EC80DC}"/>
          </ac:spMkLst>
        </pc:spChg>
        <pc:spChg chg="mod">
          <ac:chgData name="Kiyron Dyer-Allen" userId="7c00d8ff5fd9759d" providerId="LiveId" clId="{405DADC0-36B0-45D5-83BF-BFB0112337E4}" dt="2020-07-30T11:21:18.707" v="14" actId="1076"/>
          <ac:spMkLst>
            <pc:docMk/>
            <pc:sldMk cId="4018118914" sldId="256"/>
            <ac:spMk id="20" creationId="{2894A82E-15BA-4BAB-A1A8-6F217C9D8054}"/>
          </ac:spMkLst>
        </pc:spChg>
        <pc:spChg chg="mod">
          <ac:chgData name="Kiyron Dyer-Allen" userId="7c00d8ff5fd9759d" providerId="LiveId" clId="{405DADC0-36B0-45D5-83BF-BFB0112337E4}" dt="2020-07-30T11:21:10.946" v="12" actId="1076"/>
          <ac:spMkLst>
            <pc:docMk/>
            <pc:sldMk cId="4018118914" sldId="256"/>
            <ac:spMk id="22" creationId="{B0E6FA9B-BAF2-43FB-AC9D-23009D0DBD20}"/>
          </ac:spMkLst>
        </pc:spChg>
        <pc:spChg chg="mod">
          <ac:chgData name="Kiyron Dyer-Allen" userId="7c00d8ff5fd9759d" providerId="LiveId" clId="{405DADC0-36B0-45D5-83BF-BFB0112337E4}" dt="2020-07-30T11:21:07.388" v="11" actId="1076"/>
          <ac:spMkLst>
            <pc:docMk/>
            <pc:sldMk cId="4018118914" sldId="256"/>
            <ac:spMk id="24" creationId="{DA4C1B57-7A67-4B2D-8DD4-A233B570EE6A}"/>
          </ac:spMkLst>
        </pc:spChg>
        <pc:spChg chg="mod">
          <ac:chgData name="Kiyron Dyer-Allen" userId="7c00d8ff5fd9759d" providerId="LiveId" clId="{405DADC0-36B0-45D5-83BF-BFB0112337E4}" dt="2020-07-30T11:20:54.776" v="8" actId="1076"/>
          <ac:spMkLst>
            <pc:docMk/>
            <pc:sldMk cId="4018118914" sldId="256"/>
            <ac:spMk id="26" creationId="{536F1914-A459-4467-8C70-377561CCE882}"/>
          </ac:spMkLst>
        </pc:spChg>
        <pc:spChg chg="mod">
          <ac:chgData name="Kiyron Dyer-Allen" userId="7c00d8ff5fd9759d" providerId="LiveId" clId="{405DADC0-36B0-45D5-83BF-BFB0112337E4}" dt="2020-07-30T11:20:50.338" v="7" actId="1076"/>
          <ac:spMkLst>
            <pc:docMk/>
            <pc:sldMk cId="4018118914" sldId="256"/>
            <ac:spMk id="28" creationId="{ABA2DF86-7C21-4BF7-BD12-5B9BC4287DAC}"/>
          </ac:spMkLst>
        </pc:spChg>
        <pc:spChg chg="mod">
          <ac:chgData name="Kiyron Dyer-Allen" userId="7c00d8ff5fd9759d" providerId="LiveId" clId="{405DADC0-36B0-45D5-83BF-BFB0112337E4}" dt="2020-07-30T11:20:46.641" v="6" actId="1076"/>
          <ac:spMkLst>
            <pc:docMk/>
            <pc:sldMk cId="4018118914" sldId="256"/>
            <ac:spMk id="30" creationId="{FDC8DD57-2781-4C4A-91AF-FAEB6D2DC888}"/>
          </ac:spMkLst>
        </pc:spChg>
        <pc:grpChg chg="mod">
          <ac:chgData name="Kiyron Dyer-Allen" userId="7c00d8ff5fd9759d" providerId="LiveId" clId="{405DADC0-36B0-45D5-83BF-BFB0112337E4}" dt="2020-07-30T11:21:34.093" v="16" actId="1076"/>
          <ac:grpSpMkLst>
            <pc:docMk/>
            <pc:sldMk cId="4018118914" sldId="256"/>
            <ac:grpSpMk id="190" creationId="{3C601861-28CD-4205-9928-644669908CE1}"/>
          </ac:grpSpMkLst>
        </pc:grpChg>
        <pc:cxnChg chg="mod">
          <ac:chgData name="Kiyron Dyer-Allen" userId="7c00d8ff5fd9759d" providerId="LiveId" clId="{405DADC0-36B0-45D5-83BF-BFB0112337E4}" dt="2020-07-30T11:20:57.826" v="9" actId="14100"/>
          <ac:cxnSpMkLst>
            <pc:docMk/>
            <pc:sldMk cId="4018118914" sldId="256"/>
            <ac:cxnSpMk id="58" creationId="{38E7534B-9978-49AE-AA21-E8CF1E340C03}"/>
          </ac:cxnSpMkLst>
        </pc:cxnChg>
        <pc:cxnChg chg="mod">
          <ac:chgData name="Kiyron Dyer-Allen" userId="7c00d8ff5fd9759d" providerId="LiveId" clId="{405DADC0-36B0-45D5-83BF-BFB0112337E4}" dt="2020-07-30T11:21:00.164" v="10" actId="14100"/>
          <ac:cxnSpMkLst>
            <pc:docMk/>
            <pc:sldMk cId="4018118914" sldId="256"/>
            <ac:cxnSpMk id="61" creationId="{A7A1D800-2730-4FE9-AF1C-C329A95FD637}"/>
          </ac:cxnSpMkLst>
        </pc:cxnChg>
        <pc:cxnChg chg="mod">
          <ac:chgData name="Kiyron Dyer-Allen" userId="7c00d8ff5fd9759d" providerId="LiveId" clId="{405DADC0-36B0-45D5-83BF-BFB0112337E4}" dt="2020-07-30T11:21:00.164" v="10" actId="14100"/>
          <ac:cxnSpMkLst>
            <pc:docMk/>
            <pc:sldMk cId="4018118914" sldId="256"/>
            <ac:cxnSpMk id="77" creationId="{5DCCF692-89C9-4157-AD63-0BF08A139F2D}"/>
          </ac:cxnSpMkLst>
        </pc:cxnChg>
        <pc:cxnChg chg="mod">
          <ac:chgData name="Kiyron Dyer-Allen" userId="7c00d8ff5fd9759d" providerId="LiveId" clId="{405DADC0-36B0-45D5-83BF-BFB0112337E4}" dt="2020-07-30T11:20:57.826" v="9" actId="14100"/>
          <ac:cxnSpMkLst>
            <pc:docMk/>
            <pc:sldMk cId="4018118914" sldId="256"/>
            <ac:cxnSpMk id="79" creationId="{2FC51FBA-61CD-48E1-AC1B-2155404BE62B}"/>
          </ac:cxnSpMkLst>
        </pc:cxnChg>
      </pc:sldChg>
      <pc:sldChg chg="addSp modSp mod">
        <pc:chgData name="Kiyron Dyer-Allen" userId="7c00d8ff5fd9759d" providerId="LiveId" clId="{405DADC0-36B0-45D5-83BF-BFB0112337E4}" dt="2020-07-30T11:24:27.813" v="245" actId="1076"/>
        <pc:sldMkLst>
          <pc:docMk/>
          <pc:sldMk cId="1139132601" sldId="257"/>
        </pc:sldMkLst>
        <pc:spChg chg="add mod">
          <ac:chgData name="Kiyron Dyer-Allen" userId="7c00d8ff5fd9759d" providerId="LiveId" clId="{405DADC0-36B0-45D5-83BF-BFB0112337E4}" dt="2020-07-30T11:24:27.813" v="245" actId="1076"/>
          <ac:spMkLst>
            <pc:docMk/>
            <pc:sldMk cId="1139132601" sldId="257"/>
            <ac:spMk id="65" creationId="{B948C1F3-29A7-465E-A9E8-C2954646C531}"/>
          </ac:spMkLst>
        </pc:spChg>
        <pc:grpChg chg="mod">
          <ac:chgData name="Kiyron Dyer-Allen" userId="7c00d8ff5fd9759d" providerId="LiveId" clId="{405DADC0-36B0-45D5-83BF-BFB0112337E4}" dt="2020-07-30T11:22:46.955" v="99" actId="1076"/>
          <ac:grpSpMkLst>
            <pc:docMk/>
            <pc:sldMk cId="1139132601" sldId="257"/>
            <ac:grpSpMk id="286" creationId="{2726DA18-FF29-41DC-BF46-1FB782A4D87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A51-253C-45D6-9B6E-63B76089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F0070-E94D-4471-A162-896960592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BA56-2B85-43A6-93E9-AE561B7A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C6D7-6B39-4AB3-AFD3-7CCA38DD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AC5F-11F1-42FE-B585-D18A7676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AB9B-106E-4B75-B678-CADCB0E6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97483-6E8D-426F-8ADD-CD8DB95F7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A64C-B8A7-4803-80C6-8567DCD7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A694-5151-4806-BD76-3721936C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C9AA-FFC6-401E-9135-CB4FDCEB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9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CEEFE-BA4A-4223-86CC-176A7F0A5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BDD48-31B9-44F9-A454-89B0CD3EF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A686-FDE7-48D7-8188-4F2942AE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2B34-AAAA-4741-9CD2-5DC1367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B38E-71C0-448E-9478-667A7744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A728-833A-4813-BD51-427CD52B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2D10-FBB2-487C-A504-0634B170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1A607-BF35-4F48-8345-43EBD3C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88A8-6121-484E-81BC-B4C44836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21B85-EB50-4ED8-8D2E-28E802DD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D6B7-82B5-4F55-9BCB-22576D6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72496-2F1C-4A0A-ACF2-2DD46711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3E3D-8E15-4FCB-8942-5876D2D3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73CA-B774-4460-A092-E898864A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ED28-5FB2-4022-ABEA-EBE7715E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8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DB51-C9DC-4D3C-BBE5-FA31F989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6A88-02C3-4B9E-8355-506815F92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6FC42-690A-4885-A085-88BFFFD1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01B0-52D6-4711-8BEB-57BCB354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0772E-D465-462E-8C07-5466CDE0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9620F-6B2E-4CE4-96FC-D346688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04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DBE5-2F10-4B2C-B369-5D2C2EAC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F8051-E6F5-40DE-BA19-AA145371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C67E-4F53-43EB-9090-1129EE7AA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CD494-887C-42ED-BD76-A161674DC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15D59-5E8B-42A9-A3FD-C1D82718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B2504-D206-441D-BBE0-E27709A0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38F5E-8B51-402A-A664-2D156BF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18400-DEA2-4F2C-BDC2-2D2B4D5B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D281-9956-413E-9583-7C8194F8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BDCBF-6DA2-4A6A-B013-9B2D3FA0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B20DE-7E19-4B05-B79D-47AB7530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5FB01-1747-4404-A65E-7F5AE81C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7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8AF64-17D3-41E3-B360-94631F7A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E6A01-96F0-4F36-A133-AC5089C8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56323-76AD-4159-A8C4-75D8CC4F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06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342E-6F29-4612-BA2B-5410691E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E6F0-9327-4F43-B849-F9B9D2CAD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09CF4-D6B3-4283-BD5E-A15855ED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842CD-FB71-4387-BCAA-4A8D2E56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DBD8-641D-490E-AF53-CE61F6D4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9BB17-AA7A-4CE5-A0F4-064E44AE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5502-8375-4E2C-B546-B0CDEEBB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A48CC-4755-47F6-995F-4C94C145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47403-8066-498F-8CC6-0BB74993C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CB2E3-3444-482F-8281-8FA7FDFD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FD088-39E1-4431-983A-F2655235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0B10-FBF6-4CF8-BC39-D57D092D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47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571C8-D003-4014-89F2-358AB5EF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7DAC-5094-49AB-9D24-480F6097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AA0A-FE39-48D7-97CE-5249F6F5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DFEB-B222-4C64-92AE-6D13CBEC4CB0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7B69-DAF0-4C4A-9C9C-251960E86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D960-C858-442F-A8F4-DF8B293A6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C0DA-16C2-49B6-82BF-665F6D0B2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C601861-28CD-4205-9928-644669908CE1}"/>
              </a:ext>
            </a:extLst>
          </p:cNvPr>
          <p:cNvGrpSpPr/>
          <p:nvPr/>
        </p:nvGrpSpPr>
        <p:grpSpPr>
          <a:xfrm>
            <a:off x="1708550" y="754602"/>
            <a:ext cx="9353027" cy="5864350"/>
            <a:chOff x="504098" y="305019"/>
            <a:chExt cx="9905009" cy="6255617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4612771-85BA-4A01-A470-07A6F01CA943}"/>
                </a:ext>
              </a:extLst>
            </p:cNvPr>
            <p:cNvGrpSpPr/>
            <p:nvPr/>
          </p:nvGrpSpPr>
          <p:grpSpPr>
            <a:xfrm>
              <a:off x="504098" y="305019"/>
              <a:ext cx="9113268" cy="6255617"/>
              <a:chOff x="504098" y="305019"/>
              <a:chExt cx="9113268" cy="6255617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B166A5D8-76EA-4652-BDEC-0C6F54A047F5}"/>
                  </a:ext>
                </a:extLst>
              </p:cNvPr>
              <p:cNvGrpSpPr/>
              <p:nvPr/>
            </p:nvGrpSpPr>
            <p:grpSpPr>
              <a:xfrm>
                <a:off x="504098" y="305019"/>
                <a:ext cx="9113268" cy="6255617"/>
                <a:chOff x="457916" y="-27490"/>
                <a:chExt cx="9113268" cy="6255617"/>
              </a:xfrm>
            </p:grpSpPr>
            <p:cxnSp>
              <p:nvCxnSpPr>
                <p:cNvPr id="167" name="Connector: Elbow 166">
                  <a:extLst>
                    <a:ext uri="{FF2B5EF4-FFF2-40B4-BE49-F238E27FC236}">
                      <a16:creationId xmlns:a16="http://schemas.microsoft.com/office/drawing/2014/main" id="{D510996E-899C-4FF8-B1DD-C9BA52778133}"/>
                    </a:ext>
                  </a:extLst>
                </p:cNvPr>
                <p:cNvCxnSpPr>
                  <a:cxnSpLocks/>
                  <a:endCxn id="83" idx="2"/>
                </p:cNvCxnSpPr>
                <p:nvPr/>
              </p:nvCxnSpPr>
              <p:spPr>
                <a:xfrm flipV="1">
                  <a:off x="2464624" y="623939"/>
                  <a:ext cx="4868774" cy="4284456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nector: Elbow 168">
                  <a:extLst>
                    <a:ext uri="{FF2B5EF4-FFF2-40B4-BE49-F238E27FC236}">
                      <a16:creationId xmlns:a16="http://schemas.microsoft.com/office/drawing/2014/main" id="{25AC124F-31C6-4B58-A538-260F278D09E7}"/>
                    </a:ext>
                  </a:extLst>
                </p:cNvPr>
                <p:cNvCxnSpPr>
                  <a:cxnSpLocks/>
                  <a:endCxn id="83" idx="2"/>
                </p:cNvCxnSpPr>
                <p:nvPr/>
              </p:nvCxnSpPr>
              <p:spPr>
                <a:xfrm rot="5400000" flipH="1" flipV="1">
                  <a:off x="2350828" y="734409"/>
                  <a:ext cx="5093040" cy="4872100"/>
                </a:xfrm>
                <a:prstGeom prst="bentConnector3">
                  <a:avLst>
                    <a:gd name="adj1" fmla="val -416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or: Elbow 164">
                  <a:extLst>
                    <a:ext uri="{FF2B5EF4-FFF2-40B4-BE49-F238E27FC236}">
                      <a16:creationId xmlns:a16="http://schemas.microsoft.com/office/drawing/2014/main" id="{AF4DE9E3-5FFE-40F9-9D9A-26E99D33E9D6}"/>
                    </a:ext>
                  </a:extLst>
                </p:cNvPr>
                <p:cNvCxnSpPr>
                  <a:cxnSpLocks/>
                  <a:endCxn id="83" idx="2"/>
                </p:cNvCxnSpPr>
                <p:nvPr/>
              </p:nvCxnSpPr>
              <p:spPr>
                <a:xfrm flipV="1">
                  <a:off x="2457972" y="623939"/>
                  <a:ext cx="4875426" cy="347676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Connector: Elbow 162">
                  <a:extLst>
                    <a:ext uri="{FF2B5EF4-FFF2-40B4-BE49-F238E27FC236}">
                      <a16:creationId xmlns:a16="http://schemas.microsoft.com/office/drawing/2014/main" id="{3F5F5352-2220-46EE-9CDB-AA9436666793}"/>
                    </a:ext>
                  </a:extLst>
                </p:cNvPr>
                <p:cNvCxnSpPr>
                  <a:cxnSpLocks/>
                  <a:endCxn id="83" idx="2"/>
                </p:cNvCxnSpPr>
                <p:nvPr/>
              </p:nvCxnSpPr>
              <p:spPr>
                <a:xfrm flipV="1">
                  <a:off x="2475619" y="623939"/>
                  <a:ext cx="4857779" cy="2629618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or: Elbow 160">
                  <a:extLst>
                    <a:ext uri="{FF2B5EF4-FFF2-40B4-BE49-F238E27FC236}">
                      <a16:creationId xmlns:a16="http://schemas.microsoft.com/office/drawing/2014/main" id="{600E4C43-818F-431D-8011-73A3EA79816B}"/>
                    </a:ext>
                  </a:extLst>
                </p:cNvPr>
                <p:cNvCxnSpPr>
                  <a:cxnSpLocks/>
                  <a:endCxn id="83" idx="2"/>
                </p:cNvCxnSpPr>
                <p:nvPr/>
              </p:nvCxnSpPr>
              <p:spPr>
                <a:xfrm flipV="1">
                  <a:off x="2471276" y="623939"/>
                  <a:ext cx="4862122" cy="1790888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3F357C00-213E-4268-9785-6D3189E577A6}"/>
                    </a:ext>
                  </a:extLst>
                </p:cNvPr>
                <p:cNvGrpSpPr/>
                <p:nvPr/>
              </p:nvGrpSpPr>
              <p:grpSpPr>
                <a:xfrm>
                  <a:off x="457916" y="-27490"/>
                  <a:ext cx="9113268" cy="6255617"/>
                  <a:chOff x="457916" y="-27490"/>
                  <a:chExt cx="9113268" cy="6255617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8C7CBD83-19A4-4567-9644-0C82DA940D2F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" y="-27490"/>
                    <a:ext cx="9113268" cy="6255617"/>
                    <a:chOff x="457916" y="-27490"/>
                    <a:chExt cx="9113268" cy="6255617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F56C80F5-4694-49FB-952C-C25D1B6AE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350" y="528506"/>
                      <a:ext cx="1048625" cy="6983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GB" sz="1000" b="1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Compressor 1</a:t>
                      </a:r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1E942D9C-D6E0-4D72-B03F-7DC796BC5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349" y="1369503"/>
                      <a:ext cx="1048625" cy="6983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GB" sz="1000" b="1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Compressor 2</a:t>
                      </a:r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AE92806D-5366-4933-91F8-FEB93F37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349" y="2210500"/>
                      <a:ext cx="1048625" cy="6983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GB" sz="1000" b="1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Compressor 3</a:t>
                      </a:r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8648003B-F41F-43A6-BF7E-B6646E2EC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349" y="3051497"/>
                      <a:ext cx="1048625" cy="6983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GB" sz="1000" b="1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Compressor 4</a:t>
                      </a:r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36FE0884-FE3E-457E-887D-12FA946E8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348" y="3892494"/>
                      <a:ext cx="1048625" cy="6983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GB" sz="1000" b="1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Compressor 5</a:t>
                      </a:r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8CDEA24D-1413-4BCA-BAD6-65F533AB6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348" y="4711120"/>
                      <a:ext cx="1048625" cy="6983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GB" sz="1000" b="1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Compressor 6</a:t>
                      </a:r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ACD10C37-8935-4F08-8EA5-450EB6E1C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348" y="5529746"/>
                      <a:ext cx="1048625" cy="6983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GB" sz="1000" b="1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Compressor 7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8E06B63E-88BF-405F-83E8-B3B1ACA04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7162" y="3144378"/>
                      <a:ext cx="850021" cy="51715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Refrigerant Dryer</a:t>
                      </a: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287BDA22-7AF0-4980-A572-1F0D499DE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7162" y="3983108"/>
                      <a:ext cx="850023" cy="51715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Refrigerant Dryer</a:t>
                      </a:r>
                    </a:p>
                  </p:txBody>
                </p:sp>
                <p:sp>
                  <p:nvSpPr>
                    <p:cNvPr id="17" name="Arrow: Right 16">
                      <a:extLst>
                        <a:ext uri="{FF2B5EF4-FFF2-40B4-BE49-F238E27FC236}">
                          <a16:creationId xmlns:a16="http://schemas.microsoft.com/office/drawing/2014/main" id="{DDFB8324-2410-4D64-9323-585C9E595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55" y="981508"/>
                      <a:ext cx="938293" cy="14778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34F398E-C0B5-404B-B3D8-57BEA7EC80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929" y="656333"/>
                      <a:ext cx="72505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b="1" dirty="0"/>
                        <a:t>Air Intake</a:t>
                      </a:r>
                    </a:p>
                  </p:txBody>
                </p:sp>
                <p:sp>
                  <p:nvSpPr>
                    <p:cNvPr id="19" name="Arrow: Right 18">
                      <a:extLst>
                        <a:ext uri="{FF2B5EF4-FFF2-40B4-BE49-F238E27FC236}">
                          <a16:creationId xmlns:a16="http://schemas.microsoft.com/office/drawing/2014/main" id="{029D2A35-BCAB-4D36-B953-94EB8BC2F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55" y="1821359"/>
                      <a:ext cx="938293" cy="14778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894A82E-15BA-4BAB-A1A8-6F217C9D80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916" y="1474535"/>
                      <a:ext cx="72505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b="1" dirty="0"/>
                        <a:t>Air Intake</a:t>
                      </a:r>
                    </a:p>
                  </p:txBody>
                </p:sp>
                <p:sp>
                  <p:nvSpPr>
                    <p:cNvPr id="21" name="Arrow: Right 20">
                      <a:extLst>
                        <a:ext uri="{FF2B5EF4-FFF2-40B4-BE49-F238E27FC236}">
                          <a16:creationId xmlns:a16="http://schemas.microsoft.com/office/drawing/2014/main" id="{B6CDC6F3-247B-4571-AE50-A649EF81F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55" y="2661904"/>
                      <a:ext cx="938293" cy="14778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0E6FA9B-BAF2-43FB-AC9D-23009D0DBD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917" y="2324711"/>
                      <a:ext cx="72505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b="1" dirty="0"/>
                        <a:t>Air Intake</a:t>
                      </a:r>
                    </a:p>
                  </p:txBody>
                </p:sp>
                <p:sp>
                  <p:nvSpPr>
                    <p:cNvPr id="23" name="Arrow: Right 22">
                      <a:extLst>
                        <a:ext uri="{FF2B5EF4-FFF2-40B4-BE49-F238E27FC236}">
                          <a16:creationId xmlns:a16="http://schemas.microsoft.com/office/drawing/2014/main" id="{0B40D042-CEF6-4514-A487-E16F94ECA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55" y="3488095"/>
                      <a:ext cx="938293" cy="14778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A4C1B57-7A67-4B2D-8DD4-A233B570EE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918" y="3159548"/>
                      <a:ext cx="72505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b="1" dirty="0"/>
                        <a:t>Air Intake</a:t>
                      </a:r>
                    </a:p>
                  </p:txBody>
                </p:sp>
                <p:sp>
                  <p:nvSpPr>
                    <p:cNvPr id="25" name="Arrow: Right 24">
                      <a:extLst>
                        <a:ext uri="{FF2B5EF4-FFF2-40B4-BE49-F238E27FC236}">
                          <a16:creationId xmlns:a16="http://schemas.microsoft.com/office/drawing/2014/main" id="{F5B73E59-2961-4239-A226-8725663B03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55" y="4303758"/>
                      <a:ext cx="938293" cy="14778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36F1914-A459-4467-8C70-377561CCE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167" y="3976797"/>
                      <a:ext cx="72505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b="1" dirty="0"/>
                        <a:t>Air Intake</a:t>
                      </a:r>
                    </a:p>
                  </p:txBody>
                </p:sp>
                <p:sp>
                  <p:nvSpPr>
                    <p:cNvPr id="27" name="Arrow: Right 26">
                      <a:extLst>
                        <a:ext uri="{FF2B5EF4-FFF2-40B4-BE49-F238E27FC236}">
                          <a16:creationId xmlns:a16="http://schemas.microsoft.com/office/drawing/2014/main" id="{FB7CBF66-8220-427F-8D22-1116C75EAF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55" y="5146632"/>
                      <a:ext cx="938293" cy="14778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BA2DF86-7C21-4BF7-BD12-5B9BC4287D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929" y="4820307"/>
                      <a:ext cx="72505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b="1" dirty="0"/>
                        <a:t>Air Intake</a:t>
                      </a:r>
                    </a:p>
                  </p:txBody>
                </p:sp>
                <p:sp>
                  <p:nvSpPr>
                    <p:cNvPr id="29" name="Arrow: Right 28">
                      <a:extLst>
                        <a:ext uri="{FF2B5EF4-FFF2-40B4-BE49-F238E27FC236}">
                          <a16:creationId xmlns:a16="http://schemas.microsoft.com/office/drawing/2014/main" id="{7D30362F-FB41-48F4-A616-40A8CB82C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55" y="5981988"/>
                      <a:ext cx="938293" cy="14778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FDC8DD57-2781-4C4A-91AF-FAEB6D2DC8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930" y="5653670"/>
                      <a:ext cx="72505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b="1" dirty="0"/>
                        <a:t>Air Intake</a:t>
                      </a:r>
                    </a:p>
                  </p:txBody>
                </p:sp>
                <p:cxnSp>
                  <p:nvCxnSpPr>
                    <p:cNvPr id="54" name="Connector: Elbow 53">
                      <a:extLst>
                        <a:ext uri="{FF2B5EF4-FFF2-40B4-BE49-F238E27FC236}">
                          <a16:creationId xmlns:a16="http://schemas.microsoft.com/office/drawing/2014/main" id="{050B9E9A-792C-430E-A7F6-46254E501201}"/>
                        </a:ext>
                      </a:extLst>
                    </p:cNvPr>
                    <p:cNvCxnSpPr>
                      <a:cxnSpLocks/>
                      <a:stCxn id="10" idx="3"/>
                      <a:endCxn id="16" idx="2"/>
                    </p:cNvCxnSpPr>
                    <p:nvPr/>
                  </p:nvCxnSpPr>
                  <p:spPr>
                    <a:xfrm flipV="1">
                      <a:off x="2457973" y="2908881"/>
                      <a:ext cx="2908355" cy="2970056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F2EA4778-6FD6-4A0F-91AF-DBCA047578C3}"/>
                        </a:ext>
                      </a:extLst>
                    </p:cNvPr>
                    <p:cNvCxnSpPr>
                      <a:cxnSpLocks/>
                      <a:stCxn id="9" idx="3"/>
                      <a:endCxn id="16" idx="2"/>
                    </p:cNvCxnSpPr>
                    <p:nvPr/>
                  </p:nvCxnSpPr>
                  <p:spPr>
                    <a:xfrm flipV="1">
                      <a:off x="2457973" y="2908881"/>
                      <a:ext cx="2908355" cy="2151430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or: Elbow 57">
                      <a:extLst>
                        <a:ext uri="{FF2B5EF4-FFF2-40B4-BE49-F238E27FC236}">
                          <a16:creationId xmlns:a16="http://schemas.microsoft.com/office/drawing/2014/main" id="{38E7534B-9978-49AE-AA21-E8CF1E340C03}"/>
                        </a:ext>
                      </a:extLst>
                    </p:cNvPr>
                    <p:cNvCxnSpPr>
                      <a:cxnSpLocks/>
                      <a:stCxn id="15" idx="3"/>
                      <a:endCxn id="16" idx="2"/>
                    </p:cNvCxnSpPr>
                    <p:nvPr/>
                  </p:nvCxnSpPr>
                  <p:spPr>
                    <a:xfrm flipV="1">
                      <a:off x="3787185" y="2908881"/>
                      <a:ext cx="1579143" cy="1332803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ctor: Elbow 60">
                      <a:extLst>
                        <a:ext uri="{FF2B5EF4-FFF2-40B4-BE49-F238E27FC236}">
                          <a16:creationId xmlns:a16="http://schemas.microsoft.com/office/drawing/2014/main" id="{A7A1D800-2730-4FE9-AF1C-C329A95FD637}"/>
                        </a:ext>
                      </a:extLst>
                    </p:cNvPr>
                    <p:cNvCxnSpPr>
                      <a:cxnSpLocks/>
                      <a:stCxn id="14" idx="3"/>
                      <a:endCxn id="16" idx="2"/>
                    </p:cNvCxnSpPr>
                    <p:nvPr/>
                  </p:nvCxnSpPr>
                  <p:spPr>
                    <a:xfrm flipV="1">
                      <a:off x="3787183" y="2908881"/>
                      <a:ext cx="1579145" cy="494074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or: Elbow 63">
                      <a:extLst>
                        <a:ext uri="{FF2B5EF4-FFF2-40B4-BE49-F238E27FC236}">
                          <a16:creationId xmlns:a16="http://schemas.microsoft.com/office/drawing/2014/main" id="{7ABCE805-2253-4EA2-8964-A75703AC9647}"/>
                        </a:ext>
                      </a:extLst>
                    </p:cNvPr>
                    <p:cNvCxnSpPr>
                      <a:cxnSpLocks/>
                      <a:stCxn id="6" idx="3"/>
                      <a:endCxn id="16" idx="2"/>
                    </p:cNvCxnSpPr>
                    <p:nvPr/>
                  </p:nvCxnSpPr>
                  <p:spPr>
                    <a:xfrm>
                      <a:off x="2457974" y="2559691"/>
                      <a:ext cx="2908354" cy="349190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Connector: Elbow 65">
                      <a:extLst>
                        <a:ext uri="{FF2B5EF4-FFF2-40B4-BE49-F238E27FC236}">
                          <a16:creationId xmlns:a16="http://schemas.microsoft.com/office/drawing/2014/main" id="{513FD926-8592-4923-8DD8-92256A9FCDBA}"/>
                        </a:ext>
                      </a:extLst>
                    </p:cNvPr>
                    <p:cNvCxnSpPr>
                      <a:cxnSpLocks/>
                      <a:stCxn id="5" idx="3"/>
                      <a:endCxn id="16" idx="2"/>
                    </p:cNvCxnSpPr>
                    <p:nvPr/>
                  </p:nvCxnSpPr>
                  <p:spPr>
                    <a:xfrm>
                      <a:off x="2457974" y="1718694"/>
                      <a:ext cx="2908354" cy="1190187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23212F6A-6A27-4957-8C7F-235BE3E484E7}"/>
                        </a:ext>
                      </a:extLst>
                    </p:cNvPr>
                    <p:cNvCxnSpPr>
                      <a:cxnSpLocks/>
                      <a:stCxn id="4" idx="3"/>
                      <a:endCxn id="16" idx="2"/>
                    </p:cNvCxnSpPr>
                    <p:nvPr/>
                  </p:nvCxnSpPr>
                  <p:spPr>
                    <a:xfrm>
                      <a:off x="2457975" y="877697"/>
                      <a:ext cx="2908353" cy="2031184"/>
                    </a:xfrm>
                    <a:prstGeom prst="bent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5DCCF692-89C9-4157-AD63-0BF08A139F2D}"/>
                        </a:ext>
                      </a:extLst>
                    </p:cNvPr>
                    <p:cNvCxnSpPr>
                      <a:cxnSpLocks/>
                      <a:stCxn id="7" idx="3"/>
                      <a:endCxn id="14" idx="1"/>
                    </p:cNvCxnSpPr>
                    <p:nvPr/>
                  </p:nvCxnSpPr>
                  <p:spPr>
                    <a:xfrm>
                      <a:off x="2457974" y="3400688"/>
                      <a:ext cx="479188" cy="226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2FC51FBA-61CD-48E1-AC1B-2155404BE62B}"/>
                        </a:ext>
                      </a:extLst>
                    </p:cNvPr>
                    <p:cNvCxnSpPr>
                      <a:cxnSpLocks/>
                      <a:stCxn id="8" idx="3"/>
                      <a:endCxn id="15" idx="1"/>
                    </p:cNvCxnSpPr>
                    <p:nvPr/>
                  </p:nvCxnSpPr>
                  <p:spPr>
                    <a:xfrm flipV="1">
                      <a:off x="2457973" y="4241684"/>
                      <a:ext cx="479189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CEF5AB49-FE5F-4F06-8DF4-BAE2C59C1EC7}"/>
                        </a:ext>
                      </a:extLst>
                    </p:cNvPr>
                    <p:cNvCxnSpPr>
                      <a:cxnSpLocks/>
                      <a:stCxn id="16" idx="6"/>
                      <a:endCxn id="186" idx="1"/>
                    </p:cNvCxnSpPr>
                    <p:nvPr/>
                  </p:nvCxnSpPr>
                  <p:spPr>
                    <a:xfrm flipV="1">
                      <a:off x="7712364" y="2908880"/>
                      <a:ext cx="1495742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40D49243-0894-4F5C-9C35-39F44DDC9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5470" y="143406"/>
                      <a:ext cx="775855" cy="48053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00" b="1" dirty="0"/>
                        <a:t>Central Controller</a:t>
                      </a:r>
                    </a:p>
                  </p:txBody>
                </p:sp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84059F1A-C20E-4930-83DA-429BB6D239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235" y="26065"/>
                      <a:ext cx="1110949" cy="5770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50" b="1" dirty="0">
                          <a:solidFill>
                            <a:srgbClr val="FF0000"/>
                          </a:solidFill>
                        </a:rPr>
                        <a:t>Input signals of compressed air readings.</a:t>
                      </a:r>
                    </a:p>
                  </p:txBody>
                </p:sp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D8B32FD0-82BD-4E71-8C34-2A0B4ECC92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6687" y="-27490"/>
                      <a:ext cx="1988257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50" b="1" dirty="0">
                          <a:solidFill>
                            <a:srgbClr val="FF0000"/>
                          </a:solidFill>
                        </a:rPr>
                        <a:t>Output signals to compressors and other components</a:t>
                      </a:r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C868EBB6-3EA0-40F1-B481-E7CFEA2D7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66328" y="1782044"/>
                      <a:ext cx="2346036" cy="2253673"/>
                    </a:xfrm>
                    <a:prstGeom prst="ellips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12-Bar Receiver</a:t>
                      </a:r>
                    </a:p>
                  </p:txBody>
                </p:sp>
              </p:grpSp>
              <p:cxnSp>
                <p:nvCxnSpPr>
                  <p:cNvPr id="132" name="Connector: Elbow 131">
                    <a:extLst>
                      <a:ext uri="{FF2B5EF4-FFF2-40B4-BE49-F238E27FC236}">
                        <a16:creationId xmlns:a16="http://schemas.microsoft.com/office/drawing/2014/main" id="{3E542279-D490-4002-8F59-64CC8A9646F2}"/>
                      </a:ext>
                    </a:extLst>
                  </p:cNvPr>
                  <p:cNvCxnSpPr>
                    <a:cxnSpLocks/>
                    <a:endCxn id="83" idx="3"/>
                  </p:cNvCxnSpPr>
                  <p:nvPr/>
                </p:nvCxnSpPr>
                <p:spPr>
                  <a:xfrm rot="16200000" flipV="1">
                    <a:off x="6846786" y="1258212"/>
                    <a:ext cx="2525208" cy="776129"/>
                  </a:xfrm>
                  <a:prstGeom prst="bentConnector2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Connector: Elbow 133">
                    <a:extLst>
                      <a:ext uri="{FF2B5EF4-FFF2-40B4-BE49-F238E27FC236}">
                        <a16:creationId xmlns:a16="http://schemas.microsoft.com/office/drawing/2014/main" id="{B05EC644-F7C0-4C53-960C-C138375A136B}"/>
                      </a:ext>
                    </a:extLst>
                  </p:cNvPr>
                  <p:cNvCxnSpPr>
                    <a:cxnSpLocks/>
                    <a:stCxn id="83" idx="1"/>
                    <a:endCxn id="4" idx="1"/>
                  </p:cNvCxnSpPr>
                  <p:nvPr/>
                </p:nvCxnSpPr>
                <p:spPr>
                  <a:xfrm rot="10800000" flipV="1">
                    <a:off x="1409350" y="383673"/>
                    <a:ext cx="5536120" cy="494024"/>
                  </a:xfrm>
                  <a:prstGeom prst="bentConnector3">
                    <a:avLst>
                      <a:gd name="adj1" fmla="val 104129"/>
                    </a:avLst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or: Elbow 136">
                    <a:extLst>
                      <a:ext uri="{FF2B5EF4-FFF2-40B4-BE49-F238E27FC236}">
                        <a16:creationId xmlns:a16="http://schemas.microsoft.com/office/drawing/2014/main" id="{B1511D6A-0CB8-469F-B44D-8FFED7EF4912}"/>
                      </a:ext>
                    </a:extLst>
                  </p:cNvPr>
                  <p:cNvCxnSpPr>
                    <a:cxnSpLocks/>
                    <a:stCxn id="83" idx="1"/>
                    <a:endCxn id="5" idx="1"/>
                  </p:cNvCxnSpPr>
                  <p:nvPr/>
                </p:nvCxnSpPr>
                <p:spPr>
                  <a:xfrm rot="10800000" flipV="1">
                    <a:off x="1409350" y="383672"/>
                    <a:ext cx="5536121" cy="1335021"/>
                  </a:xfrm>
                  <a:prstGeom prst="bentConnector3">
                    <a:avLst>
                      <a:gd name="adj1" fmla="val 104129"/>
                    </a:avLst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or: Elbow 139">
                    <a:extLst>
                      <a:ext uri="{FF2B5EF4-FFF2-40B4-BE49-F238E27FC236}">
                        <a16:creationId xmlns:a16="http://schemas.microsoft.com/office/drawing/2014/main" id="{4F6B9AD2-D8B0-4FD1-98A9-8C7369CE9577}"/>
                      </a:ext>
                    </a:extLst>
                  </p:cNvPr>
                  <p:cNvCxnSpPr>
                    <a:cxnSpLocks/>
                    <a:stCxn id="83" idx="1"/>
                    <a:endCxn id="6" idx="1"/>
                  </p:cNvCxnSpPr>
                  <p:nvPr/>
                </p:nvCxnSpPr>
                <p:spPr>
                  <a:xfrm rot="10800000" flipV="1">
                    <a:off x="1409350" y="383673"/>
                    <a:ext cx="5536121" cy="2176018"/>
                  </a:xfrm>
                  <a:prstGeom prst="bentConnector3">
                    <a:avLst>
                      <a:gd name="adj1" fmla="val 104129"/>
                    </a:avLst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nector: Elbow 142">
                    <a:extLst>
                      <a:ext uri="{FF2B5EF4-FFF2-40B4-BE49-F238E27FC236}">
                        <a16:creationId xmlns:a16="http://schemas.microsoft.com/office/drawing/2014/main" id="{DE69649B-831F-40DD-B266-528A8C768731}"/>
                      </a:ext>
                    </a:extLst>
                  </p:cNvPr>
                  <p:cNvCxnSpPr>
                    <a:cxnSpLocks/>
                    <a:stCxn id="83" idx="1"/>
                    <a:endCxn id="7" idx="1"/>
                  </p:cNvCxnSpPr>
                  <p:nvPr/>
                </p:nvCxnSpPr>
                <p:spPr>
                  <a:xfrm rot="10800000" flipV="1">
                    <a:off x="1409350" y="383672"/>
                    <a:ext cx="5536121" cy="3017015"/>
                  </a:xfrm>
                  <a:prstGeom prst="bentConnector3">
                    <a:avLst>
                      <a:gd name="adj1" fmla="val 104129"/>
                    </a:avLst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nector: Elbow 145">
                    <a:extLst>
                      <a:ext uri="{FF2B5EF4-FFF2-40B4-BE49-F238E27FC236}">
                        <a16:creationId xmlns:a16="http://schemas.microsoft.com/office/drawing/2014/main" id="{7073AD9D-3E6A-4F2D-8466-0906F065DBA6}"/>
                      </a:ext>
                    </a:extLst>
                  </p:cNvPr>
                  <p:cNvCxnSpPr>
                    <a:cxnSpLocks/>
                    <a:stCxn id="83" idx="1"/>
                    <a:endCxn id="8" idx="1"/>
                  </p:cNvCxnSpPr>
                  <p:nvPr/>
                </p:nvCxnSpPr>
                <p:spPr>
                  <a:xfrm rot="10800000" flipV="1">
                    <a:off x="1409348" y="383673"/>
                    <a:ext cx="5536122" cy="3858012"/>
                  </a:xfrm>
                  <a:prstGeom prst="bentConnector3">
                    <a:avLst>
                      <a:gd name="adj1" fmla="val 104129"/>
                    </a:avLst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or: Elbow 148">
                    <a:extLst>
                      <a:ext uri="{FF2B5EF4-FFF2-40B4-BE49-F238E27FC236}">
                        <a16:creationId xmlns:a16="http://schemas.microsoft.com/office/drawing/2014/main" id="{0DA4E479-0012-4673-9252-7B0E9F252715}"/>
                      </a:ext>
                    </a:extLst>
                  </p:cNvPr>
                  <p:cNvCxnSpPr>
                    <a:cxnSpLocks/>
                    <a:stCxn id="83" idx="1"/>
                    <a:endCxn id="9" idx="1"/>
                  </p:cNvCxnSpPr>
                  <p:nvPr/>
                </p:nvCxnSpPr>
                <p:spPr>
                  <a:xfrm rot="10800000" flipV="1">
                    <a:off x="1409348" y="383673"/>
                    <a:ext cx="5536122" cy="4676638"/>
                  </a:xfrm>
                  <a:prstGeom prst="bentConnector3">
                    <a:avLst>
                      <a:gd name="adj1" fmla="val 104129"/>
                    </a:avLst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Connector: Elbow 151">
                    <a:extLst>
                      <a:ext uri="{FF2B5EF4-FFF2-40B4-BE49-F238E27FC236}">
                        <a16:creationId xmlns:a16="http://schemas.microsoft.com/office/drawing/2014/main" id="{C3405FBA-099B-425F-8A6C-67752CCFD9E7}"/>
                      </a:ext>
                    </a:extLst>
                  </p:cNvPr>
                  <p:cNvCxnSpPr>
                    <a:cxnSpLocks/>
                    <a:stCxn id="83" idx="1"/>
                    <a:endCxn id="10" idx="1"/>
                  </p:cNvCxnSpPr>
                  <p:nvPr/>
                </p:nvCxnSpPr>
                <p:spPr>
                  <a:xfrm rot="10800000" flipV="1">
                    <a:off x="1409348" y="383673"/>
                    <a:ext cx="5536122" cy="5495264"/>
                  </a:xfrm>
                  <a:prstGeom prst="bentConnector3">
                    <a:avLst>
                      <a:gd name="adj1" fmla="val 104129"/>
                    </a:avLst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7" name="Connector: Elbow 156">
                  <a:extLst>
                    <a:ext uri="{FF2B5EF4-FFF2-40B4-BE49-F238E27FC236}">
                      <a16:creationId xmlns:a16="http://schemas.microsoft.com/office/drawing/2014/main" id="{8D1FDC40-02CF-4F90-91C6-706ECAB2FD14}"/>
                    </a:ext>
                  </a:extLst>
                </p:cNvPr>
                <p:cNvCxnSpPr>
                  <a:cxnSpLocks/>
                  <a:endCxn id="83" idx="2"/>
                </p:cNvCxnSpPr>
                <p:nvPr/>
              </p:nvCxnSpPr>
              <p:spPr>
                <a:xfrm flipV="1">
                  <a:off x="2466934" y="623939"/>
                  <a:ext cx="4866464" cy="11742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nector: Elbow 158">
                  <a:extLst>
                    <a:ext uri="{FF2B5EF4-FFF2-40B4-BE49-F238E27FC236}">
                      <a16:creationId xmlns:a16="http://schemas.microsoft.com/office/drawing/2014/main" id="{487008AB-40B6-4A4B-9907-5C69B4C300E4}"/>
                    </a:ext>
                  </a:extLst>
                </p:cNvPr>
                <p:cNvCxnSpPr>
                  <a:cxnSpLocks/>
                  <a:endCxn id="83" idx="2"/>
                </p:cNvCxnSpPr>
                <p:nvPr/>
              </p:nvCxnSpPr>
              <p:spPr>
                <a:xfrm flipV="1">
                  <a:off x="2475619" y="623939"/>
                  <a:ext cx="4857779" cy="94341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CDDAE3F-1DDC-41A7-A210-55886B4D75FC}"/>
                  </a:ext>
                </a:extLst>
              </p:cNvPr>
              <p:cNvSpPr txBox="1"/>
              <p:nvPr/>
            </p:nvSpPr>
            <p:spPr>
              <a:xfrm>
                <a:off x="7342357" y="963194"/>
                <a:ext cx="133058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FF0000"/>
                    </a:solidFill>
                  </a:rPr>
                  <a:t>Input signals from compressors and other components</a:t>
                </a:r>
              </a:p>
            </p:txBody>
          </p:sp>
        </p:grp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A1D23B0-D088-4B45-8B4E-960FCC1948B3}"/>
                </a:ext>
              </a:extLst>
            </p:cNvPr>
            <p:cNvSpPr/>
            <p:nvPr/>
          </p:nvSpPr>
          <p:spPr>
            <a:xfrm>
              <a:off x="9254288" y="2925308"/>
              <a:ext cx="1154819" cy="63216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12-Bar Compressed Air Supply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E61FB3-824B-451D-8C85-40B629E2E4F0}"/>
              </a:ext>
            </a:extLst>
          </p:cNvPr>
          <p:cNvSpPr txBox="1"/>
          <p:nvPr/>
        </p:nvSpPr>
        <p:spPr>
          <a:xfrm>
            <a:off x="2087381" y="110034"/>
            <a:ext cx="750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Schematic of Car Manufacturer’s Compressed Air System</a:t>
            </a:r>
          </a:p>
        </p:txBody>
      </p:sp>
    </p:spTree>
    <p:extLst>
      <p:ext uri="{BB962C8B-B14F-4D97-AF65-F5344CB8AC3E}">
        <p14:creationId xmlns:p14="http://schemas.microsoft.com/office/powerpoint/2010/main" val="401811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726DA18-FF29-41DC-BF46-1FB782A4D878}"/>
              </a:ext>
            </a:extLst>
          </p:cNvPr>
          <p:cNvGrpSpPr/>
          <p:nvPr/>
        </p:nvGrpSpPr>
        <p:grpSpPr>
          <a:xfrm>
            <a:off x="1607416" y="1014367"/>
            <a:ext cx="8977168" cy="5383617"/>
            <a:chOff x="878134" y="668138"/>
            <a:chExt cx="8977168" cy="5383617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DFA2FAE-4A5C-4EBA-9F48-D73FC995CFB0}"/>
                </a:ext>
              </a:extLst>
            </p:cNvPr>
            <p:cNvGrpSpPr/>
            <p:nvPr/>
          </p:nvGrpSpPr>
          <p:grpSpPr>
            <a:xfrm>
              <a:off x="878134" y="668138"/>
              <a:ext cx="8977168" cy="5383617"/>
              <a:chOff x="878134" y="668138"/>
              <a:chExt cx="8977168" cy="5383617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C7CBD83-19A4-4567-9644-0C82DA940D2F}"/>
                  </a:ext>
                </a:extLst>
              </p:cNvPr>
              <p:cNvGrpSpPr/>
              <p:nvPr/>
            </p:nvGrpSpPr>
            <p:grpSpPr>
              <a:xfrm>
                <a:off x="1444576" y="668138"/>
                <a:ext cx="5535806" cy="5383617"/>
                <a:chOff x="469589" y="25884"/>
                <a:chExt cx="5535806" cy="538361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56C80F5-4694-49FB-952C-C25D1B6AE377}"/>
                    </a:ext>
                  </a:extLst>
                </p:cNvPr>
                <p:cNvSpPr/>
                <p:nvPr/>
              </p:nvSpPr>
              <p:spPr>
                <a:xfrm>
                  <a:off x="1409350" y="528506"/>
                  <a:ext cx="1048625" cy="698381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Compressor 1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E942D9C-D6E0-4D72-B03F-7DC796BC56F0}"/>
                    </a:ext>
                  </a:extLst>
                </p:cNvPr>
                <p:cNvSpPr/>
                <p:nvPr/>
              </p:nvSpPr>
              <p:spPr>
                <a:xfrm>
                  <a:off x="1409349" y="1369503"/>
                  <a:ext cx="1048625" cy="698381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Compressor 2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E92806D-5366-4933-91F8-FEB93F37F5B6}"/>
                    </a:ext>
                  </a:extLst>
                </p:cNvPr>
                <p:cNvSpPr/>
                <p:nvPr/>
              </p:nvSpPr>
              <p:spPr>
                <a:xfrm>
                  <a:off x="1409349" y="2210500"/>
                  <a:ext cx="1048625" cy="698381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Compressor 3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648003B-F41F-43A6-BF7E-B6646E2EC7ED}"/>
                    </a:ext>
                  </a:extLst>
                </p:cNvPr>
                <p:cNvSpPr/>
                <p:nvPr/>
              </p:nvSpPr>
              <p:spPr>
                <a:xfrm>
                  <a:off x="1409349" y="3051497"/>
                  <a:ext cx="1048625" cy="698381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Compressor 4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6FE0884-FE3E-457E-887D-12FA946E8D0E}"/>
                    </a:ext>
                  </a:extLst>
                </p:cNvPr>
                <p:cNvSpPr/>
                <p:nvPr/>
              </p:nvSpPr>
              <p:spPr>
                <a:xfrm>
                  <a:off x="1409348" y="3892494"/>
                  <a:ext cx="1048625" cy="698381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Compressor 5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CDEA24D-1413-4BCA-BAD6-65F533AB64ED}"/>
                    </a:ext>
                  </a:extLst>
                </p:cNvPr>
                <p:cNvSpPr/>
                <p:nvPr/>
              </p:nvSpPr>
              <p:spPr>
                <a:xfrm>
                  <a:off x="1409348" y="4711120"/>
                  <a:ext cx="1048625" cy="698381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Compressor 6</a:t>
                  </a:r>
                </a:p>
              </p:txBody>
            </p:sp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DDFB8324-2410-4D64-9323-585C9E595425}"/>
                    </a:ext>
                  </a:extLst>
                </p:cNvPr>
                <p:cNvSpPr/>
                <p:nvPr/>
              </p:nvSpPr>
              <p:spPr>
                <a:xfrm>
                  <a:off x="469591" y="1009447"/>
                  <a:ext cx="938293" cy="14778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34F398E-C0B5-404B-B3D8-57BEA7EC80DC}"/>
                    </a:ext>
                  </a:extLst>
                </p:cNvPr>
                <p:cNvSpPr txBox="1"/>
                <p:nvPr/>
              </p:nvSpPr>
              <p:spPr>
                <a:xfrm>
                  <a:off x="532677" y="845233"/>
                  <a:ext cx="7250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/>
                    <a:t>Air Intake</a:t>
                  </a:r>
                </a:p>
              </p:txBody>
            </p: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029D2A35-BCAB-4D36-B953-94EB8BC2F6B8}"/>
                    </a:ext>
                  </a:extLst>
                </p:cNvPr>
                <p:cNvSpPr/>
                <p:nvPr/>
              </p:nvSpPr>
              <p:spPr>
                <a:xfrm>
                  <a:off x="469591" y="1857695"/>
                  <a:ext cx="938293" cy="14778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94A82E-15BA-4BAB-A1A8-6F217C9D8054}"/>
                    </a:ext>
                  </a:extLst>
                </p:cNvPr>
                <p:cNvSpPr txBox="1"/>
                <p:nvPr/>
              </p:nvSpPr>
              <p:spPr>
                <a:xfrm>
                  <a:off x="523971" y="1679831"/>
                  <a:ext cx="7250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/>
                    <a:t>Air Intake</a:t>
                  </a:r>
                </a:p>
              </p:txBody>
            </p:sp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B6CDC6F3-247B-4571-AE50-A649EF81F9AE}"/>
                    </a:ext>
                  </a:extLst>
                </p:cNvPr>
                <p:cNvSpPr/>
                <p:nvPr/>
              </p:nvSpPr>
              <p:spPr>
                <a:xfrm>
                  <a:off x="471052" y="2698426"/>
                  <a:ext cx="938293" cy="14778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E6FA9B-BAF2-43FB-AC9D-23009D0DBD20}"/>
                    </a:ext>
                  </a:extLst>
                </p:cNvPr>
                <p:cNvSpPr txBox="1"/>
                <p:nvPr/>
              </p:nvSpPr>
              <p:spPr>
                <a:xfrm>
                  <a:off x="536738" y="2526010"/>
                  <a:ext cx="7250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/>
                    <a:t>Air Intake</a:t>
                  </a:r>
                </a:p>
              </p:txBody>
            </p:sp>
            <p:sp>
              <p:nvSpPr>
                <p:cNvPr id="23" name="Arrow: Right 22">
                  <a:extLst>
                    <a:ext uri="{FF2B5EF4-FFF2-40B4-BE49-F238E27FC236}">
                      <a16:creationId xmlns:a16="http://schemas.microsoft.com/office/drawing/2014/main" id="{0B40D042-CEF6-4514-A487-E16F94ECA03E}"/>
                    </a:ext>
                  </a:extLst>
                </p:cNvPr>
                <p:cNvSpPr/>
                <p:nvPr/>
              </p:nvSpPr>
              <p:spPr>
                <a:xfrm>
                  <a:off x="471051" y="3534449"/>
                  <a:ext cx="938293" cy="14778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4C1B57-7A67-4B2D-8DD4-A233B570EE6A}"/>
                    </a:ext>
                  </a:extLst>
                </p:cNvPr>
                <p:cNvSpPr txBox="1"/>
                <p:nvPr/>
              </p:nvSpPr>
              <p:spPr>
                <a:xfrm>
                  <a:off x="531574" y="3366324"/>
                  <a:ext cx="7250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/>
                    <a:t>Air Intake</a:t>
                  </a:r>
                </a:p>
              </p:txBody>
            </p:sp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F5B73E59-2961-4239-A226-8725663B030F}"/>
                    </a:ext>
                  </a:extLst>
                </p:cNvPr>
                <p:cNvSpPr/>
                <p:nvPr/>
              </p:nvSpPr>
              <p:spPr>
                <a:xfrm>
                  <a:off x="478656" y="4368138"/>
                  <a:ext cx="938293" cy="14778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6F1914-A459-4467-8C70-377561CCE882}"/>
                    </a:ext>
                  </a:extLst>
                </p:cNvPr>
                <p:cNvSpPr txBox="1"/>
                <p:nvPr/>
              </p:nvSpPr>
              <p:spPr>
                <a:xfrm>
                  <a:off x="522507" y="4183598"/>
                  <a:ext cx="7250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/>
                    <a:t>Air Intake</a:t>
                  </a:r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FB7CBF66-8220-427F-8D22-1116C75EAF1A}"/>
                    </a:ext>
                  </a:extLst>
                </p:cNvPr>
                <p:cNvSpPr/>
                <p:nvPr/>
              </p:nvSpPr>
              <p:spPr>
                <a:xfrm>
                  <a:off x="469589" y="5182344"/>
                  <a:ext cx="938293" cy="14778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BA2DF86-7C21-4BF7-BD12-5B9BC4287DAC}"/>
                    </a:ext>
                  </a:extLst>
                </p:cNvPr>
                <p:cNvSpPr txBox="1"/>
                <p:nvPr/>
              </p:nvSpPr>
              <p:spPr>
                <a:xfrm>
                  <a:off x="522507" y="5010014"/>
                  <a:ext cx="7250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/>
                    <a:t>Air Intake</a:t>
                  </a:r>
                </a:p>
              </p:txBody>
            </p: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F2EA4778-6FD6-4A0F-91AF-DBCA047578C3}"/>
                    </a:ext>
                  </a:extLst>
                </p:cNvPr>
                <p:cNvCxnSpPr>
                  <a:cxnSpLocks/>
                  <a:stCxn id="9" idx="3"/>
                  <a:endCxn id="129" idx="1"/>
                </p:cNvCxnSpPr>
                <p:nvPr/>
              </p:nvCxnSpPr>
              <p:spPr>
                <a:xfrm flipV="1">
                  <a:off x="2457973" y="2812105"/>
                  <a:ext cx="3399129" cy="224820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or: Elbow 57">
                  <a:extLst>
                    <a:ext uri="{FF2B5EF4-FFF2-40B4-BE49-F238E27FC236}">
                      <a16:creationId xmlns:a16="http://schemas.microsoft.com/office/drawing/2014/main" id="{38E7534B-9978-49AE-AA21-E8CF1E340C03}"/>
                    </a:ext>
                  </a:extLst>
                </p:cNvPr>
                <p:cNvCxnSpPr>
                  <a:cxnSpLocks/>
                  <a:stCxn id="8" idx="3"/>
                  <a:endCxn id="129" idx="1"/>
                </p:cNvCxnSpPr>
                <p:nvPr/>
              </p:nvCxnSpPr>
              <p:spPr>
                <a:xfrm flipV="1">
                  <a:off x="2457973" y="2812105"/>
                  <a:ext cx="3399129" cy="142958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or: Elbow 60">
                  <a:extLst>
                    <a:ext uri="{FF2B5EF4-FFF2-40B4-BE49-F238E27FC236}">
                      <a16:creationId xmlns:a16="http://schemas.microsoft.com/office/drawing/2014/main" id="{A7A1D800-2730-4FE9-AF1C-C329A95FD637}"/>
                    </a:ext>
                  </a:extLst>
                </p:cNvPr>
                <p:cNvCxnSpPr>
                  <a:cxnSpLocks/>
                  <a:stCxn id="7" idx="3"/>
                  <a:endCxn id="129" idx="1"/>
                </p:cNvCxnSpPr>
                <p:nvPr/>
              </p:nvCxnSpPr>
              <p:spPr>
                <a:xfrm flipV="1">
                  <a:off x="2457974" y="2812105"/>
                  <a:ext cx="3399128" cy="58858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or: Elbow 63">
                  <a:extLst>
                    <a:ext uri="{FF2B5EF4-FFF2-40B4-BE49-F238E27FC236}">
                      <a16:creationId xmlns:a16="http://schemas.microsoft.com/office/drawing/2014/main" id="{7ABCE805-2253-4EA2-8964-A75703AC9647}"/>
                    </a:ext>
                  </a:extLst>
                </p:cNvPr>
                <p:cNvCxnSpPr>
                  <a:cxnSpLocks/>
                  <a:stCxn id="6" idx="3"/>
                  <a:endCxn id="129" idx="1"/>
                </p:cNvCxnSpPr>
                <p:nvPr/>
              </p:nvCxnSpPr>
              <p:spPr>
                <a:xfrm>
                  <a:off x="2457974" y="2559691"/>
                  <a:ext cx="3399128" cy="25241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or: Elbow 65">
                  <a:extLst>
                    <a:ext uri="{FF2B5EF4-FFF2-40B4-BE49-F238E27FC236}">
                      <a16:creationId xmlns:a16="http://schemas.microsoft.com/office/drawing/2014/main" id="{513FD926-8592-4923-8DD8-92256A9FCDBA}"/>
                    </a:ext>
                  </a:extLst>
                </p:cNvPr>
                <p:cNvCxnSpPr>
                  <a:cxnSpLocks/>
                  <a:stCxn id="5" idx="3"/>
                  <a:endCxn id="129" idx="1"/>
                </p:cNvCxnSpPr>
                <p:nvPr/>
              </p:nvCxnSpPr>
              <p:spPr>
                <a:xfrm>
                  <a:off x="2457974" y="1718694"/>
                  <a:ext cx="3399128" cy="109341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23212F6A-6A27-4957-8C7F-235BE3E484E7}"/>
                    </a:ext>
                  </a:extLst>
                </p:cNvPr>
                <p:cNvCxnSpPr>
                  <a:cxnSpLocks/>
                  <a:stCxn id="4" idx="3"/>
                  <a:endCxn id="129" idx="1"/>
                </p:cNvCxnSpPr>
                <p:nvPr/>
              </p:nvCxnSpPr>
              <p:spPr>
                <a:xfrm>
                  <a:off x="2457975" y="877697"/>
                  <a:ext cx="3399127" cy="193440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0D49243-0894-4F5C-9C35-39F44DDC96E7}"/>
                    </a:ext>
                  </a:extLst>
                </p:cNvPr>
                <p:cNvSpPr/>
                <p:nvPr/>
              </p:nvSpPr>
              <p:spPr>
                <a:xfrm>
                  <a:off x="5229540" y="25884"/>
                  <a:ext cx="775855" cy="48053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b="1" dirty="0"/>
                    <a:t>Central Controller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8B32FD0-82BD-4E71-8C34-2A0B4ECC9216}"/>
                    </a:ext>
                  </a:extLst>
                </p:cNvPr>
                <p:cNvSpPr txBox="1"/>
                <p:nvPr/>
              </p:nvSpPr>
              <p:spPr>
                <a:xfrm>
                  <a:off x="1024860" y="44277"/>
                  <a:ext cx="195642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b="1" dirty="0">
                      <a:solidFill>
                        <a:srgbClr val="FF0000"/>
                      </a:solidFill>
                    </a:rPr>
                    <a:t>Output compressor signals</a:t>
                  </a:r>
                  <a:endParaRPr lang="en-GB" sz="1000" b="1" dirty="0"/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01DFBB4-2228-44F3-B412-51AB8D4B7372}"/>
                  </a:ext>
                </a:extLst>
              </p:cNvPr>
              <p:cNvSpPr/>
              <p:nvPr/>
            </p:nvSpPr>
            <p:spPr>
              <a:xfrm>
                <a:off x="8977847" y="769979"/>
                <a:ext cx="877455" cy="23982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Air Demand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91F5824-C964-4ECF-9673-83556B72F342}"/>
                  </a:ext>
                </a:extLst>
              </p:cNvPr>
              <p:cNvSpPr/>
              <p:nvPr/>
            </p:nvSpPr>
            <p:spPr>
              <a:xfrm>
                <a:off x="908348" y="981341"/>
                <a:ext cx="1091499" cy="2493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Power Output 1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7E2AE7D-0077-4F3E-9CB9-8D4FC54A0701}"/>
                  </a:ext>
                </a:extLst>
              </p:cNvPr>
              <p:cNvSpPr/>
              <p:nvPr/>
            </p:nvSpPr>
            <p:spPr>
              <a:xfrm>
                <a:off x="908348" y="1822060"/>
                <a:ext cx="1094422" cy="2493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Power Output 2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97CADB0-CE08-43F7-9C0C-F456D470CE66}"/>
                  </a:ext>
                </a:extLst>
              </p:cNvPr>
              <p:cNvSpPr/>
              <p:nvPr/>
            </p:nvSpPr>
            <p:spPr>
              <a:xfrm>
                <a:off x="905425" y="2670320"/>
                <a:ext cx="1094422" cy="2493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Power Output 3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463E9F9-79F6-4104-8F8B-22A5B61419B1}"/>
                  </a:ext>
                </a:extLst>
              </p:cNvPr>
              <p:cNvSpPr/>
              <p:nvPr/>
            </p:nvSpPr>
            <p:spPr>
              <a:xfrm>
                <a:off x="878134" y="3506896"/>
                <a:ext cx="1094422" cy="2493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Power Output 4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E500178-46C4-42B2-AE91-5C2A01DFDD41}"/>
                  </a:ext>
                </a:extLst>
              </p:cNvPr>
              <p:cNvSpPr/>
              <p:nvPr/>
            </p:nvSpPr>
            <p:spPr>
              <a:xfrm>
                <a:off x="878134" y="4331758"/>
                <a:ext cx="1121713" cy="2493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Power Output 5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457C868-0327-49C7-A28A-D86E64AB9405}"/>
                  </a:ext>
                </a:extLst>
              </p:cNvPr>
              <p:cNvSpPr/>
              <p:nvPr/>
            </p:nvSpPr>
            <p:spPr>
              <a:xfrm>
                <a:off x="878134" y="5169995"/>
                <a:ext cx="1121713" cy="2493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Power Output 6</a:t>
                </a:r>
              </a:p>
            </p:txBody>
          </p: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F7FBD67A-3986-4C5B-936E-717C9CBD0F32}"/>
                  </a:ext>
                </a:extLst>
              </p:cNvPr>
              <p:cNvCxnSpPr>
                <a:cxnSpLocks/>
                <a:stCxn id="4" idx="0"/>
                <a:endCxn id="96" idx="3"/>
              </p:cNvCxnSpPr>
              <p:nvPr/>
            </p:nvCxnSpPr>
            <p:spPr>
              <a:xfrm rot="16200000" flipV="1">
                <a:off x="2421885" y="683994"/>
                <a:ext cx="64728" cy="90880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or: Elbow 109">
                <a:extLst>
                  <a:ext uri="{FF2B5EF4-FFF2-40B4-BE49-F238E27FC236}">
                    <a16:creationId xmlns:a16="http://schemas.microsoft.com/office/drawing/2014/main" id="{6626C5AB-6E56-4D66-B737-026E8721F920}"/>
                  </a:ext>
                </a:extLst>
              </p:cNvPr>
              <p:cNvCxnSpPr>
                <a:cxnSpLocks/>
                <a:stCxn id="5" idx="0"/>
                <a:endCxn id="98" idx="3"/>
              </p:cNvCxnSpPr>
              <p:nvPr/>
            </p:nvCxnSpPr>
            <p:spPr>
              <a:xfrm rot="16200000" flipV="1">
                <a:off x="2423207" y="1526314"/>
                <a:ext cx="65006" cy="90587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or: Elbow 114">
                <a:extLst>
                  <a:ext uri="{FF2B5EF4-FFF2-40B4-BE49-F238E27FC236}">
                    <a16:creationId xmlns:a16="http://schemas.microsoft.com/office/drawing/2014/main" id="{A7A8A19A-0879-42CD-9492-109E0563FF02}"/>
                  </a:ext>
                </a:extLst>
              </p:cNvPr>
              <p:cNvCxnSpPr>
                <a:cxnSpLocks/>
                <a:stCxn id="6" idx="0"/>
                <a:endCxn id="100" idx="3"/>
              </p:cNvCxnSpPr>
              <p:nvPr/>
            </p:nvCxnSpPr>
            <p:spPr>
              <a:xfrm rot="16200000" flipV="1">
                <a:off x="2425377" y="2369482"/>
                <a:ext cx="57743" cy="90880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B6576BBB-FB77-4AAC-B75B-7C1E9079E77D}"/>
                  </a:ext>
                </a:extLst>
              </p:cNvPr>
              <p:cNvCxnSpPr>
                <a:cxnSpLocks/>
                <a:stCxn id="7" idx="0"/>
                <a:endCxn id="102" idx="3"/>
              </p:cNvCxnSpPr>
              <p:nvPr/>
            </p:nvCxnSpPr>
            <p:spPr>
              <a:xfrm rot="16200000" flipV="1">
                <a:off x="2409521" y="3194622"/>
                <a:ext cx="62164" cy="93609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or: Elbow 121">
                <a:extLst>
                  <a:ext uri="{FF2B5EF4-FFF2-40B4-BE49-F238E27FC236}">
                    <a16:creationId xmlns:a16="http://schemas.microsoft.com/office/drawing/2014/main" id="{B8D18981-4539-417C-96A7-B4747EBCD722}"/>
                  </a:ext>
                </a:extLst>
              </p:cNvPr>
              <p:cNvCxnSpPr>
                <a:cxnSpLocks/>
                <a:stCxn id="8" idx="0"/>
                <a:endCxn id="106" idx="3"/>
              </p:cNvCxnSpPr>
              <p:nvPr/>
            </p:nvCxnSpPr>
            <p:spPr>
              <a:xfrm rot="16200000" flipV="1">
                <a:off x="2415099" y="4041198"/>
                <a:ext cx="78299" cy="90880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43DB951B-F546-49AC-A71B-BA49C4C077B7}"/>
                  </a:ext>
                </a:extLst>
              </p:cNvPr>
              <p:cNvCxnSpPr>
                <a:cxnSpLocks/>
                <a:stCxn id="9" idx="0"/>
                <a:endCxn id="107" idx="3"/>
              </p:cNvCxnSpPr>
              <p:nvPr/>
            </p:nvCxnSpPr>
            <p:spPr>
              <a:xfrm rot="16200000" flipV="1">
                <a:off x="2424904" y="4869629"/>
                <a:ext cx="58688" cy="90880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89F576D-6B7C-4EDF-BA74-ED21CCB1A1A7}"/>
                  </a:ext>
                </a:extLst>
              </p:cNvPr>
              <p:cNvSpPr/>
              <p:nvPr/>
            </p:nvSpPr>
            <p:spPr>
              <a:xfrm>
                <a:off x="6832089" y="3075626"/>
                <a:ext cx="1228492" cy="7574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12-Bar Compressed Air Supply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FA56275-47CB-46D3-822D-D1BCB0F30FF7}"/>
                  </a:ext>
                </a:extLst>
              </p:cNvPr>
              <p:cNvSpPr txBox="1"/>
              <p:nvPr/>
            </p:nvSpPr>
            <p:spPr>
              <a:xfrm>
                <a:off x="7172625" y="674539"/>
                <a:ext cx="16129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>
                    <a:solidFill>
                      <a:srgbClr val="FF0000"/>
                    </a:solidFill>
                  </a:rPr>
                  <a:t>Input air volume signals</a:t>
                </a:r>
              </a:p>
            </p:txBody>
          </p:sp>
        </p:grp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B6D87DB6-5010-4812-9FF6-D89062F062D2}"/>
                </a:ext>
              </a:extLst>
            </p:cNvPr>
            <p:cNvCxnSpPr>
              <a:stCxn id="2" idx="1"/>
              <a:endCxn id="83" idx="3"/>
            </p:cNvCxnSpPr>
            <p:nvPr/>
          </p:nvCxnSpPr>
          <p:spPr>
            <a:xfrm flipH="1">
              <a:off x="6980382" y="889891"/>
              <a:ext cx="1997465" cy="1851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onnector: Elbow 217">
              <a:extLst>
                <a:ext uri="{FF2B5EF4-FFF2-40B4-BE49-F238E27FC236}">
                  <a16:creationId xmlns:a16="http://schemas.microsoft.com/office/drawing/2014/main" id="{9868F100-433B-44AB-BE89-AF7DBD1D631B}"/>
                </a:ext>
              </a:extLst>
            </p:cNvPr>
            <p:cNvCxnSpPr>
              <a:stCxn id="83" idx="1"/>
              <a:endCxn id="4" idx="1"/>
            </p:cNvCxnSpPr>
            <p:nvPr/>
          </p:nvCxnSpPr>
          <p:spPr>
            <a:xfrm rot="10800000" flipV="1">
              <a:off x="2384337" y="908405"/>
              <a:ext cx="3820190" cy="611546"/>
            </a:xfrm>
            <a:prstGeom prst="bentConnector3">
              <a:avLst>
                <a:gd name="adj1" fmla="val 105984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Connector: Elbow 218">
              <a:extLst>
                <a:ext uri="{FF2B5EF4-FFF2-40B4-BE49-F238E27FC236}">
                  <a16:creationId xmlns:a16="http://schemas.microsoft.com/office/drawing/2014/main" id="{FD17C60D-C246-4FB4-B2FA-E22F9919127C}"/>
                </a:ext>
              </a:extLst>
            </p:cNvPr>
            <p:cNvCxnSpPr>
              <a:cxnSpLocks/>
              <a:stCxn id="83" idx="1"/>
              <a:endCxn id="5" idx="1"/>
            </p:cNvCxnSpPr>
            <p:nvPr/>
          </p:nvCxnSpPr>
          <p:spPr>
            <a:xfrm rot="10800000" flipV="1">
              <a:off x="2384337" y="908404"/>
              <a:ext cx="3820191" cy="1452543"/>
            </a:xfrm>
            <a:prstGeom prst="bentConnector3">
              <a:avLst>
                <a:gd name="adj1" fmla="val 105984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FECE0640-D35A-4693-82C5-C113E18CBE72}"/>
                </a:ext>
              </a:extLst>
            </p:cNvPr>
            <p:cNvCxnSpPr>
              <a:cxnSpLocks/>
              <a:stCxn id="83" idx="1"/>
              <a:endCxn id="6" idx="1"/>
            </p:cNvCxnSpPr>
            <p:nvPr/>
          </p:nvCxnSpPr>
          <p:spPr>
            <a:xfrm rot="10800000" flipV="1">
              <a:off x="2384337" y="908405"/>
              <a:ext cx="3820191" cy="2293540"/>
            </a:xfrm>
            <a:prstGeom prst="bentConnector3">
              <a:avLst>
                <a:gd name="adj1" fmla="val 105984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Connector: Elbow 224">
              <a:extLst>
                <a:ext uri="{FF2B5EF4-FFF2-40B4-BE49-F238E27FC236}">
                  <a16:creationId xmlns:a16="http://schemas.microsoft.com/office/drawing/2014/main" id="{D25E7D51-FAE9-4A87-A6E7-C31409C57D43}"/>
                </a:ext>
              </a:extLst>
            </p:cNvPr>
            <p:cNvCxnSpPr>
              <a:cxnSpLocks/>
              <a:stCxn id="83" idx="1"/>
              <a:endCxn id="7" idx="1"/>
            </p:cNvCxnSpPr>
            <p:nvPr/>
          </p:nvCxnSpPr>
          <p:spPr>
            <a:xfrm rot="10800000" flipV="1">
              <a:off x="2384337" y="908404"/>
              <a:ext cx="3820191" cy="3134537"/>
            </a:xfrm>
            <a:prstGeom prst="bentConnector3">
              <a:avLst>
                <a:gd name="adj1" fmla="val 105984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Connector: Elbow 227">
              <a:extLst>
                <a:ext uri="{FF2B5EF4-FFF2-40B4-BE49-F238E27FC236}">
                  <a16:creationId xmlns:a16="http://schemas.microsoft.com/office/drawing/2014/main" id="{A0AF4730-FDDA-4EEA-BD46-7DDAF9F4F0F3}"/>
                </a:ext>
              </a:extLst>
            </p:cNvPr>
            <p:cNvCxnSpPr>
              <a:cxnSpLocks/>
              <a:stCxn id="83" idx="1"/>
              <a:endCxn id="8" idx="1"/>
            </p:cNvCxnSpPr>
            <p:nvPr/>
          </p:nvCxnSpPr>
          <p:spPr>
            <a:xfrm rot="10800000" flipV="1">
              <a:off x="2384335" y="908405"/>
              <a:ext cx="3820192" cy="3975534"/>
            </a:xfrm>
            <a:prstGeom prst="bentConnector3">
              <a:avLst>
                <a:gd name="adj1" fmla="val 105984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Connector: Elbow 230">
              <a:extLst>
                <a:ext uri="{FF2B5EF4-FFF2-40B4-BE49-F238E27FC236}">
                  <a16:creationId xmlns:a16="http://schemas.microsoft.com/office/drawing/2014/main" id="{71E147D1-BFD1-4937-A2A6-DF7A82FE3033}"/>
                </a:ext>
              </a:extLst>
            </p:cNvPr>
            <p:cNvCxnSpPr>
              <a:cxnSpLocks/>
              <a:stCxn id="83" idx="1"/>
              <a:endCxn id="9" idx="1"/>
            </p:cNvCxnSpPr>
            <p:nvPr/>
          </p:nvCxnSpPr>
          <p:spPr>
            <a:xfrm rot="10800000" flipV="1">
              <a:off x="2384335" y="908405"/>
              <a:ext cx="3820192" cy="4794160"/>
            </a:xfrm>
            <a:prstGeom prst="bentConnector3">
              <a:avLst>
                <a:gd name="adj1" fmla="val 105984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5069858D-0D4D-481D-95B0-B6C773A43F96}"/>
                </a:ext>
              </a:extLst>
            </p:cNvPr>
            <p:cNvSpPr/>
            <p:nvPr/>
          </p:nvSpPr>
          <p:spPr>
            <a:xfrm>
              <a:off x="3767659" y="1042778"/>
              <a:ext cx="960882" cy="249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Air Output 1</a:t>
              </a:r>
            </a:p>
          </p:txBody>
        </p:sp>
        <p:cxnSp>
          <p:nvCxnSpPr>
            <p:cNvPr id="260" name="Connector: Elbow 259">
              <a:extLst>
                <a:ext uri="{FF2B5EF4-FFF2-40B4-BE49-F238E27FC236}">
                  <a16:creationId xmlns:a16="http://schemas.microsoft.com/office/drawing/2014/main" id="{7540F66C-36C6-4C9C-A3B5-EBD223F01EFA}"/>
                </a:ext>
              </a:extLst>
            </p:cNvPr>
            <p:cNvCxnSpPr>
              <a:cxnSpLocks/>
              <a:stCxn id="4" idx="3"/>
              <a:endCxn id="250" idx="2"/>
            </p:cNvCxnSpPr>
            <p:nvPr/>
          </p:nvCxnSpPr>
          <p:spPr>
            <a:xfrm flipV="1">
              <a:off x="3432962" y="1292160"/>
              <a:ext cx="815138" cy="2277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06AE6C60-4C63-4446-8E5C-101185FC592E}"/>
                </a:ext>
              </a:extLst>
            </p:cNvPr>
            <p:cNvSpPr/>
            <p:nvPr/>
          </p:nvSpPr>
          <p:spPr>
            <a:xfrm>
              <a:off x="3767659" y="1869141"/>
              <a:ext cx="960882" cy="249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Air Output 2</a:t>
              </a:r>
            </a:p>
          </p:txBody>
        </p:sp>
        <p:cxnSp>
          <p:nvCxnSpPr>
            <p:cNvPr id="264" name="Connector: Elbow 263">
              <a:extLst>
                <a:ext uri="{FF2B5EF4-FFF2-40B4-BE49-F238E27FC236}">
                  <a16:creationId xmlns:a16="http://schemas.microsoft.com/office/drawing/2014/main" id="{4CC78219-AEFC-4866-97A2-B37BC428CACA}"/>
                </a:ext>
              </a:extLst>
            </p:cNvPr>
            <p:cNvCxnSpPr>
              <a:cxnSpLocks/>
              <a:stCxn id="5" idx="3"/>
              <a:endCxn id="263" idx="2"/>
            </p:cNvCxnSpPr>
            <p:nvPr/>
          </p:nvCxnSpPr>
          <p:spPr>
            <a:xfrm flipV="1">
              <a:off x="3432961" y="2118523"/>
              <a:ext cx="815139" cy="24242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0098ABC4-F8B7-4D1E-8E3F-5F84519B7306}"/>
                </a:ext>
              </a:extLst>
            </p:cNvPr>
            <p:cNvSpPr/>
            <p:nvPr/>
          </p:nvSpPr>
          <p:spPr>
            <a:xfrm>
              <a:off x="3767659" y="2728063"/>
              <a:ext cx="960882" cy="249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Air Output 3</a:t>
              </a:r>
            </a:p>
          </p:txBody>
        </p:sp>
        <p:cxnSp>
          <p:nvCxnSpPr>
            <p:cNvPr id="270" name="Connector: Elbow 269">
              <a:extLst>
                <a:ext uri="{FF2B5EF4-FFF2-40B4-BE49-F238E27FC236}">
                  <a16:creationId xmlns:a16="http://schemas.microsoft.com/office/drawing/2014/main" id="{024EC4D6-273C-49C4-8B31-79696470895C}"/>
                </a:ext>
              </a:extLst>
            </p:cNvPr>
            <p:cNvCxnSpPr>
              <a:cxnSpLocks/>
              <a:stCxn id="6" idx="3"/>
              <a:endCxn id="268" idx="2"/>
            </p:cNvCxnSpPr>
            <p:nvPr/>
          </p:nvCxnSpPr>
          <p:spPr>
            <a:xfrm flipV="1">
              <a:off x="3432961" y="2977445"/>
              <a:ext cx="815139" cy="2245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9F4A7CF-1768-4645-B378-3ECD0DFE56E7}"/>
                </a:ext>
              </a:extLst>
            </p:cNvPr>
            <p:cNvSpPr/>
            <p:nvPr/>
          </p:nvSpPr>
          <p:spPr>
            <a:xfrm>
              <a:off x="3767659" y="3566081"/>
              <a:ext cx="960882" cy="249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Air Output 4</a:t>
              </a:r>
            </a:p>
          </p:txBody>
        </p:sp>
        <p:cxnSp>
          <p:nvCxnSpPr>
            <p:cNvPr id="274" name="Connector: Elbow 273">
              <a:extLst>
                <a:ext uri="{FF2B5EF4-FFF2-40B4-BE49-F238E27FC236}">
                  <a16:creationId xmlns:a16="http://schemas.microsoft.com/office/drawing/2014/main" id="{A28DA0DC-C457-4818-8083-CAA84FBBD4C7}"/>
                </a:ext>
              </a:extLst>
            </p:cNvPr>
            <p:cNvCxnSpPr>
              <a:cxnSpLocks/>
              <a:stCxn id="7" idx="3"/>
              <a:endCxn id="273" idx="2"/>
            </p:cNvCxnSpPr>
            <p:nvPr/>
          </p:nvCxnSpPr>
          <p:spPr>
            <a:xfrm flipV="1">
              <a:off x="3432961" y="3815463"/>
              <a:ext cx="815139" cy="22747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E5E2CCDF-D051-4507-8155-53934E1E2767}"/>
                </a:ext>
              </a:extLst>
            </p:cNvPr>
            <p:cNvSpPr/>
            <p:nvPr/>
          </p:nvSpPr>
          <p:spPr>
            <a:xfrm>
              <a:off x="3759984" y="4449197"/>
              <a:ext cx="960882" cy="249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Air Output 5</a:t>
              </a:r>
            </a:p>
          </p:txBody>
        </p:sp>
        <p:cxnSp>
          <p:nvCxnSpPr>
            <p:cNvPr id="278" name="Connector: Elbow 277">
              <a:extLst>
                <a:ext uri="{FF2B5EF4-FFF2-40B4-BE49-F238E27FC236}">
                  <a16:creationId xmlns:a16="http://schemas.microsoft.com/office/drawing/2014/main" id="{AF8F51B4-C77B-4559-A349-71E42906E0D3}"/>
                </a:ext>
              </a:extLst>
            </p:cNvPr>
            <p:cNvCxnSpPr>
              <a:cxnSpLocks/>
              <a:stCxn id="8" idx="3"/>
              <a:endCxn id="277" idx="2"/>
            </p:cNvCxnSpPr>
            <p:nvPr/>
          </p:nvCxnSpPr>
          <p:spPr>
            <a:xfrm flipV="1">
              <a:off x="3432960" y="4698579"/>
              <a:ext cx="807465" cy="18536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97832005-8923-45A4-AA8B-A5602E55C88F}"/>
                </a:ext>
              </a:extLst>
            </p:cNvPr>
            <p:cNvSpPr/>
            <p:nvPr/>
          </p:nvSpPr>
          <p:spPr>
            <a:xfrm>
              <a:off x="3767659" y="5243348"/>
              <a:ext cx="960882" cy="2493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Air Output 6</a:t>
              </a:r>
            </a:p>
          </p:txBody>
        </p:sp>
        <p:cxnSp>
          <p:nvCxnSpPr>
            <p:cNvPr id="282" name="Connector: Elbow 281">
              <a:extLst>
                <a:ext uri="{FF2B5EF4-FFF2-40B4-BE49-F238E27FC236}">
                  <a16:creationId xmlns:a16="http://schemas.microsoft.com/office/drawing/2014/main" id="{0E04A683-3061-49FD-87E7-29EC83DA4026}"/>
                </a:ext>
              </a:extLst>
            </p:cNvPr>
            <p:cNvCxnSpPr>
              <a:cxnSpLocks/>
              <a:stCxn id="9" idx="3"/>
              <a:endCxn id="281" idx="2"/>
            </p:cNvCxnSpPr>
            <p:nvPr/>
          </p:nvCxnSpPr>
          <p:spPr>
            <a:xfrm flipV="1">
              <a:off x="3432960" y="5492730"/>
              <a:ext cx="815140" cy="20983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948C1F3-29A7-465E-A9E8-C2954646C531}"/>
              </a:ext>
            </a:extLst>
          </p:cNvPr>
          <p:cNvSpPr txBox="1"/>
          <p:nvPr/>
        </p:nvSpPr>
        <p:spPr>
          <a:xfrm>
            <a:off x="3162700" y="188785"/>
            <a:ext cx="574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Model Used in Control Scheme Simulations</a:t>
            </a:r>
          </a:p>
        </p:txBody>
      </p:sp>
    </p:spTree>
    <p:extLst>
      <p:ext uri="{BB962C8B-B14F-4D97-AF65-F5344CB8AC3E}">
        <p14:creationId xmlns:p14="http://schemas.microsoft.com/office/powerpoint/2010/main" val="113913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149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Kiyron Dyer-Allen</dc:creator>
  <cp:lastModifiedBy>Kiyron Dyer-Allen</cp:lastModifiedBy>
  <cp:revision>3</cp:revision>
  <dcterms:created xsi:type="dcterms:W3CDTF">2020-04-20T09:00:48Z</dcterms:created>
  <dcterms:modified xsi:type="dcterms:W3CDTF">2020-07-30T11:24:29Z</dcterms:modified>
</cp:coreProperties>
</file>