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1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MP\Desktop\Gephi_node_stats_all_6_db_MO_0223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MP\Desktop\Gephi_node_stats_all_6_db_MO_0223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MP\Desktop\Gephi_node_stats_all_6_db_MO_0223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MP\Desktop\Gephi_node_stats_all_6_db_MO_0223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MP\Desktop\Gephi_node_stats_all_6_db_MO_0223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'[Gephi_node_stats_all_6_db_MO_02232017.xlsx]Raw Gephi Outputs all db (2)'!$B$2</c:f>
              <c:strCache>
                <c:ptCount val="1"/>
                <c:pt idx="0">
                  <c:v>db1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(2)'!$B$3:$B$30</c:f>
              <c:numCache>
                <c:formatCode>General</c:formatCode>
                <c:ptCount val="28"/>
                <c:pt idx="0">
                  <c:v>0.0</c:v>
                </c:pt>
                <c:pt idx="1">
                  <c:v>0.0062</c:v>
                </c:pt>
                <c:pt idx="2">
                  <c:v>0.0879</c:v>
                </c:pt>
                <c:pt idx="3">
                  <c:v>0.7013</c:v>
                </c:pt>
                <c:pt idx="4">
                  <c:v>0.1141</c:v>
                </c:pt>
                <c:pt idx="5">
                  <c:v>0.1897</c:v>
                </c:pt>
                <c:pt idx="8">
                  <c:v>1.0</c:v>
                </c:pt>
                <c:pt idx="10">
                  <c:v>0.9542</c:v>
                </c:pt>
                <c:pt idx="11">
                  <c:v>0.4314</c:v>
                </c:pt>
                <c:pt idx="12">
                  <c:v>0.1079</c:v>
                </c:pt>
                <c:pt idx="16">
                  <c:v>0.1018</c:v>
                </c:pt>
                <c:pt idx="20">
                  <c:v>0.249</c:v>
                </c:pt>
                <c:pt idx="22">
                  <c:v>0.0942</c:v>
                </c:pt>
                <c:pt idx="25">
                  <c:v>0.4452</c:v>
                </c:pt>
                <c:pt idx="26">
                  <c:v>0.2766</c:v>
                </c:pt>
                <c:pt idx="2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'[Gephi_node_stats_all_6_db_MO_02232017.xlsx]Raw Gephi Outputs all db (2)'!$C$2</c:f>
              <c:strCache>
                <c:ptCount val="1"/>
                <c:pt idx="0">
                  <c:v>db2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(2)'!$C$3:$C$30</c:f>
              <c:numCache>
                <c:formatCode>General</c:formatCode>
                <c:ptCount val="28"/>
                <c:pt idx="5">
                  <c:v>0.288</c:v>
                </c:pt>
                <c:pt idx="9">
                  <c:v>0.0</c:v>
                </c:pt>
                <c:pt idx="10">
                  <c:v>0.5674</c:v>
                </c:pt>
                <c:pt idx="11">
                  <c:v>1.0</c:v>
                </c:pt>
                <c:pt idx="12">
                  <c:v>0.1316</c:v>
                </c:pt>
                <c:pt idx="15">
                  <c:v>0.4595</c:v>
                </c:pt>
                <c:pt idx="16">
                  <c:v>0.1406</c:v>
                </c:pt>
                <c:pt idx="19">
                  <c:v>0.5674</c:v>
                </c:pt>
                <c:pt idx="20">
                  <c:v>0.7032</c:v>
                </c:pt>
                <c:pt idx="21">
                  <c:v>0.2878</c:v>
                </c:pt>
                <c:pt idx="22">
                  <c:v>0.1564</c:v>
                </c:pt>
                <c:pt idx="23">
                  <c:v>0.6213</c:v>
                </c:pt>
                <c:pt idx="25">
                  <c:v>0.6094</c:v>
                </c:pt>
                <c:pt idx="26">
                  <c:v>0.4532</c:v>
                </c:pt>
              </c:numCache>
            </c:numRef>
          </c:val>
        </c:ser>
        <c:ser>
          <c:idx val="2"/>
          <c:order val="2"/>
          <c:tx>
            <c:strRef>
              <c:f>'[Gephi_node_stats_all_6_db_MO_02232017.xlsx]Raw Gephi Outputs all db (2)'!$D$2</c:f>
              <c:strCache>
                <c:ptCount val="1"/>
                <c:pt idx="0">
                  <c:v>db3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(2)'!$D$3:$D$30</c:f>
              <c:numCache>
                <c:formatCode>General</c:formatCode>
                <c:ptCount val="28"/>
                <c:pt idx="1">
                  <c:v>0.1262</c:v>
                </c:pt>
                <c:pt idx="5">
                  <c:v>0.2582</c:v>
                </c:pt>
                <c:pt idx="9">
                  <c:v>0.0</c:v>
                </c:pt>
                <c:pt idx="10">
                  <c:v>0.6963</c:v>
                </c:pt>
                <c:pt idx="11">
                  <c:v>1.0</c:v>
                </c:pt>
                <c:pt idx="12">
                  <c:v>0.1174</c:v>
                </c:pt>
                <c:pt idx="14">
                  <c:v>0.1174</c:v>
                </c:pt>
                <c:pt idx="15">
                  <c:v>0.154</c:v>
                </c:pt>
                <c:pt idx="16">
                  <c:v>0.1262</c:v>
                </c:pt>
                <c:pt idx="19">
                  <c:v>0.6963</c:v>
                </c:pt>
                <c:pt idx="20">
                  <c:v>0.626</c:v>
                </c:pt>
                <c:pt idx="21">
                  <c:v>0.2566</c:v>
                </c:pt>
                <c:pt idx="22">
                  <c:v>0.2582</c:v>
                </c:pt>
                <c:pt idx="23">
                  <c:v>0.6648</c:v>
                </c:pt>
                <c:pt idx="25">
                  <c:v>0.7714</c:v>
                </c:pt>
                <c:pt idx="26">
                  <c:v>0.6322</c:v>
                </c:pt>
                <c:pt idx="27">
                  <c:v>0.0</c:v>
                </c:pt>
              </c:numCache>
            </c:numRef>
          </c:val>
        </c:ser>
        <c:ser>
          <c:idx val="3"/>
          <c:order val="3"/>
          <c:tx>
            <c:strRef>
              <c:f>'[Gephi_node_stats_all_6_db_MO_02232017.xlsx]Raw Gephi Outputs all db (2)'!$E$2</c:f>
              <c:strCache>
                <c:ptCount val="1"/>
                <c:pt idx="0">
                  <c:v>db4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(2)'!$E$3:$E$30</c:f>
              <c:numCache>
                <c:formatCode>General</c:formatCode>
                <c:ptCount val="28"/>
                <c:pt idx="5">
                  <c:v>0.5929</c:v>
                </c:pt>
                <c:pt idx="7">
                  <c:v>0.6432</c:v>
                </c:pt>
                <c:pt idx="9">
                  <c:v>0.0</c:v>
                </c:pt>
                <c:pt idx="10">
                  <c:v>0.4697</c:v>
                </c:pt>
                <c:pt idx="11">
                  <c:v>1.0</c:v>
                </c:pt>
                <c:pt idx="12">
                  <c:v>0.0308</c:v>
                </c:pt>
                <c:pt idx="16">
                  <c:v>0.3926</c:v>
                </c:pt>
                <c:pt idx="17">
                  <c:v>0.2362</c:v>
                </c:pt>
                <c:pt idx="20">
                  <c:v>0.8612</c:v>
                </c:pt>
                <c:pt idx="22">
                  <c:v>0.2053</c:v>
                </c:pt>
                <c:pt idx="23">
                  <c:v>0.414</c:v>
                </c:pt>
                <c:pt idx="24">
                  <c:v>0.7237</c:v>
                </c:pt>
                <c:pt idx="25">
                  <c:v>0.9692</c:v>
                </c:pt>
                <c:pt idx="26">
                  <c:v>0.3441</c:v>
                </c:pt>
              </c:numCache>
            </c:numRef>
          </c:val>
        </c:ser>
        <c:ser>
          <c:idx val="4"/>
          <c:order val="4"/>
          <c:tx>
            <c:strRef>
              <c:f>'[Gephi_node_stats_all_6_db_MO_02232017.xlsx]Raw Gephi Outputs all db (2)'!$F$2</c:f>
              <c:strCache>
                <c:ptCount val="1"/>
                <c:pt idx="0">
                  <c:v>db5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(2)'!$F$3:$F$30</c:f>
              <c:numCache>
                <c:formatCode>General</c:formatCode>
                <c:ptCount val="28"/>
                <c:pt idx="1">
                  <c:v>0.0084</c:v>
                </c:pt>
                <c:pt idx="4">
                  <c:v>0.5751</c:v>
                </c:pt>
                <c:pt idx="5">
                  <c:v>0.2496</c:v>
                </c:pt>
                <c:pt idx="9">
                  <c:v>0.0</c:v>
                </c:pt>
                <c:pt idx="10">
                  <c:v>0.8377</c:v>
                </c:pt>
                <c:pt idx="11">
                  <c:v>0.8619</c:v>
                </c:pt>
                <c:pt idx="12">
                  <c:v>0.1135</c:v>
                </c:pt>
                <c:pt idx="16">
                  <c:v>0.1219</c:v>
                </c:pt>
                <c:pt idx="20">
                  <c:v>0.6054</c:v>
                </c:pt>
                <c:pt idx="21">
                  <c:v>0.2481</c:v>
                </c:pt>
                <c:pt idx="22">
                  <c:v>0.1361</c:v>
                </c:pt>
                <c:pt idx="23">
                  <c:v>0.5297</c:v>
                </c:pt>
                <c:pt idx="25">
                  <c:v>1.0</c:v>
                </c:pt>
                <c:pt idx="26">
                  <c:v>0.3926</c:v>
                </c:pt>
                <c:pt idx="27">
                  <c:v>0.0</c:v>
                </c:pt>
              </c:numCache>
            </c:numRef>
          </c:val>
        </c:ser>
        <c:ser>
          <c:idx val="5"/>
          <c:order val="5"/>
          <c:tx>
            <c:strRef>
              <c:f>'[Gephi_node_stats_all_6_db_MO_02232017.xlsx]Raw Gephi Outputs all db (2)'!$G$2</c:f>
              <c:strCache>
                <c:ptCount val="1"/>
                <c:pt idx="0">
                  <c:v>db6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(2)'!$G$3:$G$30</c:f>
              <c:numCache>
                <c:formatCode>General</c:formatCode>
                <c:ptCount val="28"/>
                <c:pt idx="0">
                  <c:v>0.0</c:v>
                </c:pt>
                <c:pt idx="1">
                  <c:v>0.1128</c:v>
                </c:pt>
                <c:pt idx="5">
                  <c:v>0.2434</c:v>
                </c:pt>
                <c:pt idx="6">
                  <c:v>0.0065</c:v>
                </c:pt>
                <c:pt idx="8">
                  <c:v>1.0</c:v>
                </c:pt>
                <c:pt idx="9">
                  <c:v>0.0</c:v>
                </c:pt>
                <c:pt idx="10">
                  <c:v>0.6379</c:v>
                </c:pt>
                <c:pt idx="11">
                  <c:v>0.6538</c:v>
                </c:pt>
                <c:pt idx="12">
                  <c:v>0.1282</c:v>
                </c:pt>
                <c:pt idx="13">
                  <c:v>0.1217</c:v>
                </c:pt>
                <c:pt idx="14">
                  <c:v>0.1217</c:v>
                </c:pt>
                <c:pt idx="15">
                  <c:v>0.3755</c:v>
                </c:pt>
                <c:pt idx="16">
                  <c:v>0.1282</c:v>
                </c:pt>
                <c:pt idx="17">
                  <c:v>0.2499</c:v>
                </c:pt>
                <c:pt idx="22">
                  <c:v>0.2346</c:v>
                </c:pt>
                <c:pt idx="2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4029768"/>
        <c:axId val="-2029744024"/>
      </c:barChart>
      <c:catAx>
        <c:axId val="-20540297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29744024"/>
        <c:crosses val="autoZero"/>
        <c:auto val="1"/>
        <c:lblAlgn val="ctr"/>
        <c:lblOffset val="100"/>
        <c:noMultiLvlLbl val="0"/>
      </c:catAx>
      <c:valAx>
        <c:axId val="-2029744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4029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'[Gephi_node_stats_all_6_db_MO_02232017.xlsx]Raw Gephi Outputs all db (2)'!$B$2</c:f>
              <c:strCache>
                <c:ptCount val="1"/>
                <c:pt idx="0">
                  <c:v>db1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(2)'!$B$3:$B$30</c:f>
              <c:numCache>
                <c:formatCode>General</c:formatCode>
                <c:ptCount val="28"/>
                <c:pt idx="0">
                  <c:v>5.0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4.0</c:v>
                </c:pt>
                <c:pt idx="8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7.0</c:v>
                </c:pt>
                <c:pt idx="16">
                  <c:v>9.0</c:v>
                </c:pt>
                <c:pt idx="20">
                  <c:v>0.0</c:v>
                </c:pt>
                <c:pt idx="22">
                  <c:v>3.0</c:v>
                </c:pt>
                <c:pt idx="25">
                  <c:v>2.0</c:v>
                </c:pt>
                <c:pt idx="26">
                  <c:v>0.0</c:v>
                </c:pt>
                <c:pt idx="27">
                  <c:v>1.0</c:v>
                </c:pt>
              </c:numCache>
            </c:numRef>
          </c:val>
        </c:ser>
        <c:ser>
          <c:idx val="1"/>
          <c:order val="1"/>
          <c:tx>
            <c:strRef>
              <c:f>'[Gephi_node_stats_all_6_db_MO_02232017.xlsx]Raw Gephi Outputs all db (2)'!$C$2</c:f>
              <c:strCache>
                <c:ptCount val="1"/>
                <c:pt idx="0">
                  <c:v>db2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(2)'!$C$3:$C$30</c:f>
              <c:numCache>
                <c:formatCode>General</c:formatCode>
                <c:ptCount val="28"/>
                <c:pt idx="5">
                  <c:v>4.0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5.0</c:v>
                </c:pt>
                <c:pt idx="15">
                  <c:v>0.0</c:v>
                </c:pt>
                <c:pt idx="16">
                  <c:v>6.0</c:v>
                </c:pt>
                <c:pt idx="19">
                  <c:v>0.0</c:v>
                </c:pt>
                <c:pt idx="20">
                  <c:v>1.0</c:v>
                </c:pt>
                <c:pt idx="21">
                  <c:v>2.0</c:v>
                </c:pt>
                <c:pt idx="22">
                  <c:v>3.0</c:v>
                </c:pt>
                <c:pt idx="23">
                  <c:v>0.0</c:v>
                </c:pt>
                <c:pt idx="25">
                  <c:v>2.0</c:v>
                </c:pt>
                <c:pt idx="2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'[Gephi_node_stats_all_6_db_MO_02232017.xlsx]Raw Gephi Outputs all db (2)'!$D$2</c:f>
              <c:strCache>
                <c:ptCount val="1"/>
                <c:pt idx="0">
                  <c:v>db3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(2)'!$D$3:$D$30</c:f>
              <c:numCache>
                <c:formatCode>General</c:formatCode>
                <c:ptCount val="28"/>
                <c:pt idx="1">
                  <c:v>0.0</c:v>
                </c:pt>
                <c:pt idx="5">
                  <c:v>4.0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6.0</c:v>
                </c:pt>
                <c:pt idx="14">
                  <c:v>5.0</c:v>
                </c:pt>
                <c:pt idx="15">
                  <c:v>0.0</c:v>
                </c:pt>
                <c:pt idx="16">
                  <c:v>6.0</c:v>
                </c:pt>
                <c:pt idx="19">
                  <c:v>0.0</c:v>
                </c:pt>
                <c:pt idx="20">
                  <c:v>1.0</c:v>
                </c:pt>
                <c:pt idx="21">
                  <c:v>2.0</c:v>
                </c:pt>
                <c:pt idx="22">
                  <c:v>3.0</c:v>
                </c:pt>
                <c:pt idx="23">
                  <c:v>0.0</c:v>
                </c:pt>
                <c:pt idx="25">
                  <c:v>2.0</c:v>
                </c:pt>
                <c:pt idx="26">
                  <c:v>0.0</c:v>
                </c:pt>
                <c:pt idx="27">
                  <c:v>1.0</c:v>
                </c:pt>
              </c:numCache>
            </c:numRef>
          </c:val>
        </c:ser>
        <c:ser>
          <c:idx val="3"/>
          <c:order val="3"/>
          <c:tx>
            <c:strRef>
              <c:f>'[Gephi_node_stats_all_6_db_MO_02232017.xlsx]Raw Gephi Outputs all db (2)'!$E$2</c:f>
              <c:strCache>
                <c:ptCount val="1"/>
                <c:pt idx="0">
                  <c:v>db4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(2)'!$E$3:$E$30</c:f>
              <c:numCache>
                <c:formatCode>General</c:formatCode>
                <c:ptCount val="28"/>
                <c:pt idx="5">
                  <c:v>5.0</c:v>
                </c:pt>
                <c:pt idx="7">
                  <c:v>0.0</c:v>
                </c:pt>
                <c:pt idx="9">
                  <c:v>1.0</c:v>
                </c:pt>
                <c:pt idx="10">
                  <c:v>0.0</c:v>
                </c:pt>
                <c:pt idx="11">
                  <c:v>0.0</c:v>
                </c:pt>
                <c:pt idx="12">
                  <c:v>8.0</c:v>
                </c:pt>
                <c:pt idx="16">
                  <c:v>9.0</c:v>
                </c:pt>
                <c:pt idx="17">
                  <c:v>0.0</c:v>
                </c:pt>
                <c:pt idx="20">
                  <c:v>1.0</c:v>
                </c:pt>
                <c:pt idx="22">
                  <c:v>4.0</c:v>
                </c:pt>
                <c:pt idx="23">
                  <c:v>1.0</c:v>
                </c:pt>
                <c:pt idx="24">
                  <c:v>5.0</c:v>
                </c:pt>
                <c:pt idx="25">
                  <c:v>1.0</c:v>
                </c:pt>
                <c:pt idx="2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'[Gephi_node_stats_all_6_db_MO_02232017.xlsx]Raw Gephi Outputs all db (2)'!$F$2</c:f>
              <c:strCache>
                <c:ptCount val="1"/>
                <c:pt idx="0">
                  <c:v>db5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(2)'!$F$3:$F$30</c:f>
              <c:numCache>
                <c:formatCode>General</c:formatCode>
                <c:ptCount val="28"/>
                <c:pt idx="1">
                  <c:v>1.0</c:v>
                </c:pt>
                <c:pt idx="4">
                  <c:v>1.0</c:v>
                </c:pt>
                <c:pt idx="5">
                  <c:v>4.0</c:v>
                </c:pt>
                <c:pt idx="9">
                  <c:v>1.0</c:v>
                </c:pt>
                <c:pt idx="10">
                  <c:v>0.0</c:v>
                </c:pt>
                <c:pt idx="11">
                  <c:v>0.0</c:v>
                </c:pt>
                <c:pt idx="12">
                  <c:v>5.0</c:v>
                </c:pt>
                <c:pt idx="16">
                  <c:v>7.0</c:v>
                </c:pt>
                <c:pt idx="20">
                  <c:v>1.0</c:v>
                </c:pt>
                <c:pt idx="21">
                  <c:v>2.0</c:v>
                </c:pt>
                <c:pt idx="22">
                  <c:v>3.0</c:v>
                </c:pt>
                <c:pt idx="23">
                  <c:v>1.0</c:v>
                </c:pt>
                <c:pt idx="25">
                  <c:v>1.0</c:v>
                </c:pt>
                <c:pt idx="26">
                  <c:v>0.0</c:v>
                </c:pt>
                <c:pt idx="27">
                  <c:v>1.0</c:v>
                </c:pt>
              </c:numCache>
            </c:numRef>
          </c:val>
        </c:ser>
        <c:ser>
          <c:idx val="5"/>
          <c:order val="5"/>
          <c:tx>
            <c:strRef>
              <c:f>'[Gephi_node_stats_all_6_db_MO_02232017.xlsx]Raw Gephi Outputs all db (2)'!$G$2</c:f>
              <c:strCache>
                <c:ptCount val="1"/>
                <c:pt idx="0">
                  <c:v>db6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(2)'!$G$3:$G$30</c:f>
              <c:numCache>
                <c:formatCode>General</c:formatCode>
                <c:ptCount val="28"/>
                <c:pt idx="0">
                  <c:v>5.0</c:v>
                </c:pt>
                <c:pt idx="1">
                  <c:v>0.0</c:v>
                </c:pt>
                <c:pt idx="5">
                  <c:v>1.0</c:v>
                </c:pt>
                <c:pt idx="6">
                  <c:v>0.0</c:v>
                </c:pt>
                <c:pt idx="8">
                  <c:v>1.0</c:v>
                </c:pt>
                <c:pt idx="9">
                  <c:v>1.0</c:v>
                </c:pt>
                <c:pt idx="10">
                  <c:v>2.0</c:v>
                </c:pt>
                <c:pt idx="11">
                  <c:v>1.0</c:v>
                </c:pt>
                <c:pt idx="12">
                  <c:v>8.0</c:v>
                </c:pt>
                <c:pt idx="13">
                  <c:v>0.0</c:v>
                </c:pt>
                <c:pt idx="14">
                  <c:v>2.0</c:v>
                </c:pt>
                <c:pt idx="15">
                  <c:v>0.0</c:v>
                </c:pt>
                <c:pt idx="16">
                  <c:v>4.0</c:v>
                </c:pt>
                <c:pt idx="17">
                  <c:v>0.0</c:v>
                </c:pt>
                <c:pt idx="22">
                  <c:v>1.0</c:v>
                </c:pt>
                <c:pt idx="27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23561304"/>
        <c:axId val="-1991982792"/>
      </c:barChart>
      <c:catAx>
        <c:axId val="-2023561304"/>
        <c:scaling>
          <c:orientation val="minMax"/>
        </c:scaling>
        <c:delete val="0"/>
        <c:axPos val="b"/>
        <c:majorTickMark val="out"/>
        <c:minorTickMark val="none"/>
        <c:tickLblPos val="nextTo"/>
        <c:crossAx val="-1991982792"/>
        <c:crosses val="autoZero"/>
        <c:auto val="1"/>
        <c:lblAlgn val="ctr"/>
        <c:lblOffset val="100"/>
        <c:noMultiLvlLbl val="0"/>
      </c:catAx>
      <c:valAx>
        <c:axId val="-1991982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23561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'[Gephi_node_stats_all_6_db_MO_02232017.xlsx]Raw Gephi Outputs all db'!$B$2</c:f>
              <c:strCache>
                <c:ptCount val="1"/>
                <c:pt idx="0">
                  <c:v>db1</c:v>
                </c:pt>
              </c:strCache>
            </c:strRef>
          </c:tx>
          <c:invertIfNegative val="0"/>
          <c:cat>
            <c:strRef>
              <c:f>'[Gephi_node_stats_all_6_db_MO_02232017.xlsx]Raw Gephi Outputs all db'!$A$3:$A$30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db'!$B$3:$B$30</c:f>
              <c:numCache>
                <c:formatCode>General</c:formatCode>
                <c:ptCount val="28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5.0</c:v>
                </c:pt>
                <c:pt idx="4">
                  <c:v>3.0</c:v>
                </c:pt>
                <c:pt idx="5">
                  <c:v>2.0</c:v>
                </c:pt>
                <c:pt idx="8">
                  <c:v>3.0</c:v>
                </c:pt>
                <c:pt idx="10">
                  <c:v>2.0</c:v>
                </c:pt>
                <c:pt idx="11">
                  <c:v>4.0</c:v>
                </c:pt>
                <c:pt idx="12">
                  <c:v>2.0</c:v>
                </c:pt>
                <c:pt idx="16">
                  <c:v>1.0</c:v>
                </c:pt>
                <c:pt idx="20">
                  <c:v>3.0</c:v>
                </c:pt>
                <c:pt idx="22">
                  <c:v>2.0</c:v>
                </c:pt>
                <c:pt idx="25">
                  <c:v>4.0</c:v>
                </c:pt>
                <c:pt idx="26">
                  <c:v>3.0</c:v>
                </c:pt>
                <c:pt idx="2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'[Gephi_node_stats_all_6_db_MO_02232017.xlsx]Raw Gephi Outputs all db'!$C$2</c:f>
              <c:strCache>
                <c:ptCount val="1"/>
                <c:pt idx="0">
                  <c:v>db2</c:v>
                </c:pt>
              </c:strCache>
            </c:strRef>
          </c:tx>
          <c:invertIfNegative val="0"/>
          <c:cat>
            <c:strRef>
              <c:f>'[Gephi_node_stats_all_6_db_MO_02232017.xlsx]Raw Gephi Outputs all db'!$A$3:$A$30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db'!$C$3:$C$30</c:f>
              <c:numCache>
                <c:formatCode>General</c:formatCode>
                <c:ptCount val="28"/>
                <c:pt idx="5">
                  <c:v>2.0</c:v>
                </c:pt>
                <c:pt idx="9">
                  <c:v>0.0</c:v>
                </c:pt>
                <c:pt idx="10">
                  <c:v>1.0</c:v>
                </c:pt>
                <c:pt idx="11">
                  <c:v>5.0</c:v>
                </c:pt>
                <c:pt idx="12">
                  <c:v>1.0</c:v>
                </c:pt>
                <c:pt idx="15">
                  <c:v>1.0</c:v>
                </c:pt>
                <c:pt idx="16">
                  <c:v>2.0</c:v>
                </c:pt>
                <c:pt idx="19">
                  <c:v>1.0</c:v>
                </c:pt>
                <c:pt idx="20">
                  <c:v>3.0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5">
                  <c:v>3.0</c:v>
                </c:pt>
                <c:pt idx="26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'[Gephi_node_stats_all_6_db_MO_02232017.xlsx]Raw Gephi Outputs all db'!$D$2</c:f>
              <c:strCache>
                <c:ptCount val="1"/>
                <c:pt idx="0">
                  <c:v>db3</c:v>
                </c:pt>
              </c:strCache>
            </c:strRef>
          </c:tx>
          <c:invertIfNegative val="0"/>
          <c:cat>
            <c:strRef>
              <c:f>'[Gephi_node_stats_all_6_db_MO_02232017.xlsx]Raw Gephi Outputs all db'!$A$3:$A$30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db'!$D$3:$D$30</c:f>
              <c:numCache>
                <c:formatCode>General</c:formatCode>
                <c:ptCount val="28"/>
                <c:pt idx="1">
                  <c:v>2.0</c:v>
                </c:pt>
                <c:pt idx="5">
                  <c:v>2.0</c:v>
                </c:pt>
                <c:pt idx="9">
                  <c:v>0.0</c:v>
                </c:pt>
                <c:pt idx="10">
                  <c:v>1.0</c:v>
                </c:pt>
                <c:pt idx="11">
                  <c:v>5.0</c:v>
                </c:pt>
                <c:pt idx="12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2.0</c:v>
                </c:pt>
                <c:pt idx="19">
                  <c:v>1.0</c:v>
                </c:pt>
                <c:pt idx="20">
                  <c:v>3.0</c:v>
                </c:pt>
                <c:pt idx="21">
                  <c:v>1.0</c:v>
                </c:pt>
                <c:pt idx="22">
                  <c:v>2.0</c:v>
                </c:pt>
                <c:pt idx="23">
                  <c:v>2.0</c:v>
                </c:pt>
                <c:pt idx="25">
                  <c:v>4.0</c:v>
                </c:pt>
                <c:pt idx="26">
                  <c:v>4.0</c:v>
                </c:pt>
                <c:pt idx="27">
                  <c:v>0.0</c:v>
                </c:pt>
              </c:numCache>
            </c:numRef>
          </c:val>
        </c:ser>
        <c:ser>
          <c:idx val="3"/>
          <c:order val="3"/>
          <c:tx>
            <c:strRef>
              <c:f>'[Gephi_node_stats_all_6_db_MO_02232017.xlsx]Raw Gephi Outputs all db'!$E$2</c:f>
              <c:strCache>
                <c:ptCount val="1"/>
                <c:pt idx="0">
                  <c:v>db4</c:v>
                </c:pt>
              </c:strCache>
            </c:strRef>
          </c:tx>
          <c:invertIfNegative val="0"/>
          <c:cat>
            <c:strRef>
              <c:f>'[Gephi_node_stats_all_6_db_MO_02232017.xlsx]Raw Gephi Outputs all db'!$A$3:$A$30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db'!$E$3:$E$30</c:f>
              <c:numCache>
                <c:formatCode>General</c:formatCode>
                <c:ptCount val="28"/>
                <c:pt idx="5">
                  <c:v>3.0</c:v>
                </c:pt>
                <c:pt idx="7">
                  <c:v>4.0</c:v>
                </c:pt>
                <c:pt idx="9">
                  <c:v>0.0</c:v>
                </c:pt>
                <c:pt idx="10">
                  <c:v>1.0</c:v>
                </c:pt>
                <c:pt idx="11">
                  <c:v>5.0</c:v>
                </c:pt>
                <c:pt idx="12">
                  <c:v>1.0</c:v>
                </c:pt>
                <c:pt idx="16">
                  <c:v>3.0</c:v>
                </c:pt>
                <c:pt idx="17">
                  <c:v>2.0</c:v>
                </c:pt>
                <c:pt idx="20">
                  <c:v>3.0</c:v>
                </c:pt>
                <c:pt idx="22">
                  <c:v>1.0</c:v>
                </c:pt>
                <c:pt idx="23">
                  <c:v>1.0</c:v>
                </c:pt>
                <c:pt idx="24">
                  <c:v>4.0</c:v>
                </c:pt>
                <c:pt idx="25">
                  <c:v>4.0</c:v>
                </c:pt>
                <c:pt idx="26">
                  <c:v>3.0</c:v>
                </c:pt>
              </c:numCache>
            </c:numRef>
          </c:val>
        </c:ser>
        <c:ser>
          <c:idx val="4"/>
          <c:order val="4"/>
          <c:tx>
            <c:strRef>
              <c:f>'[Gephi_node_stats_all_6_db_MO_02232017.xlsx]Raw Gephi Outputs all db'!$F$2</c:f>
              <c:strCache>
                <c:ptCount val="1"/>
                <c:pt idx="0">
                  <c:v>db5</c:v>
                </c:pt>
              </c:strCache>
            </c:strRef>
          </c:tx>
          <c:invertIfNegative val="0"/>
          <c:cat>
            <c:strRef>
              <c:f>'[Gephi_node_stats_all_6_db_MO_02232017.xlsx]Raw Gephi Outputs all db'!$A$3:$A$30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db'!$F$3:$F$30</c:f>
              <c:numCache>
                <c:formatCode>General</c:formatCode>
                <c:ptCount val="28"/>
                <c:pt idx="1">
                  <c:v>1.0</c:v>
                </c:pt>
                <c:pt idx="4">
                  <c:v>3.0</c:v>
                </c:pt>
                <c:pt idx="5">
                  <c:v>2.0</c:v>
                </c:pt>
                <c:pt idx="9">
                  <c:v>0.0</c:v>
                </c:pt>
                <c:pt idx="10">
                  <c:v>1.0</c:v>
                </c:pt>
                <c:pt idx="11">
                  <c:v>5.0</c:v>
                </c:pt>
                <c:pt idx="12">
                  <c:v>1.0</c:v>
                </c:pt>
                <c:pt idx="16">
                  <c:v>2.0</c:v>
                </c:pt>
                <c:pt idx="20">
                  <c:v>3.0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5">
                  <c:v>4.0</c:v>
                </c:pt>
                <c:pt idx="26">
                  <c:v>3.0</c:v>
                </c:pt>
                <c:pt idx="27">
                  <c:v>0.0</c:v>
                </c:pt>
              </c:numCache>
            </c:numRef>
          </c:val>
        </c:ser>
        <c:ser>
          <c:idx val="5"/>
          <c:order val="5"/>
          <c:tx>
            <c:strRef>
              <c:f>'[Gephi_node_stats_all_6_db_MO_02232017.xlsx]Raw Gephi Outputs all db'!$G$2</c:f>
              <c:strCache>
                <c:ptCount val="1"/>
                <c:pt idx="0">
                  <c:v>db6</c:v>
                </c:pt>
              </c:strCache>
            </c:strRef>
          </c:tx>
          <c:invertIfNegative val="0"/>
          <c:cat>
            <c:strRef>
              <c:f>'[Gephi_node_stats_all_6_db_MO_02232017.xlsx]Raw Gephi Outputs all db'!$A$3:$A$30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db'!$G$3:$G$30</c:f>
              <c:numCache>
                <c:formatCode>General</c:formatCode>
                <c:ptCount val="28"/>
                <c:pt idx="0">
                  <c:v>0.0</c:v>
                </c:pt>
                <c:pt idx="1">
                  <c:v>2.0</c:v>
                </c:pt>
                <c:pt idx="5">
                  <c:v>2.0</c:v>
                </c:pt>
                <c:pt idx="6">
                  <c:v>1.0</c:v>
                </c:pt>
                <c:pt idx="8">
                  <c:v>3.0</c:v>
                </c:pt>
                <c:pt idx="9">
                  <c:v>0.0</c:v>
                </c:pt>
                <c:pt idx="10">
                  <c:v>1.0</c:v>
                </c:pt>
                <c:pt idx="11">
                  <c:v>4.0</c:v>
                </c:pt>
                <c:pt idx="12">
                  <c:v>2.0</c:v>
                </c:pt>
                <c:pt idx="13">
                  <c:v>1.0</c:v>
                </c:pt>
                <c:pt idx="14">
                  <c:v>1.0</c:v>
                </c:pt>
                <c:pt idx="15">
                  <c:v>2.0</c:v>
                </c:pt>
                <c:pt idx="16">
                  <c:v>2.0</c:v>
                </c:pt>
                <c:pt idx="17">
                  <c:v>3.0</c:v>
                </c:pt>
                <c:pt idx="22">
                  <c:v>3.0</c:v>
                </c:pt>
                <c:pt idx="2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27840440"/>
        <c:axId val="1769743320"/>
      </c:barChart>
      <c:catAx>
        <c:axId val="-2027840440"/>
        <c:scaling>
          <c:orientation val="minMax"/>
        </c:scaling>
        <c:delete val="0"/>
        <c:axPos val="b"/>
        <c:majorTickMark val="out"/>
        <c:minorTickMark val="none"/>
        <c:tickLblPos val="nextTo"/>
        <c:crossAx val="1769743320"/>
        <c:crosses val="autoZero"/>
        <c:auto val="1"/>
        <c:lblAlgn val="ctr"/>
        <c:lblOffset val="100"/>
        <c:noMultiLvlLbl val="0"/>
      </c:catAx>
      <c:valAx>
        <c:axId val="1769743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27840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'[Gephi_node_stats_all_6_db_MO_02232017.xlsx]Raw Gephi Outputs all db (2)'!$B$2</c:f>
              <c:strCache>
                <c:ptCount val="1"/>
                <c:pt idx="0">
                  <c:v>db1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(2)'!$B$3:$B$30</c:f>
              <c:numCache>
                <c:formatCode>General</c:formatCode>
                <c:ptCount val="28"/>
                <c:pt idx="0">
                  <c:v>0.5652</c:v>
                </c:pt>
                <c:pt idx="1">
                  <c:v>0.3846</c:v>
                </c:pt>
                <c:pt idx="2">
                  <c:v>0.0</c:v>
                </c:pt>
                <c:pt idx="3">
                  <c:v>0.0</c:v>
                </c:pt>
                <c:pt idx="4">
                  <c:v>0.5</c:v>
                </c:pt>
                <c:pt idx="5">
                  <c:v>0.75</c:v>
                </c:pt>
                <c:pt idx="8">
                  <c:v>1.0</c:v>
                </c:pt>
                <c:pt idx="10">
                  <c:v>1.0</c:v>
                </c:pt>
                <c:pt idx="11">
                  <c:v>0.667</c:v>
                </c:pt>
                <c:pt idx="12">
                  <c:v>0.667</c:v>
                </c:pt>
                <c:pt idx="16">
                  <c:v>0.8461</c:v>
                </c:pt>
                <c:pt idx="20">
                  <c:v>0.0</c:v>
                </c:pt>
                <c:pt idx="22">
                  <c:v>0.6667</c:v>
                </c:pt>
                <c:pt idx="25">
                  <c:v>0.75</c:v>
                </c:pt>
                <c:pt idx="26">
                  <c:v>0.0</c:v>
                </c:pt>
                <c:pt idx="27">
                  <c:v>0.3158</c:v>
                </c:pt>
              </c:numCache>
            </c:numRef>
          </c:val>
        </c:ser>
        <c:ser>
          <c:idx val="1"/>
          <c:order val="1"/>
          <c:tx>
            <c:strRef>
              <c:f>'[Gephi_node_stats_all_6_db_MO_02232017.xlsx]Raw Gephi Outputs all db (2)'!$C$2</c:f>
              <c:strCache>
                <c:ptCount val="1"/>
                <c:pt idx="0">
                  <c:v>db2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(2)'!$C$3:$C$30</c:f>
              <c:numCache>
                <c:formatCode>General</c:formatCode>
                <c:ptCount val="28"/>
                <c:pt idx="5">
                  <c:v>0.6154</c:v>
                </c:pt>
                <c:pt idx="9">
                  <c:v>0.4138</c:v>
                </c:pt>
                <c:pt idx="10">
                  <c:v>1.0</c:v>
                </c:pt>
                <c:pt idx="11">
                  <c:v>0.0</c:v>
                </c:pt>
                <c:pt idx="12">
                  <c:v>0.48</c:v>
                </c:pt>
                <c:pt idx="15">
                  <c:v>0.0</c:v>
                </c:pt>
                <c:pt idx="16">
                  <c:v>0.6471</c:v>
                </c:pt>
                <c:pt idx="19">
                  <c:v>0.0</c:v>
                </c:pt>
                <c:pt idx="20">
                  <c:v>1.0</c:v>
                </c:pt>
                <c:pt idx="21">
                  <c:v>0.75</c:v>
                </c:pt>
                <c:pt idx="22">
                  <c:v>0.6</c:v>
                </c:pt>
                <c:pt idx="23">
                  <c:v>0.0</c:v>
                </c:pt>
                <c:pt idx="25">
                  <c:v>0.75</c:v>
                </c:pt>
                <c:pt idx="2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'[Gephi_node_stats_all_6_db_MO_02232017.xlsx]Raw Gephi Outputs all db (2)'!$D$2</c:f>
              <c:strCache>
                <c:ptCount val="1"/>
                <c:pt idx="0">
                  <c:v>db3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(2)'!$D$3:$D$30</c:f>
              <c:numCache>
                <c:formatCode>General</c:formatCode>
                <c:ptCount val="28"/>
                <c:pt idx="1">
                  <c:v>0.0</c:v>
                </c:pt>
                <c:pt idx="5">
                  <c:v>0.6154</c:v>
                </c:pt>
                <c:pt idx="9">
                  <c:v>0.4138</c:v>
                </c:pt>
                <c:pt idx="10">
                  <c:v>1.0</c:v>
                </c:pt>
                <c:pt idx="11">
                  <c:v>0.0</c:v>
                </c:pt>
                <c:pt idx="12">
                  <c:v>0.5185</c:v>
                </c:pt>
                <c:pt idx="14">
                  <c:v>0.6429</c:v>
                </c:pt>
                <c:pt idx="15">
                  <c:v>0.0</c:v>
                </c:pt>
                <c:pt idx="16">
                  <c:v>0.6471</c:v>
                </c:pt>
                <c:pt idx="19">
                  <c:v>0.0</c:v>
                </c:pt>
                <c:pt idx="20">
                  <c:v>1.0</c:v>
                </c:pt>
                <c:pt idx="21">
                  <c:v>0.75</c:v>
                </c:pt>
                <c:pt idx="22">
                  <c:v>0.6</c:v>
                </c:pt>
                <c:pt idx="23">
                  <c:v>0.0</c:v>
                </c:pt>
                <c:pt idx="25">
                  <c:v>0.75</c:v>
                </c:pt>
                <c:pt idx="26">
                  <c:v>1.0</c:v>
                </c:pt>
                <c:pt idx="27">
                  <c:v>0.0</c:v>
                </c:pt>
              </c:numCache>
            </c:numRef>
          </c:val>
        </c:ser>
        <c:ser>
          <c:idx val="3"/>
          <c:order val="3"/>
          <c:tx>
            <c:strRef>
              <c:f>'[Gephi_node_stats_all_6_db_MO_02232017.xlsx]Raw Gephi Outputs all db (2)'!$E$2</c:f>
              <c:strCache>
                <c:ptCount val="1"/>
                <c:pt idx="0">
                  <c:v>db4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(2)'!$E$3:$E$30</c:f>
              <c:numCache>
                <c:formatCode>General</c:formatCode>
                <c:ptCount val="28"/>
                <c:pt idx="5">
                  <c:v>0.55</c:v>
                </c:pt>
                <c:pt idx="7">
                  <c:v>0.0</c:v>
                </c:pt>
                <c:pt idx="9">
                  <c:v>0.48</c:v>
                </c:pt>
                <c:pt idx="10">
                  <c:v>0.0</c:v>
                </c:pt>
                <c:pt idx="11">
                  <c:v>0.0</c:v>
                </c:pt>
                <c:pt idx="12">
                  <c:v>0.6316</c:v>
                </c:pt>
                <c:pt idx="16">
                  <c:v>0.8462</c:v>
                </c:pt>
                <c:pt idx="17">
                  <c:v>0.0</c:v>
                </c:pt>
                <c:pt idx="20">
                  <c:v>0.3143</c:v>
                </c:pt>
                <c:pt idx="22">
                  <c:v>0.8333</c:v>
                </c:pt>
                <c:pt idx="23">
                  <c:v>0.4231</c:v>
                </c:pt>
                <c:pt idx="24">
                  <c:v>0.647</c:v>
                </c:pt>
                <c:pt idx="25">
                  <c:v>1.0</c:v>
                </c:pt>
                <c:pt idx="2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'[Gephi_node_stats_all_6_db_MO_02232017.xlsx]Raw Gephi Outputs all db (2)'!$F$2</c:f>
              <c:strCache>
                <c:ptCount val="1"/>
                <c:pt idx="0">
                  <c:v>db5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(2)'!$F$3:$F$30</c:f>
              <c:numCache>
                <c:formatCode>General</c:formatCode>
                <c:ptCount val="28"/>
                <c:pt idx="1">
                  <c:v>0.5</c:v>
                </c:pt>
                <c:pt idx="4">
                  <c:v>0.6667</c:v>
                </c:pt>
                <c:pt idx="5">
                  <c:v>0.6364</c:v>
                </c:pt>
                <c:pt idx="9">
                  <c:v>0.4583</c:v>
                </c:pt>
                <c:pt idx="10">
                  <c:v>0.0</c:v>
                </c:pt>
                <c:pt idx="11">
                  <c:v>0.0</c:v>
                </c:pt>
                <c:pt idx="12">
                  <c:v>0.55</c:v>
                </c:pt>
                <c:pt idx="16">
                  <c:v>0.7692</c:v>
                </c:pt>
                <c:pt idx="20">
                  <c:v>0.4</c:v>
                </c:pt>
                <c:pt idx="21">
                  <c:v>0.375</c:v>
                </c:pt>
                <c:pt idx="22">
                  <c:v>0.8</c:v>
                </c:pt>
                <c:pt idx="23">
                  <c:v>0.5</c:v>
                </c:pt>
                <c:pt idx="25">
                  <c:v>1.0</c:v>
                </c:pt>
                <c:pt idx="26">
                  <c:v>0.0</c:v>
                </c:pt>
                <c:pt idx="27">
                  <c:v>0.4</c:v>
                </c:pt>
              </c:numCache>
            </c:numRef>
          </c:val>
        </c:ser>
        <c:ser>
          <c:idx val="5"/>
          <c:order val="5"/>
          <c:tx>
            <c:strRef>
              <c:f>'[Gephi_node_stats_all_6_db_MO_02232017.xlsx]Raw Gephi Outputs all db (2)'!$G$2</c:f>
              <c:strCache>
                <c:ptCount val="1"/>
                <c:pt idx="0">
                  <c:v>db6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(2)'!$G$3:$G$30</c:f>
              <c:numCache>
                <c:formatCode>General</c:formatCode>
                <c:ptCount val="28"/>
                <c:pt idx="0">
                  <c:v>0.5652</c:v>
                </c:pt>
                <c:pt idx="1">
                  <c:v>0.0</c:v>
                </c:pt>
                <c:pt idx="5">
                  <c:v>0.4</c:v>
                </c:pt>
                <c:pt idx="6">
                  <c:v>0.0</c:v>
                </c:pt>
                <c:pt idx="8">
                  <c:v>0.6667</c:v>
                </c:pt>
                <c:pt idx="9">
                  <c:v>0.3809</c:v>
                </c:pt>
                <c:pt idx="10">
                  <c:v>1.0</c:v>
                </c:pt>
                <c:pt idx="11">
                  <c:v>0.5</c:v>
                </c:pt>
                <c:pt idx="12">
                  <c:v>0.6875</c:v>
                </c:pt>
                <c:pt idx="13">
                  <c:v>0.0</c:v>
                </c:pt>
                <c:pt idx="14">
                  <c:v>0.375</c:v>
                </c:pt>
                <c:pt idx="15">
                  <c:v>0.0</c:v>
                </c:pt>
                <c:pt idx="16">
                  <c:v>0.5385</c:v>
                </c:pt>
                <c:pt idx="17">
                  <c:v>0.0</c:v>
                </c:pt>
                <c:pt idx="22">
                  <c:v>0.4</c:v>
                </c:pt>
                <c:pt idx="27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8229704"/>
        <c:axId val="-2028969208"/>
      </c:barChart>
      <c:catAx>
        <c:axId val="17682297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28969208"/>
        <c:crosses val="autoZero"/>
        <c:auto val="1"/>
        <c:lblAlgn val="ctr"/>
        <c:lblOffset val="100"/>
        <c:noMultiLvlLbl val="0"/>
      </c:catAx>
      <c:valAx>
        <c:axId val="-2028969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68229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'[Gephi_node_stats_all_6_db_MO_02232017.xlsx]Raw Gephi Outputs all db (2)'!$B$2</c:f>
              <c:strCache>
                <c:ptCount val="1"/>
                <c:pt idx="0">
                  <c:v>db1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(2)'!$B$3:$B$30</c:f>
              <c:numCache>
                <c:formatCode>General</c:formatCode>
                <c:ptCount val="28"/>
                <c:pt idx="0">
                  <c:v>0.0</c:v>
                </c:pt>
                <c:pt idx="1">
                  <c:v>5.0</c:v>
                </c:pt>
                <c:pt idx="2">
                  <c:v>0.0</c:v>
                </c:pt>
                <c:pt idx="3">
                  <c:v>0.0</c:v>
                </c:pt>
                <c:pt idx="4">
                  <c:v>8.833300000000001</c:v>
                </c:pt>
                <c:pt idx="5">
                  <c:v>1.0</c:v>
                </c:pt>
                <c:pt idx="8">
                  <c:v>2.333299999999999</c:v>
                </c:pt>
                <c:pt idx="10">
                  <c:v>4.0</c:v>
                </c:pt>
                <c:pt idx="11">
                  <c:v>3.0</c:v>
                </c:pt>
                <c:pt idx="12">
                  <c:v>5.3333</c:v>
                </c:pt>
                <c:pt idx="16">
                  <c:v>5.0</c:v>
                </c:pt>
                <c:pt idx="20">
                  <c:v>0.0</c:v>
                </c:pt>
                <c:pt idx="22">
                  <c:v>1.8333</c:v>
                </c:pt>
                <c:pt idx="25">
                  <c:v>13.6667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'[Gephi_node_stats_all_6_db_MO_02232017.xlsx]Raw Gephi Outputs all db (2)'!$C$2</c:f>
              <c:strCache>
                <c:ptCount val="1"/>
                <c:pt idx="0">
                  <c:v>db2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(2)'!$C$3:$C$30</c:f>
              <c:numCache>
                <c:formatCode>General</c:formatCode>
                <c:ptCount val="28"/>
                <c:pt idx="5">
                  <c:v>6.0</c:v>
                </c:pt>
                <c:pt idx="9">
                  <c:v>0.0</c:v>
                </c:pt>
                <c:pt idx="10">
                  <c:v>6.0</c:v>
                </c:pt>
                <c:pt idx="11">
                  <c:v>0.0</c:v>
                </c:pt>
                <c:pt idx="12">
                  <c:v>0.0</c:v>
                </c:pt>
                <c:pt idx="15">
                  <c:v>0.0</c:v>
                </c:pt>
                <c:pt idx="16">
                  <c:v>15.0</c:v>
                </c:pt>
                <c:pt idx="19">
                  <c:v>0.0</c:v>
                </c:pt>
                <c:pt idx="20">
                  <c:v>5.0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5">
                  <c:v>15.0</c:v>
                </c:pt>
                <c:pt idx="2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'[Gephi_node_stats_all_6_db_MO_02232017.xlsx]Raw Gephi Outputs all db (2)'!$D$2</c:f>
              <c:strCache>
                <c:ptCount val="1"/>
                <c:pt idx="0">
                  <c:v>db3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(2)'!$D$3:$D$30</c:f>
              <c:numCache>
                <c:formatCode>General</c:formatCode>
                <c:ptCount val="28"/>
                <c:pt idx="1">
                  <c:v>0.0</c:v>
                </c:pt>
                <c:pt idx="5">
                  <c:v>4.8333</c:v>
                </c:pt>
                <c:pt idx="9">
                  <c:v>0.0</c:v>
                </c:pt>
                <c:pt idx="10">
                  <c:v>7.0</c:v>
                </c:pt>
                <c:pt idx="11">
                  <c:v>0.0</c:v>
                </c:pt>
                <c:pt idx="12">
                  <c:v>0.0</c:v>
                </c:pt>
                <c:pt idx="14">
                  <c:v>3.833299999999999</c:v>
                </c:pt>
                <c:pt idx="15">
                  <c:v>0.0</c:v>
                </c:pt>
                <c:pt idx="16">
                  <c:v>13.3333</c:v>
                </c:pt>
                <c:pt idx="19">
                  <c:v>0.0</c:v>
                </c:pt>
                <c:pt idx="20">
                  <c:v>4.0</c:v>
                </c:pt>
                <c:pt idx="21">
                  <c:v>0.0</c:v>
                </c:pt>
                <c:pt idx="22">
                  <c:v>1.0</c:v>
                </c:pt>
                <c:pt idx="23">
                  <c:v>0.0</c:v>
                </c:pt>
                <c:pt idx="25">
                  <c:v>18.0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</c:ser>
        <c:ser>
          <c:idx val="3"/>
          <c:order val="3"/>
          <c:tx>
            <c:strRef>
              <c:f>'[Gephi_node_stats_all_6_db_MO_02232017.xlsx]Raw Gephi Outputs all db (2)'!$E$2</c:f>
              <c:strCache>
                <c:ptCount val="1"/>
                <c:pt idx="0">
                  <c:v>db4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(2)'!$E$3:$E$30</c:f>
              <c:numCache>
                <c:formatCode>General</c:formatCode>
                <c:ptCount val="28"/>
                <c:pt idx="5">
                  <c:v>2.833299999999999</c:v>
                </c:pt>
                <c:pt idx="7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6">
                  <c:v>26.8333</c:v>
                </c:pt>
                <c:pt idx="17">
                  <c:v>0.0</c:v>
                </c:pt>
                <c:pt idx="20">
                  <c:v>5.0</c:v>
                </c:pt>
                <c:pt idx="22">
                  <c:v>0.0</c:v>
                </c:pt>
                <c:pt idx="23">
                  <c:v>10.0</c:v>
                </c:pt>
                <c:pt idx="24">
                  <c:v>24.3333</c:v>
                </c:pt>
                <c:pt idx="25">
                  <c:v>8.0</c:v>
                </c:pt>
                <c:pt idx="2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'[Gephi_node_stats_all_6_db_MO_02232017.xlsx]Raw Gephi Outputs all db (2)'!$F$2</c:f>
              <c:strCache>
                <c:ptCount val="1"/>
                <c:pt idx="0">
                  <c:v>db5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(2)'!$F$3:$F$30</c:f>
              <c:numCache>
                <c:formatCode>General</c:formatCode>
                <c:ptCount val="28"/>
                <c:pt idx="1">
                  <c:v>3.0</c:v>
                </c:pt>
                <c:pt idx="4">
                  <c:v>10.0</c:v>
                </c:pt>
                <c:pt idx="5">
                  <c:v>5.0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6">
                  <c:v>14.0</c:v>
                </c:pt>
                <c:pt idx="20">
                  <c:v>9.0</c:v>
                </c:pt>
                <c:pt idx="21">
                  <c:v>0.0</c:v>
                </c:pt>
                <c:pt idx="22">
                  <c:v>0.0</c:v>
                </c:pt>
                <c:pt idx="23">
                  <c:v>7.0</c:v>
                </c:pt>
                <c:pt idx="25">
                  <c:v>11.0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</c:ser>
        <c:ser>
          <c:idx val="5"/>
          <c:order val="5"/>
          <c:tx>
            <c:strRef>
              <c:f>'[Gephi_node_stats_all_6_db_MO_02232017.xlsx]Raw Gephi Outputs all db (2)'!$G$2</c:f>
              <c:strCache>
                <c:ptCount val="1"/>
                <c:pt idx="0">
                  <c:v>db6</c:v>
                </c:pt>
              </c:strCache>
            </c:strRef>
          </c:tx>
          <c:invertIfNegative val="0"/>
          <c:cat>
            <c:strRef>
              <c:f>'[Gephi_node_stats_all_6_db_MO_02232017.xlsx]Raw Gephi Outputs all db (2)'!$A$3:$A$30</c:f>
              <c:strCache>
                <c:ptCount val="28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PDR1</c:v>
                </c:pt>
                <c:pt idx="19">
                  <c:v>RDS3</c:v>
                </c:pt>
                <c:pt idx="20">
                  <c:v>SFP1</c:v>
                </c:pt>
                <c:pt idx="21">
                  <c:v>STB5</c:v>
                </c:pt>
                <c:pt idx="22">
                  <c:v>SWI4</c:v>
                </c:pt>
                <c:pt idx="23">
                  <c:v>SWI5</c:v>
                </c:pt>
                <c:pt idx="24">
                  <c:v>TEC1</c:v>
                </c:pt>
                <c:pt idx="25">
                  <c:v>YHP1</c:v>
                </c:pt>
                <c:pt idx="26">
                  <c:v>YOX1</c:v>
                </c:pt>
                <c:pt idx="27">
                  <c:v>ZAP1</c:v>
                </c:pt>
              </c:strCache>
            </c:strRef>
          </c:cat>
          <c:val>
            <c:numRef>
              <c:f>'[Gephi_node_stats_all_6_db_MO_02232017.xlsx]Raw Gephi Outputs all db (2)'!$G$3:$G$30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5">
                  <c:v>0.0</c:v>
                </c:pt>
                <c:pt idx="6">
                  <c:v>0.0</c:v>
                </c:pt>
                <c:pt idx="8">
                  <c:v>15.0</c:v>
                </c:pt>
                <c:pt idx="9">
                  <c:v>0.0</c:v>
                </c:pt>
                <c:pt idx="10">
                  <c:v>8.0</c:v>
                </c:pt>
                <c:pt idx="11">
                  <c:v>15.0</c:v>
                </c:pt>
                <c:pt idx="12">
                  <c:v>7.5</c:v>
                </c:pt>
                <c:pt idx="13">
                  <c:v>0.0</c:v>
                </c:pt>
                <c:pt idx="14">
                  <c:v>2.5</c:v>
                </c:pt>
                <c:pt idx="15">
                  <c:v>0.0</c:v>
                </c:pt>
                <c:pt idx="16">
                  <c:v>7.5</c:v>
                </c:pt>
                <c:pt idx="17">
                  <c:v>0.0</c:v>
                </c:pt>
                <c:pt idx="22">
                  <c:v>4.5</c:v>
                </c:pt>
                <c:pt idx="2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29702952"/>
        <c:axId val="-2026275560"/>
      </c:barChart>
      <c:catAx>
        <c:axId val="-20297029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26275560"/>
        <c:crosses val="autoZero"/>
        <c:auto val="1"/>
        <c:lblAlgn val="ctr"/>
        <c:lblOffset val="100"/>
        <c:noMultiLvlLbl val="0"/>
      </c:catAx>
      <c:valAx>
        <c:axId val="-2026275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29702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6CADE-D44D-4CB2-A45A-9AC08D5E1DC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A114D-3F6D-426C-84B2-29EE2858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A114D-3F6D-426C-84B2-29EE28586C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1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7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1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43816-5CB7-4EE0-8F89-9A58F161970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EEB6-5040-4C51-87A0-65378F9E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0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Assessing Graph Statistics of Genes Within Six Database-Derived GRNs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Klein</a:t>
            </a:r>
          </a:p>
          <a:p>
            <a:r>
              <a:rPr lang="en-US" dirty="0" smtClean="0"/>
              <a:t>Last Updated: </a:t>
            </a:r>
            <a:r>
              <a:rPr lang="en-US" dirty="0" smtClean="0"/>
              <a:t>03/15/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1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018863"/>
              </p:ext>
            </p:extLst>
          </p:nvPr>
        </p:nvGraphicFramePr>
        <p:xfrm>
          <a:off x="0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2514600" y="64008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1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Outdegree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739119"/>
              </p:ext>
            </p:extLst>
          </p:nvPr>
        </p:nvGraphicFramePr>
        <p:xfrm>
          <a:off x="0" y="1219200"/>
          <a:ext cx="91440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424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063496"/>
              </p:ext>
            </p:extLst>
          </p:nvPr>
        </p:nvGraphicFramePr>
        <p:xfrm>
          <a:off x="0" y="1219200"/>
          <a:ext cx="91440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/>
          <a:p>
            <a:r>
              <a:rPr lang="en-US" dirty="0" err="1" smtClean="0"/>
              <a:t>Indegree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4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580351"/>
              </p:ext>
            </p:extLst>
          </p:nvPr>
        </p:nvGraphicFramePr>
        <p:xfrm>
          <a:off x="0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7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845893"/>
              </p:ext>
            </p:extLst>
          </p:nvPr>
        </p:nvGraphicFramePr>
        <p:xfrm>
          <a:off x="9525" y="1154704"/>
          <a:ext cx="9144000" cy="570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8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</Words>
  <Application>Microsoft Macintosh PowerPoint</Application>
  <PresentationFormat>On-screen Show (4:3)</PresentationFormat>
  <Paragraphs>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Assessing Graph Statistics of Genes Within Six Database-Derived GRNs</vt:lpstr>
      <vt:lpstr>Eigenvector Centrality</vt:lpstr>
      <vt:lpstr>Outdegree</vt:lpstr>
      <vt:lpstr>Indegree</vt:lpstr>
      <vt:lpstr>Closeness Centrality</vt:lpstr>
      <vt:lpstr>Betweenness Centrality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Klein, Brandon</dc:creator>
  <cp:lastModifiedBy>Brandon Klein</cp:lastModifiedBy>
  <cp:revision>8</cp:revision>
  <dcterms:created xsi:type="dcterms:W3CDTF">2017-03-16T02:43:58Z</dcterms:created>
  <dcterms:modified xsi:type="dcterms:W3CDTF">2017-03-16T05:20:29Z</dcterms:modified>
</cp:coreProperties>
</file>