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67" r:id="rId6"/>
    <p:sldId id="266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esktop:GRNmap:F16/Present:Klein_GRNmap_Fall2016:GRNmap_Testing:Fifteen_Gene_Networks:Bar-Chart-Analysis_BK201611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esktop:GRNmap:F16/Present:Klein_GRNmap_Fall2016:GRNmap_Testing:Fifteen_Gene_Networks:Bar-Chart-Analysis_BK201611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esktop:GRNmap:F16/Present:Klein_GRNmap_Fall2016:GRNmap_Testing:Fifteen_Gene_Networks:Bar-Chart-Analysis_BK201611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esktop:GRNmap:F16/Present:Klein_GRNmap_Fall2016:GRNmap_Testing:Fifteen_Gene_Networks:Bar-Chart-Analysis_BK201611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optimized_production_rates!$B$1</c:f>
              <c:strCache>
                <c:ptCount val="1"/>
                <c:pt idx="0">
                  <c:v>WT</c:v>
                </c:pt>
              </c:strCache>
            </c:strRef>
          </c:tx>
          <c:invertIfNegative val="0"/>
          <c:cat>
            <c:strRef>
              <c:f>optimized_production_rates!$A$2:$A$28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optimized_production_rates!$B$2:$B$28</c:f>
              <c:numCache>
                <c:formatCode>General</c:formatCode>
                <c:ptCount val="27"/>
                <c:pt idx="0">
                  <c:v>0.0575913822521516</c:v>
                </c:pt>
                <c:pt idx="1">
                  <c:v>0.133860770519951</c:v>
                </c:pt>
                <c:pt idx="2">
                  <c:v>0.290004958317571</c:v>
                </c:pt>
                <c:pt idx="3">
                  <c:v>0.158179714638895</c:v>
                </c:pt>
                <c:pt idx="4">
                  <c:v>1.529886194369607</c:v>
                </c:pt>
                <c:pt idx="5">
                  <c:v>1.152815987887547</c:v>
                </c:pt>
                <c:pt idx="8">
                  <c:v>0.181216029006856</c:v>
                </c:pt>
                <c:pt idx="10">
                  <c:v>0.360109759485015</c:v>
                </c:pt>
                <c:pt idx="11">
                  <c:v>2.344771437217852</c:v>
                </c:pt>
                <c:pt idx="12">
                  <c:v>0.483290667170217</c:v>
                </c:pt>
                <c:pt idx="16">
                  <c:v>0.573852541980063</c:v>
                </c:pt>
                <c:pt idx="19">
                  <c:v>1.0066312765505</c:v>
                </c:pt>
                <c:pt idx="21">
                  <c:v>0.227818344361106</c:v>
                </c:pt>
                <c:pt idx="24">
                  <c:v>0.151302376140514</c:v>
                </c:pt>
                <c:pt idx="25">
                  <c:v>0.785593453477971</c:v>
                </c:pt>
                <c:pt idx="26">
                  <c:v>0.126533469890166</c:v>
                </c:pt>
              </c:numCache>
            </c:numRef>
          </c:val>
        </c:ser>
        <c:ser>
          <c:idx val="1"/>
          <c:order val="1"/>
          <c:tx>
            <c:strRef>
              <c:f>optimized_production_rates!$C$1</c:f>
              <c:strCache>
                <c:ptCount val="1"/>
                <c:pt idx="0">
                  <c:v>CIN5 (14 Genes)</c:v>
                </c:pt>
              </c:strCache>
            </c:strRef>
          </c:tx>
          <c:invertIfNegative val="0"/>
          <c:cat>
            <c:strRef>
              <c:f>optimized_production_rates!$A$2:$A$28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optimized_production_rates!$C$2:$C$28</c:f>
              <c:numCache>
                <c:formatCode>General</c:formatCode>
                <c:ptCount val="27"/>
                <c:pt idx="5">
                  <c:v>1.579163579398172</c:v>
                </c:pt>
                <c:pt idx="9">
                  <c:v>0.225272266318016</c:v>
                </c:pt>
                <c:pt idx="10">
                  <c:v>0.417362842583617</c:v>
                </c:pt>
                <c:pt idx="11">
                  <c:v>1.07963771087577</c:v>
                </c:pt>
                <c:pt idx="12">
                  <c:v>0.512220568080633</c:v>
                </c:pt>
                <c:pt idx="15">
                  <c:v>0.272480476257762</c:v>
                </c:pt>
                <c:pt idx="16">
                  <c:v>2.182960001713384</c:v>
                </c:pt>
                <c:pt idx="18">
                  <c:v>0.295828424167885</c:v>
                </c:pt>
                <c:pt idx="19">
                  <c:v>1.410076454034166</c:v>
                </c:pt>
                <c:pt idx="20">
                  <c:v>0.601204379101917</c:v>
                </c:pt>
                <c:pt idx="21">
                  <c:v>0.335473197660211</c:v>
                </c:pt>
                <c:pt idx="22">
                  <c:v>1.139993753009473</c:v>
                </c:pt>
                <c:pt idx="24">
                  <c:v>1.882566711793038</c:v>
                </c:pt>
                <c:pt idx="25">
                  <c:v>1.366806469059578</c:v>
                </c:pt>
              </c:numCache>
            </c:numRef>
          </c:val>
        </c:ser>
        <c:ser>
          <c:idx val="2"/>
          <c:order val="2"/>
          <c:tx>
            <c:strRef>
              <c:f>optimized_production_rates!$D$1</c:f>
              <c:strCache>
                <c:ptCount val="1"/>
                <c:pt idx="0">
                  <c:v>CIN5 (17 Genes)</c:v>
                </c:pt>
              </c:strCache>
            </c:strRef>
          </c:tx>
          <c:invertIfNegative val="0"/>
          <c:cat>
            <c:strRef>
              <c:f>optimized_production_rates!$A$2:$A$28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optimized_production_rates!$D$2:$D$28</c:f>
              <c:numCache>
                <c:formatCode>General</c:formatCode>
                <c:ptCount val="27"/>
                <c:pt idx="1">
                  <c:v>0.223295285947394</c:v>
                </c:pt>
                <c:pt idx="5">
                  <c:v>0.846374595966167</c:v>
                </c:pt>
                <c:pt idx="9">
                  <c:v>0.232776815974584</c:v>
                </c:pt>
                <c:pt idx="10">
                  <c:v>0.288887594962669</c:v>
                </c:pt>
                <c:pt idx="11">
                  <c:v>1.271103160927129</c:v>
                </c:pt>
                <c:pt idx="12">
                  <c:v>0.545892922619087</c:v>
                </c:pt>
                <c:pt idx="14">
                  <c:v>0.144253454393078</c:v>
                </c:pt>
                <c:pt idx="15">
                  <c:v>0.267409598030602</c:v>
                </c:pt>
                <c:pt idx="16">
                  <c:v>2.610910744833262</c:v>
                </c:pt>
                <c:pt idx="18">
                  <c:v>0.199580066058165</c:v>
                </c:pt>
                <c:pt idx="19">
                  <c:v>0.58640787835643</c:v>
                </c:pt>
                <c:pt idx="20">
                  <c:v>0.247103713073766</c:v>
                </c:pt>
                <c:pt idx="21">
                  <c:v>0.275820163764373</c:v>
                </c:pt>
                <c:pt idx="22">
                  <c:v>0.818282040925328</c:v>
                </c:pt>
                <c:pt idx="24">
                  <c:v>0.746247554376721</c:v>
                </c:pt>
                <c:pt idx="25">
                  <c:v>1.114124926307391</c:v>
                </c:pt>
                <c:pt idx="26">
                  <c:v>0.132194425331235</c:v>
                </c:pt>
              </c:numCache>
            </c:numRef>
          </c:val>
        </c:ser>
        <c:ser>
          <c:idx val="3"/>
          <c:order val="3"/>
          <c:tx>
            <c:strRef>
              <c:f>optimized_production_rates!$E$1</c:f>
              <c:strCache>
                <c:ptCount val="1"/>
                <c:pt idx="0">
                  <c:v>GLN3</c:v>
                </c:pt>
              </c:strCache>
            </c:strRef>
          </c:tx>
          <c:invertIfNegative val="0"/>
          <c:cat>
            <c:strRef>
              <c:f>optimized_production_rates!$A$2:$A$28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optimized_production_rates!$E$2:$E$28</c:f>
              <c:numCache>
                <c:formatCode>General</c:formatCode>
                <c:ptCount val="27"/>
                <c:pt idx="5">
                  <c:v>1.271003641243315</c:v>
                </c:pt>
                <c:pt idx="7">
                  <c:v>0.160845843960781</c:v>
                </c:pt>
                <c:pt idx="9">
                  <c:v>0.220370374954671</c:v>
                </c:pt>
                <c:pt idx="10">
                  <c:v>0.284477580466366</c:v>
                </c:pt>
                <c:pt idx="11">
                  <c:v>1.256925871713203</c:v>
                </c:pt>
                <c:pt idx="12">
                  <c:v>0.182926186134223</c:v>
                </c:pt>
                <c:pt idx="16">
                  <c:v>0.520156519212597</c:v>
                </c:pt>
                <c:pt idx="17">
                  <c:v>1.320347751917089</c:v>
                </c:pt>
                <c:pt idx="19">
                  <c:v>1.197329360217946</c:v>
                </c:pt>
                <c:pt idx="21">
                  <c:v>0.287798399398025</c:v>
                </c:pt>
                <c:pt idx="22">
                  <c:v>2.305777244259648</c:v>
                </c:pt>
                <c:pt idx="23">
                  <c:v>1.576533678867146</c:v>
                </c:pt>
                <c:pt idx="24">
                  <c:v>0.538841529869477</c:v>
                </c:pt>
                <c:pt idx="25">
                  <c:v>0.792511915989875</c:v>
                </c:pt>
              </c:numCache>
            </c:numRef>
          </c:val>
        </c:ser>
        <c:ser>
          <c:idx val="4"/>
          <c:order val="4"/>
          <c:tx>
            <c:strRef>
              <c:f>optimized_production_rates!$F$1</c:f>
              <c:strCache>
                <c:ptCount val="1"/>
                <c:pt idx="0">
                  <c:v>HAP4</c:v>
                </c:pt>
              </c:strCache>
            </c:strRef>
          </c:tx>
          <c:invertIfNegative val="0"/>
          <c:cat>
            <c:strRef>
              <c:f>optimized_production_rates!$A$2:$A$28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optimized_production_rates!$F$2:$F$28</c:f>
              <c:numCache>
                <c:formatCode>General</c:formatCode>
                <c:ptCount val="27"/>
                <c:pt idx="1">
                  <c:v>0.16323432499927</c:v>
                </c:pt>
                <c:pt idx="4">
                  <c:v>2.026770243039428</c:v>
                </c:pt>
                <c:pt idx="5">
                  <c:v>0.951135551950118</c:v>
                </c:pt>
                <c:pt idx="9">
                  <c:v>0.235110127715167</c:v>
                </c:pt>
                <c:pt idx="10">
                  <c:v>0.287841401044972</c:v>
                </c:pt>
                <c:pt idx="11">
                  <c:v>1.672581844022221</c:v>
                </c:pt>
                <c:pt idx="12">
                  <c:v>0.238664310135987</c:v>
                </c:pt>
                <c:pt idx="16">
                  <c:v>0.88242405770614</c:v>
                </c:pt>
                <c:pt idx="19">
                  <c:v>1.20939642555566</c:v>
                </c:pt>
                <c:pt idx="20">
                  <c:v>0.320388323280111</c:v>
                </c:pt>
                <c:pt idx="21">
                  <c:v>0.241176222744498</c:v>
                </c:pt>
                <c:pt idx="22">
                  <c:v>1.249745969462271</c:v>
                </c:pt>
                <c:pt idx="24">
                  <c:v>0.341078302779555</c:v>
                </c:pt>
                <c:pt idx="25">
                  <c:v>0.864626625842861</c:v>
                </c:pt>
                <c:pt idx="26">
                  <c:v>0.129813716154895</c:v>
                </c:pt>
              </c:numCache>
            </c:numRef>
          </c:val>
        </c:ser>
        <c:ser>
          <c:idx val="5"/>
          <c:order val="5"/>
          <c:tx>
            <c:strRef>
              <c:f>optimized_production_rates!$G$1</c:f>
              <c:strCache>
                <c:ptCount val="1"/>
                <c:pt idx="0">
                  <c:v>ZAP1</c:v>
                </c:pt>
              </c:strCache>
            </c:strRef>
          </c:tx>
          <c:invertIfNegative val="0"/>
          <c:cat>
            <c:strRef>
              <c:f>optimized_production_rates!$A$2:$A$28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optimized_production_rates!$G$2:$G$28</c:f>
              <c:numCache>
                <c:formatCode>General</c:formatCode>
                <c:ptCount val="27"/>
                <c:pt idx="0">
                  <c:v>0.0575658901947018</c:v>
                </c:pt>
                <c:pt idx="1">
                  <c:v>0.231454349066301</c:v>
                </c:pt>
                <c:pt idx="5">
                  <c:v>1.915680925188988</c:v>
                </c:pt>
                <c:pt idx="6">
                  <c:v>0.291666931117113</c:v>
                </c:pt>
                <c:pt idx="8">
                  <c:v>0.0456068230458454</c:v>
                </c:pt>
                <c:pt idx="9">
                  <c:v>0.22779550926859</c:v>
                </c:pt>
                <c:pt idx="10">
                  <c:v>1.357203574804075</c:v>
                </c:pt>
                <c:pt idx="11">
                  <c:v>1.704620100510014</c:v>
                </c:pt>
                <c:pt idx="12">
                  <c:v>0.238992333413816</c:v>
                </c:pt>
                <c:pt idx="13">
                  <c:v>0.107908965419494</c:v>
                </c:pt>
                <c:pt idx="14">
                  <c:v>0.142935955072076</c:v>
                </c:pt>
                <c:pt idx="15">
                  <c:v>0.307594235270275</c:v>
                </c:pt>
                <c:pt idx="16">
                  <c:v>1.353883240758068</c:v>
                </c:pt>
                <c:pt idx="17">
                  <c:v>1.405376368337511</c:v>
                </c:pt>
                <c:pt idx="21">
                  <c:v>0.212764039671256</c:v>
                </c:pt>
                <c:pt idx="26">
                  <c:v>0.130661697450904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885720"/>
        <c:axId val="-2053516760"/>
      </c:barChart>
      <c:catAx>
        <c:axId val="-20998857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3516760"/>
        <c:crosses val="autoZero"/>
        <c:auto val="1"/>
        <c:lblAlgn val="ctr"/>
        <c:lblOffset val="100"/>
        <c:noMultiLvlLbl val="0"/>
      </c:catAx>
      <c:valAx>
        <c:axId val="-2053516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9885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optimized_threshold_b!$B$1</c:f>
              <c:strCache>
                <c:ptCount val="1"/>
                <c:pt idx="0">
                  <c:v>WT</c:v>
                </c:pt>
              </c:strCache>
            </c:strRef>
          </c:tx>
          <c:invertIfNegative val="0"/>
          <c:cat>
            <c:strRef>
              <c:f>optimized_threshold_b!$A$2:$A$28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optimized_threshold_b!$B$2:$B$28</c:f>
              <c:numCache>
                <c:formatCode>General</c:formatCode>
                <c:ptCount val="27"/>
                <c:pt idx="0">
                  <c:v>0.0</c:v>
                </c:pt>
                <c:pt idx="1">
                  <c:v>0.262124028397082</c:v>
                </c:pt>
                <c:pt idx="2">
                  <c:v>4.51685649317481</c:v>
                </c:pt>
                <c:pt idx="3">
                  <c:v>1.358124304426071</c:v>
                </c:pt>
                <c:pt idx="4">
                  <c:v>0.76411388816063</c:v>
                </c:pt>
                <c:pt idx="5">
                  <c:v>2.697563787237376</c:v>
                </c:pt>
                <c:pt idx="8">
                  <c:v>2.422825031475718</c:v>
                </c:pt>
                <c:pt idx="10">
                  <c:v>1.344126332267894</c:v>
                </c:pt>
                <c:pt idx="11">
                  <c:v>-1.745139746659776</c:v>
                </c:pt>
                <c:pt idx="12">
                  <c:v>1.312883162398218</c:v>
                </c:pt>
                <c:pt idx="16">
                  <c:v>0.896129655577542</c:v>
                </c:pt>
                <c:pt idx="19">
                  <c:v>1.243380725593212</c:v>
                </c:pt>
                <c:pt idx="21">
                  <c:v>-3.39406484809004</c:v>
                </c:pt>
                <c:pt idx="24">
                  <c:v>0.312823877758332</c:v>
                </c:pt>
                <c:pt idx="25">
                  <c:v>2.981617259366429</c:v>
                </c:pt>
                <c:pt idx="2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optimized_threshold_b!$C$1</c:f>
              <c:strCache>
                <c:ptCount val="1"/>
                <c:pt idx="0">
                  <c:v>CIN5 (14 Genes)</c:v>
                </c:pt>
              </c:strCache>
            </c:strRef>
          </c:tx>
          <c:invertIfNegative val="0"/>
          <c:cat>
            <c:strRef>
              <c:f>optimized_threshold_b!$A$2:$A$28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optimized_threshold_b!$C$2:$C$28</c:f>
              <c:numCache>
                <c:formatCode>General</c:formatCode>
                <c:ptCount val="27"/>
                <c:pt idx="5">
                  <c:v>-0.249977806</c:v>
                </c:pt>
                <c:pt idx="9">
                  <c:v>0.0</c:v>
                </c:pt>
                <c:pt idx="10">
                  <c:v>0.721971218720339</c:v>
                </c:pt>
                <c:pt idx="11">
                  <c:v>2.178153085800432</c:v>
                </c:pt>
                <c:pt idx="12">
                  <c:v>1.732411842467356</c:v>
                </c:pt>
                <c:pt idx="15">
                  <c:v>-0.0251654983317954</c:v>
                </c:pt>
                <c:pt idx="16">
                  <c:v>-1.407545747853095</c:v>
                </c:pt>
                <c:pt idx="18">
                  <c:v>1.063359759033917</c:v>
                </c:pt>
                <c:pt idx="19">
                  <c:v>-0.84878386684105</c:v>
                </c:pt>
                <c:pt idx="20">
                  <c:v>1.401357975939462</c:v>
                </c:pt>
                <c:pt idx="21">
                  <c:v>-0.560862942853574</c:v>
                </c:pt>
                <c:pt idx="22">
                  <c:v>-0.515305996827595</c:v>
                </c:pt>
                <c:pt idx="24">
                  <c:v>-1.813471980888042</c:v>
                </c:pt>
                <c:pt idx="25">
                  <c:v>-0.227406980062209</c:v>
                </c:pt>
              </c:numCache>
            </c:numRef>
          </c:val>
        </c:ser>
        <c:ser>
          <c:idx val="2"/>
          <c:order val="2"/>
          <c:tx>
            <c:strRef>
              <c:f>optimized_threshold_b!$D$1</c:f>
              <c:strCache>
                <c:ptCount val="1"/>
                <c:pt idx="0">
                  <c:v>CIN5 (17 Genes)</c:v>
                </c:pt>
              </c:strCache>
            </c:strRef>
          </c:tx>
          <c:invertIfNegative val="0"/>
          <c:cat>
            <c:strRef>
              <c:f>optimized_threshold_b!$A$2:$A$28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optimized_threshold_b!$D$2:$D$28</c:f>
              <c:numCache>
                <c:formatCode>General</c:formatCode>
                <c:ptCount val="27"/>
                <c:pt idx="1">
                  <c:v>1.495011742689769</c:v>
                </c:pt>
                <c:pt idx="5">
                  <c:v>0.375201590234179</c:v>
                </c:pt>
                <c:pt idx="9">
                  <c:v>0.0</c:v>
                </c:pt>
                <c:pt idx="10">
                  <c:v>0.597846209307697</c:v>
                </c:pt>
                <c:pt idx="11">
                  <c:v>3.129952440484738</c:v>
                </c:pt>
                <c:pt idx="12">
                  <c:v>1.887730329811488</c:v>
                </c:pt>
                <c:pt idx="14">
                  <c:v>0.206092752620434</c:v>
                </c:pt>
                <c:pt idx="15">
                  <c:v>-0.0326573613113047</c:v>
                </c:pt>
                <c:pt idx="16">
                  <c:v>-1.802447768591495</c:v>
                </c:pt>
                <c:pt idx="18">
                  <c:v>0.659349154383579</c:v>
                </c:pt>
                <c:pt idx="19">
                  <c:v>0.710663362870508</c:v>
                </c:pt>
                <c:pt idx="20">
                  <c:v>0.179632115111102</c:v>
                </c:pt>
                <c:pt idx="21">
                  <c:v>-1.738883921181963</c:v>
                </c:pt>
                <c:pt idx="22">
                  <c:v>0.124224799630721</c:v>
                </c:pt>
                <c:pt idx="24">
                  <c:v>0.910934713872158</c:v>
                </c:pt>
                <c:pt idx="25">
                  <c:v>0.0539253723624353</c:v>
                </c:pt>
                <c:pt idx="2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optimized_threshold_b!$E$1</c:f>
              <c:strCache>
                <c:ptCount val="1"/>
                <c:pt idx="0">
                  <c:v>GLN3</c:v>
                </c:pt>
              </c:strCache>
            </c:strRef>
          </c:tx>
          <c:invertIfNegative val="0"/>
          <c:cat>
            <c:strRef>
              <c:f>optimized_threshold_b!$A$2:$A$28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optimized_threshold_b!$E$2:$E$28</c:f>
              <c:numCache>
                <c:formatCode>General</c:formatCode>
                <c:ptCount val="27"/>
                <c:pt idx="5">
                  <c:v>0.209399465600768</c:v>
                </c:pt>
                <c:pt idx="7">
                  <c:v>0.95036344888317</c:v>
                </c:pt>
                <c:pt idx="9">
                  <c:v>0.0</c:v>
                </c:pt>
                <c:pt idx="10">
                  <c:v>1.482407766302815</c:v>
                </c:pt>
                <c:pt idx="11">
                  <c:v>0.614245954857868</c:v>
                </c:pt>
                <c:pt idx="12">
                  <c:v>0.870922376778651</c:v>
                </c:pt>
                <c:pt idx="16">
                  <c:v>1.661419406149075</c:v>
                </c:pt>
                <c:pt idx="17">
                  <c:v>-0.0134797756084702</c:v>
                </c:pt>
                <c:pt idx="19">
                  <c:v>-0.0214150723396686</c:v>
                </c:pt>
                <c:pt idx="21">
                  <c:v>0.766078190282295</c:v>
                </c:pt>
                <c:pt idx="22">
                  <c:v>-2.553877634406508</c:v>
                </c:pt>
                <c:pt idx="23">
                  <c:v>0.351001392906089</c:v>
                </c:pt>
                <c:pt idx="24">
                  <c:v>1.108341513235848</c:v>
                </c:pt>
                <c:pt idx="25">
                  <c:v>1.692328333743848</c:v>
                </c:pt>
              </c:numCache>
            </c:numRef>
          </c:val>
        </c:ser>
        <c:ser>
          <c:idx val="4"/>
          <c:order val="4"/>
          <c:tx>
            <c:strRef>
              <c:f>optimized_threshold_b!$F$1</c:f>
              <c:strCache>
                <c:ptCount val="1"/>
                <c:pt idx="0">
                  <c:v>HAP4</c:v>
                </c:pt>
              </c:strCache>
            </c:strRef>
          </c:tx>
          <c:invertIfNegative val="0"/>
          <c:cat>
            <c:strRef>
              <c:f>optimized_threshold_b!$A$2:$A$28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optimized_threshold_b!$F$2:$F$28</c:f>
              <c:numCache>
                <c:formatCode>General</c:formatCode>
                <c:ptCount val="27"/>
                <c:pt idx="1">
                  <c:v>0.60024790543575</c:v>
                </c:pt>
                <c:pt idx="4">
                  <c:v>-1.788383775675857</c:v>
                </c:pt>
                <c:pt idx="5">
                  <c:v>2.36898323209749</c:v>
                </c:pt>
                <c:pt idx="9">
                  <c:v>0.0</c:v>
                </c:pt>
                <c:pt idx="10">
                  <c:v>0.820555923540028</c:v>
                </c:pt>
                <c:pt idx="11">
                  <c:v>0.726615645521653</c:v>
                </c:pt>
                <c:pt idx="12">
                  <c:v>0.968024053177125</c:v>
                </c:pt>
                <c:pt idx="16">
                  <c:v>4.748924117510032</c:v>
                </c:pt>
                <c:pt idx="19">
                  <c:v>1.039919813687509</c:v>
                </c:pt>
                <c:pt idx="20">
                  <c:v>0.57712108036576</c:v>
                </c:pt>
                <c:pt idx="21">
                  <c:v>0.326154591204089</c:v>
                </c:pt>
                <c:pt idx="22">
                  <c:v>-0.591006184912502</c:v>
                </c:pt>
                <c:pt idx="24">
                  <c:v>2.304252279865664</c:v>
                </c:pt>
                <c:pt idx="25">
                  <c:v>2.095374344491341</c:v>
                </c:pt>
                <c:pt idx="26">
                  <c:v>0.0</c:v>
                </c:pt>
              </c:numCache>
            </c:numRef>
          </c:val>
        </c:ser>
        <c:ser>
          <c:idx val="5"/>
          <c:order val="5"/>
          <c:tx>
            <c:strRef>
              <c:f>optimized_threshold_b!$G$1</c:f>
              <c:strCache>
                <c:ptCount val="1"/>
                <c:pt idx="0">
                  <c:v>ZAP1</c:v>
                </c:pt>
              </c:strCache>
            </c:strRef>
          </c:tx>
          <c:invertIfNegative val="0"/>
          <c:cat>
            <c:strRef>
              <c:f>optimized_threshold_b!$A$2:$A$28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optimized_threshold_b!$G$2:$G$28</c:f>
              <c:numCache>
                <c:formatCode>General</c:formatCode>
                <c:ptCount val="27"/>
                <c:pt idx="0">
                  <c:v>0.0</c:v>
                </c:pt>
                <c:pt idx="1">
                  <c:v>1.538999217906269</c:v>
                </c:pt>
                <c:pt idx="5">
                  <c:v>-0.536934414697174</c:v>
                </c:pt>
                <c:pt idx="6">
                  <c:v>-0.0235463405159241</c:v>
                </c:pt>
                <c:pt idx="8">
                  <c:v>-0.942389874285729</c:v>
                </c:pt>
                <c:pt idx="9">
                  <c:v>0.0</c:v>
                </c:pt>
                <c:pt idx="10">
                  <c:v>-0.447653587218826</c:v>
                </c:pt>
                <c:pt idx="11">
                  <c:v>0.170199964165051</c:v>
                </c:pt>
                <c:pt idx="12">
                  <c:v>0.384936847940669</c:v>
                </c:pt>
                <c:pt idx="13">
                  <c:v>0.0950310779900902</c:v>
                </c:pt>
                <c:pt idx="14">
                  <c:v>0.264279282579153</c:v>
                </c:pt>
                <c:pt idx="15">
                  <c:v>-0.0397087059584455</c:v>
                </c:pt>
                <c:pt idx="16">
                  <c:v>-0.647782819712413</c:v>
                </c:pt>
                <c:pt idx="17">
                  <c:v>1.717458690616056</c:v>
                </c:pt>
                <c:pt idx="21">
                  <c:v>-2.744608001249048</c:v>
                </c:pt>
                <c:pt idx="2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589320"/>
        <c:axId val="2128453208"/>
      </c:barChart>
      <c:catAx>
        <c:axId val="2119589320"/>
        <c:scaling>
          <c:orientation val="minMax"/>
        </c:scaling>
        <c:delete val="0"/>
        <c:axPos val="b"/>
        <c:majorTickMark val="out"/>
        <c:minorTickMark val="none"/>
        <c:tickLblPos val="nextTo"/>
        <c:crossAx val="2128453208"/>
        <c:crosses val="autoZero"/>
        <c:auto val="1"/>
        <c:lblAlgn val="ctr"/>
        <c:lblOffset val="100"/>
        <c:noMultiLvlLbl val="0"/>
      </c:catAx>
      <c:valAx>
        <c:axId val="2128453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9589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mse_comparison_wt!$B$1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mse_comparison_wt!$B$2:$B$17</c:f>
              <c:numCache>
                <c:formatCode>General</c:formatCode>
                <c:ptCount val="16"/>
                <c:pt idx="0">
                  <c:v>0.677523902146247</c:v>
                </c:pt>
                <c:pt idx="1">
                  <c:v>0.469098921141009</c:v>
                </c:pt>
                <c:pt idx="2">
                  <c:v>0.938565135428133</c:v>
                </c:pt>
                <c:pt idx="3">
                  <c:v>0.674345097867955</c:v>
                </c:pt>
                <c:pt idx="4">
                  <c:v>0.364160332507946</c:v>
                </c:pt>
                <c:pt idx="5">
                  <c:v>0.891365035425699</c:v>
                </c:pt>
                <c:pt idx="6">
                  <c:v>0.642415012832428</c:v>
                </c:pt>
                <c:pt idx="7">
                  <c:v>0.487372092332267</c:v>
                </c:pt>
                <c:pt idx="8">
                  <c:v>2.144612388795198</c:v>
                </c:pt>
                <c:pt idx="9">
                  <c:v>0.619328077971761</c:v>
                </c:pt>
                <c:pt idx="10">
                  <c:v>0.488305738449456</c:v>
                </c:pt>
                <c:pt idx="11">
                  <c:v>0.986181026343554</c:v>
                </c:pt>
                <c:pt idx="12">
                  <c:v>0.293776802382955</c:v>
                </c:pt>
                <c:pt idx="13">
                  <c:v>0.792603947211666</c:v>
                </c:pt>
                <c:pt idx="14">
                  <c:v>0.410288805351041</c:v>
                </c:pt>
                <c:pt idx="15">
                  <c:v>2.36712952635505</c:v>
                </c:pt>
              </c:numCache>
            </c:numRef>
          </c:val>
        </c:ser>
        <c:ser>
          <c:idx val="1"/>
          <c:order val="1"/>
          <c:tx>
            <c:strRef>
              <c:f>mse_comparison_wt!$C$1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mse_comparison_wt!$C$2:$C$17</c:f>
              <c:numCache>
                <c:formatCode>General</c:formatCode>
                <c:ptCount val="16"/>
                <c:pt idx="0">
                  <c:v>0.681759863006641</c:v>
                </c:pt>
                <c:pt idx="1">
                  <c:v>0.109557558699997</c:v>
                </c:pt>
                <c:pt idx="2">
                  <c:v>1.352819476060111</c:v>
                </c:pt>
                <c:pt idx="3">
                  <c:v>0.178551797549665</c:v>
                </c:pt>
                <c:pt idx="4">
                  <c:v>0.778395550246889</c:v>
                </c:pt>
                <c:pt idx="5">
                  <c:v>0.255179919166667</c:v>
                </c:pt>
                <c:pt idx="6">
                  <c:v>1.297978224994297</c:v>
                </c:pt>
                <c:pt idx="7">
                  <c:v>0.212818442282708</c:v>
                </c:pt>
                <c:pt idx="8">
                  <c:v>1.190845176576313</c:v>
                </c:pt>
                <c:pt idx="9">
                  <c:v>0.697865293287398</c:v>
                </c:pt>
                <c:pt idx="10">
                  <c:v>0.440726062259798</c:v>
                </c:pt>
                <c:pt idx="11">
                  <c:v>0.247455452861613</c:v>
                </c:pt>
                <c:pt idx="12">
                  <c:v>0.749264360087699</c:v>
                </c:pt>
                <c:pt idx="13">
                  <c:v>0.643681421248481</c:v>
                </c:pt>
                <c:pt idx="14">
                  <c:v>0.738961522929761</c:v>
                </c:pt>
                <c:pt idx="15">
                  <c:v>0.68927831304678</c:v>
                </c:pt>
              </c:numCache>
            </c:numRef>
          </c:val>
        </c:ser>
        <c:ser>
          <c:idx val="2"/>
          <c:order val="2"/>
          <c:tx>
            <c:strRef>
              <c:f>mse_comparison_wt!$D$1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mse_comparison_wt!$D$2:$D$17</c:f>
              <c:numCache>
                <c:formatCode>General</c:formatCode>
                <c:ptCount val="16"/>
                <c:pt idx="0">
                  <c:v>0.878848445315615</c:v>
                </c:pt>
                <c:pt idx="1">
                  <c:v>1.310510817989841</c:v>
                </c:pt>
                <c:pt idx="2">
                  <c:v>1.023312189839288</c:v>
                </c:pt>
                <c:pt idx="3">
                  <c:v>0.591603454000634</c:v>
                </c:pt>
                <c:pt idx="4">
                  <c:v>0.698625988795804</c:v>
                </c:pt>
                <c:pt idx="5">
                  <c:v>0.888301558221409</c:v>
                </c:pt>
                <c:pt idx="6">
                  <c:v>1.256202622972813</c:v>
                </c:pt>
                <c:pt idx="7">
                  <c:v>0.353261053333333</c:v>
                </c:pt>
                <c:pt idx="8">
                  <c:v>1.354445229507937</c:v>
                </c:pt>
                <c:pt idx="9">
                  <c:v>0.296901161585764</c:v>
                </c:pt>
                <c:pt idx="10">
                  <c:v>0.759712435936447</c:v>
                </c:pt>
                <c:pt idx="11">
                  <c:v>0.961865186579787</c:v>
                </c:pt>
                <c:pt idx="12">
                  <c:v>0.453131075390051</c:v>
                </c:pt>
                <c:pt idx="13">
                  <c:v>0.880292874574499</c:v>
                </c:pt>
                <c:pt idx="14">
                  <c:v>1.703536573777327</c:v>
                </c:pt>
                <c:pt idx="15">
                  <c:v>2.636009893907885</c:v>
                </c:pt>
              </c:numCache>
            </c:numRef>
          </c:val>
        </c:ser>
        <c:ser>
          <c:idx val="3"/>
          <c:order val="3"/>
          <c:tx>
            <c:strRef>
              <c:f>mse_comparison_wt!$E$1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mse_comparison_wt!$E$2:$E$17</c:f>
              <c:numCache>
                <c:formatCode>General</c:formatCode>
                <c:ptCount val="16"/>
                <c:pt idx="0">
                  <c:v>0.530737853251994</c:v>
                </c:pt>
                <c:pt idx="1">
                  <c:v>0.146626041094191</c:v>
                </c:pt>
                <c:pt idx="2">
                  <c:v>1.518796412766795</c:v>
                </c:pt>
                <c:pt idx="3">
                  <c:v>0.388355655718792</c:v>
                </c:pt>
                <c:pt idx="4">
                  <c:v>0.283196371232417</c:v>
                </c:pt>
                <c:pt idx="5">
                  <c:v>1.1365828605708</c:v>
                </c:pt>
                <c:pt idx="6">
                  <c:v>0.599938001474152</c:v>
                </c:pt>
                <c:pt idx="7">
                  <c:v>0.19216769074505</c:v>
                </c:pt>
                <c:pt idx="8">
                  <c:v>0.4916199175</c:v>
                </c:pt>
                <c:pt idx="9">
                  <c:v>2.818578361799227</c:v>
                </c:pt>
                <c:pt idx="10">
                  <c:v>0.193099988145278</c:v>
                </c:pt>
                <c:pt idx="11">
                  <c:v>0.18573194587398</c:v>
                </c:pt>
                <c:pt idx="12">
                  <c:v>0.231219587690595</c:v>
                </c:pt>
                <c:pt idx="13">
                  <c:v>0.318349867737357</c:v>
                </c:pt>
                <c:pt idx="14">
                  <c:v>0.763126365230395</c:v>
                </c:pt>
                <c:pt idx="15">
                  <c:v>1.120618462723967</c:v>
                </c:pt>
              </c:numCache>
            </c:numRef>
          </c:val>
        </c:ser>
        <c:ser>
          <c:idx val="4"/>
          <c:order val="4"/>
          <c:tx>
            <c:strRef>
              <c:f>mse_comparison_wt!$F$1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mse_comparison_wt!$F$2:$F$17</c:f>
              <c:numCache>
                <c:formatCode>General</c:formatCode>
                <c:ptCount val="16"/>
                <c:pt idx="0">
                  <c:v>1.15684188641336</c:v>
                </c:pt>
                <c:pt idx="1">
                  <c:v>0.211912138884271</c:v>
                </c:pt>
                <c:pt idx="2">
                  <c:v>4.912560996190533</c:v>
                </c:pt>
                <c:pt idx="3">
                  <c:v>0.419197211994888</c:v>
                </c:pt>
                <c:pt idx="4">
                  <c:v>1.100698236791211</c:v>
                </c:pt>
                <c:pt idx="5">
                  <c:v>0.755526478252741</c:v>
                </c:pt>
                <c:pt idx="6">
                  <c:v>0.720481056769603</c:v>
                </c:pt>
                <c:pt idx="7">
                  <c:v>0.233242756808003</c:v>
                </c:pt>
                <c:pt idx="8">
                  <c:v>1.440005952221193</c:v>
                </c:pt>
                <c:pt idx="9">
                  <c:v>0.593595616666667</c:v>
                </c:pt>
                <c:pt idx="10">
                  <c:v>0.461813845303578</c:v>
                </c:pt>
                <c:pt idx="11">
                  <c:v>1.082283593230456</c:v>
                </c:pt>
                <c:pt idx="12">
                  <c:v>0.253729102647557</c:v>
                </c:pt>
                <c:pt idx="13">
                  <c:v>0.311376536149382</c:v>
                </c:pt>
                <c:pt idx="14">
                  <c:v>0.667299232424148</c:v>
                </c:pt>
                <c:pt idx="15">
                  <c:v>0.438035881587642</c:v>
                </c:pt>
              </c:numCache>
            </c:numRef>
          </c:val>
        </c:ser>
        <c:ser>
          <c:idx val="5"/>
          <c:order val="5"/>
          <c:tx>
            <c:strRef>
              <c:f>mse_comparison_wt!$G$1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mse_comparison_wt!$G$2:$G$17</c:f>
              <c:numCache>
                <c:formatCode>General</c:formatCode>
                <c:ptCount val="16"/>
                <c:pt idx="0">
                  <c:v>1.671705952831131</c:v>
                </c:pt>
                <c:pt idx="1">
                  <c:v>0.846708026833251</c:v>
                </c:pt>
                <c:pt idx="2">
                  <c:v>0.667347280599989</c:v>
                </c:pt>
                <c:pt idx="3">
                  <c:v>0.257290903990738</c:v>
                </c:pt>
                <c:pt idx="4">
                  <c:v>1.156698124754602</c:v>
                </c:pt>
                <c:pt idx="5">
                  <c:v>1.455492697740063</c:v>
                </c:pt>
                <c:pt idx="6">
                  <c:v>0.260084486754582</c:v>
                </c:pt>
                <c:pt idx="7">
                  <c:v>0.190224653275683</c:v>
                </c:pt>
                <c:pt idx="8">
                  <c:v>0.618886566188392</c:v>
                </c:pt>
                <c:pt idx="9">
                  <c:v>0.526119612830732</c:v>
                </c:pt>
                <c:pt idx="10">
                  <c:v>0.256776394619168</c:v>
                </c:pt>
                <c:pt idx="11">
                  <c:v>0.3139255015477</c:v>
                </c:pt>
                <c:pt idx="12">
                  <c:v>0.258895752795262</c:v>
                </c:pt>
                <c:pt idx="13">
                  <c:v>0.46976287341869</c:v>
                </c:pt>
                <c:pt idx="14">
                  <c:v>0.528721042728611</c:v>
                </c:pt>
                <c:pt idx="15">
                  <c:v>3.940842393333332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1265624"/>
        <c:axId val="-2049411640"/>
      </c:barChart>
      <c:catAx>
        <c:axId val="21312656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49411640"/>
        <c:crosses val="autoZero"/>
        <c:auto val="1"/>
        <c:lblAlgn val="ctr"/>
        <c:lblOffset val="100"/>
        <c:noMultiLvlLbl val="0"/>
      </c:catAx>
      <c:valAx>
        <c:axId val="-2049411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1265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mse_comparison_dcin5!$B$2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mse_comparison_dcin5!$A$3:$A$16</c:f>
              <c:strCache>
                <c:ptCount val="14"/>
                <c:pt idx="0">
                  <c:v>CIN5</c:v>
                </c:pt>
                <c:pt idx="1">
                  <c:v>GCR2</c:v>
                </c:pt>
                <c:pt idx="2">
                  <c:v>GLN3</c:v>
                </c:pt>
                <c:pt idx="3">
                  <c:v>HAP4</c:v>
                </c:pt>
                <c:pt idx="4">
                  <c:v>HMO1</c:v>
                </c:pt>
                <c:pt idx="5">
                  <c:v>MGA2</c:v>
                </c:pt>
                <c:pt idx="6">
                  <c:v>MSN2</c:v>
                </c:pt>
                <c:pt idx="7">
                  <c:v>RDS3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mse_comparison_dcin5!$B$3:$B$16</c:f>
              <c:numCache>
                <c:formatCode>General</c:formatCode>
                <c:ptCount val="14"/>
                <c:pt idx="0">
                  <c:v>0.722796301432969</c:v>
                </c:pt>
                <c:pt idx="1">
                  <c:v>0.471652365539266</c:v>
                </c:pt>
                <c:pt idx="2">
                  <c:v>0.501083326232173</c:v>
                </c:pt>
                <c:pt idx="3">
                  <c:v>2.127443807784427</c:v>
                </c:pt>
                <c:pt idx="4">
                  <c:v>0.64500107184359</c:v>
                </c:pt>
                <c:pt idx="5">
                  <c:v>0.481662378835605</c:v>
                </c:pt>
                <c:pt idx="6">
                  <c:v>0.528876493871981</c:v>
                </c:pt>
                <c:pt idx="7">
                  <c:v>0.23004290427067</c:v>
                </c:pt>
                <c:pt idx="8">
                  <c:v>0.988962937396496</c:v>
                </c:pt>
                <c:pt idx="9">
                  <c:v>1.869963965357812</c:v>
                </c:pt>
                <c:pt idx="10">
                  <c:v>0.262067785115692</c:v>
                </c:pt>
                <c:pt idx="11">
                  <c:v>0.460644501686291</c:v>
                </c:pt>
                <c:pt idx="12">
                  <c:v>0.88318268939703</c:v>
                </c:pt>
                <c:pt idx="13">
                  <c:v>0.430641413252234</c:v>
                </c:pt>
              </c:numCache>
            </c:numRef>
          </c:val>
        </c:ser>
        <c:ser>
          <c:idx val="1"/>
          <c:order val="1"/>
          <c:tx>
            <c:strRef>
              <c:f>mse_comparison_dcin5!$C$2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mse_comparison_dcin5!$A$3:$A$16</c:f>
              <c:strCache>
                <c:ptCount val="14"/>
                <c:pt idx="0">
                  <c:v>CIN5</c:v>
                </c:pt>
                <c:pt idx="1">
                  <c:v>GCR2</c:v>
                </c:pt>
                <c:pt idx="2">
                  <c:v>GLN3</c:v>
                </c:pt>
                <c:pt idx="3">
                  <c:v>HAP4</c:v>
                </c:pt>
                <c:pt idx="4">
                  <c:v>HMO1</c:v>
                </c:pt>
                <c:pt idx="5">
                  <c:v>MGA2</c:v>
                </c:pt>
                <c:pt idx="6">
                  <c:v>MSN2</c:v>
                </c:pt>
                <c:pt idx="7">
                  <c:v>RDS3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mse_comparison_dcin5!$C$3:$C$16</c:f>
              <c:numCache>
                <c:formatCode>General</c:formatCode>
                <c:ptCount val="14"/>
                <c:pt idx="0">
                  <c:v>0.1449642125</c:v>
                </c:pt>
                <c:pt idx="1">
                  <c:v>0.8437907732622</c:v>
                </c:pt>
                <c:pt idx="2">
                  <c:v>0.27793107733272</c:v>
                </c:pt>
                <c:pt idx="3">
                  <c:v>1.171059174722969</c:v>
                </c:pt>
                <c:pt idx="4">
                  <c:v>0.651958990905892</c:v>
                </c:pt>
                <c:pt idx="5">
                  <c:v>0.143179050891051</c:v>
                </c:pt>
                <c:pt idx="6">
                  <c:v>0.33402687680756</c:v>
                </c:pt>
                <c:pt idx="7">
                  <c:v>0.482021233727974</c:v>
                </c:pt>
                <c:pt idx="8">
                  <c:v>0.263505708328233</c:v>
                </c:pt>
                <c:pt idx="9">
                  <c:v>0.882053881820877</c:v>
                </c:pt>
                <c:pt idx="10">
                  <c:v>0.791715274610002</c:v>
                </c:pt>
                <c:pt idx="11">
                  <c:v>0.267404891842492</c:v>
                </c:pt>
                <c:pt idx="12">
                  <c:v>0.662672466144309</c:v>
                </c:pt>
                <c:pt idx="13">
                  <c:v>0.757811874505138</c:v>
                </c:pt>
              </c:numCache>
            </c:numRef>
          </c:val>
        </c:ser>
        <c:ser>
          <c:idx val="2"/>
          <c:order val="2"/>
          <c:tx>
            <c:strRef>
              <c:f>mse_comparison_dcin5!$D$2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mse_comparison_dcin5!$A$3:$A$16</c:f>
              <c:strCache>
                <c:ptCount val="14"/>
                <c:pt idx="0">
                  <c:v>CIN5</c:v>
                </c:pt>
                <c:pt idx="1">
                  <c:v>GCR2</c:v>
                </c:pt>
                <c:pt idx="2">
                  <c:v>GLN3</c:v>
                </c:pt>
                <c:pt idx="3">
                  <c:v>HAP4</c:v>
                </c:pt>
                <c:pt idx="4">
                  <c:v>HMO1</c:v>
                </c:pt>
                <c:pt idx="5">
                  <c:v>MGA2</c:v>
                </c:pt>
                <c:pt idx="6">
                  <c:v>MSN2</c:v>
                </c:pt>
                <c:pt idx="7">
                  <c:v>RDS3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mse_comparison_dcin5!$D$3:$D$16</c:f>
              <c:numCache>
                <c:formatCode>General</c:formatCode>
                <c:ptCount val="14"/>
                <c:pt idx="0">
                  <c:v>0.868803248792668</c:v>
                </c:pt>
                <c:pt idx="1">
                  <c:v>0.786890430110147</c:v>
                </c:pt>
                <c:pt idx="2">
                  <c:v>0.353261053333333</c:v>
                </c:pt>
                <c:pt idx="3">
                  <c:v>1.522384663672216</c:v>
                </c:pt>
                <c:pt idx="4">
                  <c:v>0.305352427230384</c:v>
                </c:pt>
                <c:pt idx="5">
                  <c:v>0.130605750133767</c:v>
                </c:pt>
                <c:pt idx="6">
                  <c:v>0.845376213993732</c:v>
                </c:pt>
                <c:pt idx="7">
                  <c:v>1.106254952877855</c:v>
                </c:pt>
                <c:pt idx="8">
                  <c:v>0.9653958908835</c:v>
                </c:pt>
                <c:pt idx="9">
                  <c:v>0.349403875122439</c:v>
                </c:pt>
                <c:pt idx="10">
                  <c:v>0.413856534852239</c:v>
                </c:pt>
                <c:pt idx="11">
                  <c:v>0.275315809185295</c:v>
                </c:pt>
                <c:pt idx="12">
                  <c:v>0.804769896080673</c:v>
                </c:pt>
                <c:pt idx="13">
                  <c:v>1.353228209769899</c:v>
                </c:pt>
              </c:numCache>
            </c:numRef>
          </c:val>
        </c:ser>
        <c:ser>
          <c:idx val="3"/>
          <c:order val="3"/>
          <c:tx>
            <c:strRef>
              <c:f>mse_comparison_dcin5!$E$2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mse_comparison_dcin5!$A$3:$A$16</c:f>
              <c:strCache>
                <c:ptCount val="14"/>
                <c:pt idx="0">
                  <c:v>CIN5</c:v>
                </c:pt>
                <c:pt idx="1">
                  <c:v>GCR2</c:v>
                </c:pt>
                <c:pt idx="2">
                  <c:v>GLN3</c:v>
                </c:pt>
                <c:pt idx="3">
                  <c:v>HAP4</c:v>
                </c:pt>
                <c:pt idx="4">
                  <c:v>HMO1</c:v>
                </c:pt>
                <c:pt idx="5">
                  <c:v>MGA2</c:v>
                </c:pt>
                <c:pt idx="6">
                  <c:v>MSN2</c:v>
                </c:pt>
                <c:pt idx="7">
                  <c:v>RDS3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mse_comparison_dcin5!$E$3:$E$16</c:f>
              <c:numCache>
                <c:formatCode>General</c:formatCode>
                <c:ptCount val="14"/>
                <c:pt idx="0">
                  <c:v>1.06705691787989</c:v>
                </c:pt>
                <c:pt idx="1">
                  <c:v>0.955850614091442</c:v>
                </c:pt>
                <c:pt idx="2">
                  <c:v>0.190995615343442</c:v>
                </c:pt>
                <c:pt idx="3">
                  <c:v>0.4916199175</c:v>
                </c:pt>
                <c:pt idx="4">
                  <c:v>2.78441041456627</c:v>
                </c:pt>
                <c:pt idx="5">
                  <c:v>0.205377433872493</c:v>
                </c:pt>
                <c:pt idx="6">
                  <c:v>0.24388366415242</c:v>
                </c:pt>
                <c:pt idx="7">
                  <c:v>0.266736258453233</c:v>
                </c:pt>
                <c:pt idx="8">
                  <c:v>0.183628527401954</c:v>
                </c:pt>
                <c:pt idx="9">
                  <c:v>0.178039546563152</c:v>
                </c:pt>
                <c:pt idx="10">
                  <c:v>0.263824911696646</c:v>
                </c:pt>
                <c:pt idx="11">
                  <c:v>0.486440855330612</c:v>
                </c:pt>
                <c:pt idx="12">
                  <c:v>0.45159162324665</c:v>
                </c:pt>
                <c:pt idx="13">
                  <c:v>0.801192946652702</c:v>
                </c:pt>
              </c:numCache>
            </c:numRef>
          </c:val>
        </c:ser>
        <c:ser>
          <c:idx val="4"/>
          <c:order val="4"/>
          <c:tx>
            <c:strRef>
              <c:f>mse_comparison_dcin5!$F$2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mse_comparison_dcin5!$A$3:$A$16</c:f>
              <c:strCache>
                <c:ptCount val="14"/>
                <c:pt idx="0">
                  <c:v>CIN5</c:v>
                </c:pt>
                <c:pt idx="1">
                  <c:v>GCR2</c:v>
                </c:pt>
                <c:pt idx="2">
                  <c:v>GLN3</c:v>
                </c:pt>
                <c:pt idx="3">
                  <c:v>HAP4</c:v>
                </c:pt>
                <c:pt idx="4">
                  <c:v>HMO1</c:v>
                </c:pt>
                <c:pt idx="5">
                  <c:v>MGA2</c:v>
                </c:pt>
                <c:pt idx="6">
                  <c:v>MSN2</c:v>
                </c:pt>
                <c:pt idx="7">
                  <c:v>RDS3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mse_comparison_dcin5!$F$3:$F$16</c:f>
              <c:numCache>
                <c:formatCode>General</c:formatCode>
                <c:ptCount val="14"/>
                <c:pt idx="0">
                  <c:v>0.797075709458288</c:v>
                </c:pt>
                <c:pt idx="1">
                  <c:v>0.479130238299297</c:v>
                </c:pt>
                <c:pt idx="2">
                  <c:v>0.28476554166879</c:v>
                </c:pt>
                <c:pt idx="3">
                  <c:v>1.421461527614763</c:v>
                </c:pt>
                <c:pt idx="4">
                  <c:v>0.593595616666667</c:v>
                </c:pt>
                <c:pt idx="5">
                  <c:v>0.295700559726016</c:v>
                </c:pt>
                <c:pt idx="6">
                  <c:v>0.444605025134897</c:v>
                </c:pt>
                <c:pt idx="7">
                  <c:v>1.835185132381002</c:v>
                </c:pt>
                <c:pt idx="8">
                  <c:v>1.161156936772133</c:v>
                </c:pt>
                <c:pt idx="9">
                  <c:v>0.53753662840439</c:v>
                </c:pt>
                <c:pt idx="10">
                  <c:v>0.255804481827353</c:v>
                </c:pt>
                <c:pt idx="11">
                  <c:v>0.27140737279938</c:v>
                </c:pt>
                <c:pt idx="12">
                  <c:v>0.360283645617838</c:v>
                </c:pt>
                <c:pt idx="13">
                  <c:v>0.661193185799969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318872"/>
        <c:axId val="-2049907576"/>
      </c:barChart>
      <c:catAx>
        <c:axId val="-21053188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49907576"/>
        <c:crosses val="autoZero"/>
        <c:auto val="1"/>
        <c:lblAlgn val="ctr"/>
        <c:lblOffset val="100"/>
        <c:noMultiLvlLbl val="0"/>
      </c:catAx>
      <c:valAx>
        <c:axId val="-2049907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5318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mse_comparison_dcin5!$I$2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mse_comparison_dcin5!$H$3:$H$19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mse_comparison_dcin5!$I$3:$I$19</c:f>
              <c:numCache>
                <c:formatCode>General</c:formatCode>
                <c:ptCount val="17"/>
                <c:pt idx="0">
                  <c:v>0.411320538043566</c:v>
                </c:pt>
                <c:pt idx="1">
                  <c:v>0.845771701780911</c:v>
                </c:pt>
                <c:pt idx="2">
                  <c:v>0.501992303918619</c:v>
                </c:pt>
                <c:pt idx="3">
                  <c:v>0.477325188324043</c:v>
                </c:pt>
                <c:pt idx="4">
                  <c:v>2.101884284529554</c:v>
                </c:pt>
                <c:pt idx="5">
                  <c:v>0.64028441694525</c:v>
                </c:pt>
                <c:pt idx="6">
                  <c:v>1.232337375273702</c:v>
                </c:pt>
                <c:pt idx="7">
                  <c:v>0.532454011461283</c:v>
                </c:pt>
                <c:pt idx="8">
                  <c:v>0.541588997349779</c:v>
                </c:pt>
                <c:pt idx="9">
                  <c:v>0.23177770455563</c:v>
                </c:pt>
                <c:pt idx="10">
                  <c:v>0.994041334161549</c:v>
                </c:pt>
                <c:pt idx="11">
                  <c:v>1.85394626426909</c:v>
                </c:pt>
                <c:pt idx="12">
                  <c:v>0.282293594424155</c:v>
                </c:pt>
                <c:pt idx="13">
                  <c:v>0.451991321518238</c:v>
                </c:pt>
                <c:pt idx="14">
                  <c:v>0.723444414982261</c:v>
                </c:pt>
                <c:pt idx="15">
                  <c:v>0.406136827120828</c:v>
                </c:pt>
                <c:pt idx="16">
                  <c:v>2.059781692109081</c:v>
                </c:pt>
              </c:numCache>
            </c:numRef>
          </c:val>
        </c:ser>
        <c:ser>
          <c:idx val="1"/>
          <c:order val="1"/>
          <c:tx>
            <c:strRef>
              <c:f>mse_comparison_dcin5!$J$2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mse_comparison_dcin5!$H$3:$H$19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mse_comparison_dcin5!$J$3:$J$19</c:f>
              <c:numCache>
                <c:formatCode>General</c:formatCode>
                <c:ptCount val="17"/>
                <c:pt idx="0">
                  <c:v>0.0992847214059903</c:v>
                </c:pt>
                <c:pt idx="1">
                  <c:v>0.1389393325</c:v>
                </c:pt>
                <c:pt idx="2">
                  <c:v>0.889269757742526</c:v>
                </c:pt>
                <c:pt idx="3">
                  <c:v>0.198700951721269</c:v>
                </c:pt>
                <c:pt idx="4">
                  <c:v>1.183647826891488</c:v>
                </c:pt>
                <c:pt idx="5">
                  <c:v>0.625782206554727</c:v>
                </c:pt>
                <c:pt idx="6">
                  <c:v>0.817620085406046</c:v>
                </c:pt>
                <c:pt idx="7">
                  <c:v>0.129828579881061</c:v>
                </c:pt>
                <c:pt idx="8">
                  <c:v>0.338170556478448</c:v>
                </c:pt>
                <c:pt idx="9">
                  <c:v>0.481540318051162</c:v>
                </c:pt>
                <c:pt idx="10">
                  <c:v>0.260127401014454</c:v>
                </c:pt>
                <c:pt idx="11">
                  <c:v>0.873414290980528</c:v>
                </c:pt>
                <c:pt idx="12">
                  <c:v>0.661970311135113</c:v>
                </c:pt>
                <c:pt idx="13">
                  <c:v>0.227080644692146</c:v>
                </c:pt>
                <c:pt idx="14">
                  <c:v>0.662041868468755</c:v>
                </c:pt>
                <c:pt idx="15">
                  <c:v>0.741316339848555</c:v>
                </c:pt>
                <c:pt idx="16">
                  <c:v>0.663282284912506</c:v>
                </c:pt>
              </c:numCache>
            </c:numRef>
          </c:val>
        </c:ser>
        <c:ser>
          <c:idx val="2"/>
          <c:order val="2"/>
          <c:tx>
            <c:strRef>
              <c:f>mse_comparison_dcin5!$K$2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mse_comparison_dcin5!$H$3:$H$19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mse_comparison_dcin5!$K$3:$K$19</c:f>
              <c:numCache>
                <c:formatCode>General</c:formatCode>
                <c:ptCount val="17"/>
                <c:pt idx="0">
                  <c:v>1.261948602936334</c:v>
                </c:pt>
                <c:pt idx="1">
                  <c:v>0.878713872802487</c:v>
                </c:pt>
                <c:pt idx="2">
                  <c:v>0.772752471836118</c:v>
                </c:pt>
                <c:pt idx="3">
                  <c:v>0.353261053333333</c:v>
                </c:pt>
                <c:pt idx="4">
                  <c:v>1.425636687550394</c:v>
                </c:pt>
                <c:pt idx="5">
                  <c:v>0.308122272768119</c:v>
                </c:pt>
                <c:pt idx="6">
                  <c:v>4.128760338869433</c:v>
                </c:pt>
                <c:pt idx="7">
                  <c:v>0.132214349190385</c:v>
                </c:pt>
                <c:pt idx="8">
                  <c:v>0.86498101849668</c:v>
                </c:pt>
                <c:pt idx="9">
                  <c:v>1.072482715368971</c:v>
                </c:pt>
                <c:pt idx="10">
                  <c:v>0.916542210133224</c:v>
                </c:pt>
                <c:pt idx="11">
                  <c:v>0.353959764302183</c:v>
                </c:pt>
                <c:pt idx="12">
                  <c:v>0.444957970170115</c:v>
                </c:pt>
                <c:pt idx="13">
                  <c:v>0.274295430367903</c:v>
                </c:pt>
                <c:pt idx="14">
                  <c:v>0.950572388803823</c:v>
                </c:pt>
                <c:pt idx="15">
                  <c:v>1.491243925144466</c:v>
                </c:pt>
                <c:pt idx="16">
                  <c:v>1.300966547520272</c:v>
                </c:pt>
              </c:numCache>
            </c:numRef>
          </c:val>
        </c:ser>
        <c:ser>
          <c:idx val="3"/>
          <c:order val="3"/>
          <c:tx>
            <c:strRef>
              <c:f>mse_comparison_dcin5!$L$2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mse_comparison_dcin5!$H$3:$H$19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mse_comparison_dcin5!$L$3:$L$19</c:f>
              <c:numCache>
                <c:formatCode>General</c:formatCode>
                <c:ptCount val="17"/>
                <c:pt idx="0">
                  <c:v>0.197798678310261</c:v>
                </c:pt>
                <c:pt idx="1">
                  <c:v>0.919000176237511</c:v>
                </c:pt>
                <c:pt idx="2">
                  <c:v>0.858387193803839</c:v>
                </c:pt>
                <c:pt idx="3">
                  <c:v>0.192362687626674</c:v>
                </c:pt>
                <c:pt idx="4">
                  <c:v>0.533208381666667</c:v>
                </c:pt>
                <c:pt idx="5">
                  <c:v>2.795444445899142</c:v>
                </c:pt>
                <c:pt idx="6">
                  <c:v>1.241842092099991</c:v>
                </c:pt>
                <c:pt idx="7">
                  <c:v>0.186301445428574</c:v>
                </c:pt>
                <c:pt idx="8">
                  <c:v>0.247234965269412</c:v>
                </c:pt>
                <c:pt idx="9">
                  <c:v>0.215877930707689</c:v>
                </c:pt>
                <c:pt idx="10">
                  <c:v>0.219148085771887</c:v>
                </c:pt>
                <c:pt idx="11">
                  <c:v>0.15193010519539</c:v>
                </c:pt>
                <c:pt idx="12">
                  <c:v>0.157652062429708</c:v>
                </c:pt>
                <c:pt idx="13">
                  <c:v>0.577074884810262</c:v>
                </c:pt>
                <c:pt idx="14">
                  <c:v>0.295675175881401</c:v>
                </c:pt>
                <c:pt idx="15">
                  <c:v>0.710567333003024</c:v>
                </c:pt>
                <c:pt idx="16">
                  <c:v>0.786470832838076</c:v>
                </c:pt>
              </c:numCache>
            </c:numRef>
          </c:val>
        </c:ser>
        <c:ser>
          <c:idx val="4"/>
          <c:order val="4"/>
          <c:tx>
            <c:strRef>
              <c:f>mse_comparison_dcin5!$M$2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mse_comparison_dcin5!$H$3:$H$19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mse_comparison_dcin5!$M$3:$M$19</c:f>
              <c:numCache>
                <c:formatCode>General</c:formatCode>
                <c:ptCount val="17"/>
                <c:pt idx="0">
                  <c:v>0.199846144472241</c:v>
                </c:pt>
                <c:pt idx="1">
                  <c:v>0.759404221513909</c:v>
                </c:pt>
                <c:pt idx="2">
                  <c:v>0.497045171344652</c:v>
                </c:pt>
                <c:pt idx="3">
                  <c:v>0.249779442160381</c:v>
                </c:pt>
                <c:pt idx="4">
                  <c:v>1.485298494544057</c:v>
                </c:pt>
                <c:pt idx="5">
                  <c:v>0.593595616666667</c:v>
                </c:pt>
                <c:pt idx="6">
                  <c:v>3.12607711412136</c:v>
                </c:pt>
                <c:pt idx="7">
                  <c:v>0.298201977764395</c:v>
                </c:pt>
                <c:pt idx="8">
                  <c:v>0.477302943379906</c:v>
                </c:pt>
                <c:pt idx="9">
                  <c:v>1.790149960974662</c:v>
                </c:pt>
                <c:pt idx="10">
                  <c:v>1.080877286301819</c:v>
                </c:pt>
                <c:pt idx="11">
                  <c:v>0.529463493612634</c:v>
                </c:pt>
                <c:pt idx="12">
                  <c:v>0.248228445582492</c:v>
                </c:pt>
                <c:pt idx="13">
                  <c:v>0.23381860952912</c:v>
                </c:pt>
                <c:pt idx="14">
                  <c:v>0.301836724650599</c:v>
                </c:pt>
                <c:pt idx="15">
                  <c:v>0.664446494403275</c:v>
                </c:pt>
                <c:pt idx="16">
                  <c:v>0.478156570855901</c:v>
                </c:pt>
              </c:numCache>
            </c:numRef>
          </c:val>
        </c:ser>
        <c:ser>
          <c:idx val="5"/>
          <c:order val="5"/>
          <c:tx>
            <c:strRef>
              <c:f>mse_comparison_dcin5!$N$2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mse_comparison_dcin5!$H$3:$H$19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mse_comparison_dcin5!$N$3:$N$19</c:f>
              <c:numCache>
                <c:formatCode>General</c:formatCode>
                <c:ptCount val="17"/>
                <c:pt idx="0">
                  <c:v>0.850252951034045</c:v>
                </c:pt>
                <c:pt idx="1">
                  <c:v>0.654608305705414</c:v>
                </c:pt>
                <c:pt idx="2">
                  <c:v>0.232852761733475</c:v>
                </c:pt>
                <c:pt idx="3">
                  <c:v>0.162253066039771</c:v>
                </c:pt>
                <c:pt idx="4">
                  <c:v>0.598531288176671</c:v>
                </c:pt>
                <c:pt idx="5">
                  <c:v>0.584332624283594</c:v>
                </c:pt>
                <c:pt idx="6">
                  <c:v>3.739998244700803</c:v>
                </c:pt>
                <c:pt idx="7">
                  <c:v>0.383648279628723</c:v>
                </c:pt>
                <c:pt idx="8">
                  <c:v>0.292957299957133</c:v>
                </c:pt>
                <c:pt idx="9">
                  <c:v>0.914959528665258</c:v>
                </c:pt>
                <c:pt idx="10">
                  <c:v>0.331897419989214</c:v>
                </c:pt>
                <c:pt idx="11">
                  <c:v>1.333338712602204</c:v>
                </c:pt>
                <c:pt idx="12">
                  <c:v>0.257173668845343</c:v>
                </c:pt>
                <c:pt idx="13">
                  <c:v>0.286280148823619</c:v>
                </c:pt>
                <c:pt idx="14">
                  <c:v>0.480908408788092</c:v>
                </c:pt>
                <c:pt idx="15">
                  <c:v>0.4958165385531</c:v>
                </c:pt>
                <c:pt idx="16">
                  <c:v>3.159033750833333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4341256"/>
        <c:axId val="-2105266824"/>
      </c:barChart>
      <c:catAx>
        <c:axId val="-21043412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5266824"/>
        <c:crosses val="autoZero"/>
        <c:auto val="1"/>
        <c:lblAlgn val="ctr"/>
        <c:lblOffset val="100"/>
        <c:noMultiLvlLbl val="0"/>
      </c:catAx>
      <c:valAx>
        <c:axId val="-2105266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341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mse_comparison_dgln3!$B$1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mse_comparison_dgln3!$B$2:$B$15</c:f>
              <c:numCache>
                <c:formatCode>General</c:formatCode>
                <c:ptCount val="14"/>
                <c:pt idx="0">
                  <c:v>0.731960958388463</c:v>
                </c:pt>
                <c:pt idx="1">
                  <c:v>0.284415475857306</c:v>
                </c:pt>
                <c:pt idx="2">
                  <c:v>0.453426379646552</c:v>
                </c:pt>
                <c:pt idx="3">
                  <c:v>0.460894806100791</c:v>
                </c:pt>
                <c:pt idx="4">
                  <c:v>2.20587352085468</c:v>
                </c:pt>
                <c:pt idx="5">
                  <c:v>0.644759547547602</c:v>
                </c:pt>
                <c:pt idx="6">
                  <c:v>0.437749982052578</c:v>
                </c:pt>
                <c:pt idx="7">
                  <c:v>1.501373092333854</c:v>
                </c:pt>
                <c:pt idx="8">
                  <c:v>0.984877772421948</c:v>
                </c:pt>
                <c:pt idx="9">
                  <c:v>0.327208936000374</c:v>
                </c:pt>
                <c:pt idx="10">
                  <c:v>0.40843235903427</c:v>
                </c:pt>
                <c:pt idx="11">
                  <c:v>2.398389559542101</c:v>
                </c:pt>
                <c:pt idx="12">
                  <c:v>0.755356910612802</c:v>
                </c:pt>
                <c:pt idx="13">
                  <c:v>0.423090706136972</c:v>
                </c:pt>
              </c:numCache>
            </c:numRef>
          </c:val>
        </c:ser>
        <c:ser>
          <c:idx val="1"/>
          <c:order val="1"/>
          <c:tx>
            <c:strRef>
              <c:f>mse_comparison_dgln3!$C$1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mse_comparison_dgln3!$C$2:$C$15</c:f>
              <c:numCache>
                <c:formatCode>General</c:formatCode>
                <c:ptCount val="14"/>
                <c:pt idx="0">
                  <c:v>0.1449642125</c:v>
                </c:pt>
                <c:pt idx="1">
                  <c:v>0.118716670180097</c:v>
                </c:pt>
                <c:pt idx="2">
                  <c:v>0.815387641050365</c:v>
                </c:pt>
                <c:pt idx="3">
                  <c:v>0.210300854856724</c:v>
                </c:pt>
                <c:pt idx="4">
                  <c:v>1.17860776348428</c:v>
                </c:pt>
                <c:pt idx="5">
                  <c:v>0.669950005586543</c:v>
                </c:pt>
                <c:pt idx="6">
                  <c:v>0.43849311791252</c:v>
                </c:pt>
                <c:pt idx="7">
                  <c:v>0.627787436154725</c:v>
                </c:pt>
                <c:pt idx="8">
                  <c:v>0.261931615758212</c:v>
                </c:pt>
                <c:pt idx="9">
                  <c:v>0.660526582008692</c:v>
                </c:pt>
                <c:pt idx="10">
                  <c:v>0.224445151480495</c:v>
                </c:pt>
                <c:pt idx="11">
                  <c:v>1.481003854527171</c:v>
                </c:pt>
                <c:pt idx="12">
                  <c:v>0.627217208101269</c:v>
                </c:pt>
                <c:pt idx="13">
                  <c:v>0.796891190360022</c:v>
                </c:pt>
              </c:numCache>
            </c:numRef>
          </c:val>
        </c:ser>
        <c:ser>
          <c:idx val="2"/>
          <c:order val="2"/>
          <c:tx>
            <c:strRef>
              <c:f>mse_comparison_dgln3!$D$1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mse_comparison_dgln3!$D$2:$D$15</c:f>
              <c:numCache>
                <c:formatCode>General</c:formatCode>
                <c:ptCount val="14"/>
                <c:pt idx="0">
                  <c:v>0.819956048001238</c:v>
                </c:pt>
                <c:pt idx="1">
                  <c:v>0.242482024706724</c:v>
                </c:pt>
                <c:pt idx="2">
                  <c:v>0.798466470497879</c:v>
                </c:pt>
                <c:pt idx="3">
                  <c:v>0.353261053333333</c:v>
                </c:pt>
                <c:pt idx="4">
                  <c:v>1.290582624251888</c:v>
                </c:pt>
                <c:pt idx="5">
                  <c:v>0.302784759823533</c:v>
                </c:pt>
                <c:pt idx="6">
                  <c:v>0.767889766675609</c:v>
                </c:pt>
                <c:pt idx="7">
                  <c:v>1.004160463261056</c:v>
                </c:pt>
                <c:pt idx="8">
                  <c:v>0.959760886885053</c:v>
                </c:pt>
                <c:pt idx="9">
                  <c:v>0.488121496222999</c:v>
                </c:pt>
                <c:pt idx="10">
                  <c:v>0.270156231397258</c:v>
                </c:pt>
                <c:pt idx="11">
                  <c:v>0.582302806152069</c:v>
                </c:pt>
                <c:pt idx="12">
                  <c:v>0.979742493737283</c:v>
                </c:pt>
                <c:pt idx="13">
                  <c:v>1.385561989706684</c:v>
                </c:pt>
              </c:numCache>
            </c:numRef>
          </c:val>
        </c:ser>
        <c:ser>
          <c:idx val="3"/>
          <c:order val="3"/>
          <c:tx>
            <c:strRef>
              <c:f>mse_comparison_dgln3!$E$1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mse_comparison_dgln3!$E$2:$E$15</c:f>
              <c:numCache>
                <c:formatCode>General</c:formatCode>
                <c:ptCount val="14"/>
                <c:pt idx="0">
                  <c:v>1.07143365656026</c:v>
                </c:pt>
                <c:pt idx="1">
                  <c:v>0.423771073303837</c:v>
                </c:pt>
                <c:pt idx="2">
                  <c:v>0.994295382096236</c:v>
                </c:pt>
                <c:pt idx="3">
                  <c:v>0.190551562559006</c:v>
                </c:pt>
                <c:pt idx="4">
                  <c:v>0.4916199175</c:v>
                </c:pt>
                <c:pt idx="5">
                  <c:v>2.775232182267007</c:v>
                </c:pt>
                <c:pt idx="6">
                  <c:v>0.226371274006122</c:v>
                </c:pt>
                <c:pt idx="7">
                  <c:v>0.848320989510672</c:v>
                </c:pt>
                <c:pt idx="8">
                  <c:v>0.184237516424738</c:v>
                </c:pt>
                <c:pt idx="9">
                  <c:v>0.179358517902225</c:v>
                </c:pt>
                <c:pt idx="10">
                  <c:v>0.475343309589175</c:v>
                </c:pt>
                <c:pt idx="11">
                  <c:v>1.058525576497411</c:v>
                </c:pt>
                <c:pt idx="12">
                  <c:v>0.263091540893461</c:v>
                </c:pt>
                <c:pt idx="13">
                  <c:v>0.777951024321323</c:v>
                </c:pt>
              </c:numCache>
            </c:numRef>
          </c:val>
        </c:ser>
        <c:ser>
          <c:idx val="4"/>
          <c:order val="4"/>
          <c:tx>
            <c:strRef>
              <c:f>mse_comparison_dgln3!$F$1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mse_comparison_dgln3!$F$2:$F$15</c:f>
              <c:numCache>
                <c:formatCode>General</c:formatCode>
                <c:ptCount val="14"/>
                <c:pt idx="0">
                  <c:v>0.744304454939067</c:v>
                </c:pt>
                <c:pt idx="1">
                  <c:v>0.150464604736851</c:v>
                </c:pt>
                <c:pt idx="2">
                  <c:v>0.469256004419272</c:v>
                </c:pt>
                <c:pt idx="3">
                  <c:v>0.21552022493394</c:v>
                </c:pt>
                <c:pt idx="4">
                  <c:v>1.392167801294041</c:v>
                </c:pt>
                <c:pt idx="5">
                  <c:v>0.593595616666667</c:v>
                </c:pt>
                <c:pt idx="6">
                  <c:v>0.374964266441711</c:v>
                </c:pt>
                <c:pt idx="7">
                  <c:v>0.711643614984691</c:v>
                </c:pt>
                <c:pt idx="8">
                  <c:v>1.180800676062848</c:v>
                </c:pt>
                <c:pt idx="9">
                  <c:v>0.334659802024099</c:v>
                </c:pt>
                <c:pt idx="10">
                  <c:v>0.242942110366263</c:v>
                </c:pt>
                <c:pt idx="11">
                  <c:v>0.939244391500833</c:v>
                </c:pt>
                <c:pt idx="12">
                  <c:v>0.28948651797476</c:v>
                </c:pt>
                <c:pt idx="13">
                  <c:v>0.656751561776891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8940600"/>
        <c:axId val="-2048937544"/>
      </c:barChart>
      <c:catAx>
        <c:axId val="-20489406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48937544"/>
        <c:crosses val="autoZero"/>
        <c:auto val="1"/>
        <c:lblAlgn val="ctr"/>
        <c:lblOffset val="100"/>
        <c:noMultiLvlLbl val="0"/>
      </c:catAx>
      <c:valAx>
        <c:axId val="-2048937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8940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mse_comparison_dhap4!$B$1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mse_comparison_dhap4!$B$2:$B$16</c:f>
              <c:numCache>
                <c:formatCode>General</c:formatCode>
                <c:ptCount val="15"/>
                <c:pt idx="0">
                  <c:v>0.414400399532629</c:v>
                </c:pt>
                <c:pt idx="1">
                  <c:v>0.253694692201024</c:v>
                </c:pt>
                <c:pt idx="2">
                  <c:v>0.82940629613405</c:v>
                </c:pt>
                <c:pt idx="3">
                  <c:v>0.511987868643105</c:v>
                </c:pt>
                <c:pt idx="4">
                  <c:v>0.474377785597872</c:v>
                </c:pt>
                <c:pt idx="5">
                  <c:v>2.150261498789201</c:v>
                </c:pt>
                <c:pt idx="6">
                  <c:v>0.6177767771785</c:v>
                </c:pt>
                <c:pt idx="7">
                  <c:v>0.463377933260288</c:v>
                </c:pt>
                <c:pt idx="8">
                  <c:v>0.982476151362419</c:v>
                </c:pt>
                <c:pt idx="9">
                  <c:v>1.796514074114253</c:v>
                </c:pt>
                <c:pt idx="10">
                  <c:v>0.30902087171182</c:v>
                </c:pt>
                <c:pt idx="11">
                  <c:v>0.403768967146743</c:v>
                </c:pt>
                <c:pt idx="12">
                  <c:v>0.734309595074554</c:v>
                </c:pt>
                <c:pt idx="13">
                  <c:v>0.404887311891409</c:v>
                </c:pt>
                <c:pt idx="14">
                  <c:v>2.303852234436616</c:v>
                </c:pt>
              </c:numCache>
            </c:numRef>
          </c:val>
        </c:ser>
        <c:ser>
          <c:idx val="1"/>
          <c:order val="1"/>
          <c:tx>
            <c:strRef>
              <c:f>mse_comparison_dhap4!$C$1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mse_comparison_dhap4!$C$2:$C$16</c:f>
              <c:numCache>
                <c:formatCode>General</c:formatCode>
                <c:ptCount val="15"/>
                <c:pt idx="0">
                  <c:v>0.0961255599300152</c:v>
                </c:pt>
                <c:pt idx="1">
                  <c:v>0.301093786137102</c:v>
                </c:pt>
                <c:pt idx="2">
                  <c:v>0.1449642125</c:v>
                </c:pt>
                <c:pt idx="3">
                  <c:v>0.903868332873391</c:v>
                </c:pt>
                <c:pt idx="4">
                  <c:v>0.201401948380056</c:v>
                </c:pt>
                <c:pt idx="5">
                  <c:v>1.161012351798848</c:v>
                </c:pt>
                <c:pt idx="6">
                  <c:v>0.684024350074492</c:v>
                </c:pt>
                <c:pt idx="7">
                  <c:v>0.384749785048605</c:v>
                </c:pt>
                <c:pt idx="8">
                  <c:v>0.30570869561808</c:v>
                </c:pt>
                <c:pt idx="9">
                  <c:v>0.87599310627345</c:v>
                </c:pt>
                <c:pt idx="10">
                  <c:v>0.69860099663642</c:v>
                </c:pt>
                <c:pt idx="11">
                  <c:v>0.226098007087176</c:v>
                </c:pt>
                <c:pt idx="12">
                  <c:v>0.62377818807323</c:v>
                </c:pt>
                <c:pt idx="13">
                  <c:v>0.733909472514184</c:v>
                </c:pt>
                <c:pt idx="14">
                  <c:v>0.673485303850372</c:v>
                </c:pt>
              </c:numCache>
            </c:numRef>
          </c:val>
        </c:ser>
        <c:ser>
          <c:idx val="2"/>
          <c:order val="2"/>
          <c:tx>
            <c:strRef>
              <c:f>mse_comparison_dhap4!$D$1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mse_comparison_dhap4!$D$2:$D$16</c:f>
              <c:numCache>
                <c:formatCode>General</c:formatCode>
                <c:ptCount val="15"/>
                <c:pt idx="0">
                  <c:v>1.306209888931987</c:v>
                </c:pt>
                <c:pt idx="1">
                  <c:v>0.634373654282639</c:v>
                </c:pt>
                <c:pt idx="2">
                  <c:v>0.867839258304965</c:v>
                </c:pt>
                <c:pt idx="3">
                  <c:v>0.769190419944849</c:v>
                </c:pt>
                <c:pt idx="4">
                  <c:v>0.353261053333333</c:v>
                </c:pt>
                <c:pt idx="5">
                  <c:v>1.344340022261781</c:v>
                </c:pt>
                <c:pt idx="6">
                  <c:v>0.296710833170619</c:v>
                </c:pt>
                <c:pt idx="7">
                  <c:v>0.769294992672935</c:v>
                </c:pt>
                <c:pt idx="8">
                  <c:v>0.970550181308868</c:v>
                </c:pt>
                <c:pt idx="9">
                  <c:v>0.388974090594714</c:v>
                </c:pt>
                <c:pt idx="10">
                  <c:v>0.469652166420397</c:v>
                </c:pt>
                <c:pt idx="11">
                  <c:v>0.280230241229235</c:v>
                </c:pt>
                <c:pt idx="12">
                  <c:v>1.042423197331166</c:v>
                </c:pt>
                <c:pt idx="13">
                  <c:v>1.48897677276851</c:v>
                </c:pt>
                <c:pt idx="14">
                  <c:v>1.28016825393683</c:v>
                </c:pt>
              </c:numCache>
            </c:numRef>
          </c:val>
        </c:ser>
        <c:ser>
          <c:idx val="3"/>
          <c:order val="3"/>
          <c:tx>
            <c:strRef>
              <c:f>mse_comparison_dhap4!$E$1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mse_comparison_dhap4!$E$2:$E$16</c:f>
              <c:numCache>
                <c:formatCode>General</c:formatCode>
                <c:ptCount val="15"/>
                <c:pt idx="0">
                  <c:v>0.145929035248153</c:v>
                </c:pt>
                <c:pt idx="1">
                  <c:v>0.315963747820022</c:v>
                </c:pt>
                <c:pt idx="2">
                  <c:v>1.09454084131527</c:v>
                </c:pt>
                <c:pt idx="3">
                  <c:v>0.885788340243391</c:v>
                </c:pt>
                <c:pt idx="4">
                  <c:v>0.18676177465043</c:v>
                </c:pt>
                <c:pt idx="5">
                  <c:v>0.4916199175</c:v>
                </c:pt>
                <c:pt idx="6">
                  <c:v>2.827609851031374</c:v>
                </c:pt>
                <c:pt idx="7">
                  <c:v>0.206939444018557</c:v>
                </c:pt>
                <c:pt idx="8">
                  <c:v>0.178197584178885</c:v>
                </c:pt>
                <c:pt idx="9">
                  <c:v>0.174177731641512</c:v>
                </c:pt>
                <c:pt idx="10">
                  <c:v>0.191125178210703</c:v>
                </c:pt>
                <c:pt idx="11">
                  <c:v>0.464225396947672</c:v>
                </c:pt>
                <c:pt idx="12">
                  <c:v>0.253370034254909</c:v>
                </c:pt>
                <c:pt idx="13">
                  <c:v>0.723838647971399</c:v>
                </c:pt>
                <c:pt idx="14">
                  <c:v>1.128715462856991</c:v>
                </c:pt>
              </c:numCache>
            </c:numRef>
          </c:val>
        </c:ser>
        <c:ser>
          <c:idx val="4"/>
          <c:order val="4"/>
          <c:tx>
            <c:strRef>
              <c:f>mse_comparison_dhap4!$F$1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mse_comparison_dhap4!$F$2:$F$16</c:f>
              <c:numCache>
                <c:formatCode>General</c:formatCode>
                <c:ptCount val="15"/>
                <c:pt idx="0">
                  <c:v>0.21060423929162</c:v>
                </c:pt>
                <c:pt idx="1">
                  <c:v>1.1926941732394</c:v>
                </c:pt>
                <c:pt idx="2">
                  <c:v>0.769613126392202</c:v>
                </c:pt>
                <c:pt idx="3">
                  <c:v>0.503263014502472</c:v>
                </c:pt>
                <c:pt idx="4">
                  <c:v>0.237003528517225</c:v>
                </c:pt>
                <c:pt idx="5">
                  <c:v>1.421204638745012</c:v>
                </c:pt>
                <c:pt idx="6">
                  <c:v>0.593595616666667</c:v>
                </c:pt>
                <c:pt idx="7">
                  <c:v>0.448965607631339</c:v>
                </c:pt>
                <c:pt idx="8">
                  <c:v>1.185892053198647</c:v>
                </c:pt>
                <c:pt idx="9">
                  <c:v>0.533377124036951</c:v>
                </c:pt>
                <c:pt idx="10">
                  <c:v>0.319990162695856</c:v>
                </c:pt>
                <c:pt idx="11">
                  <c:v>0.241360949579765</c:v>
                </c:pt>
                <c:pt idx="12">
                  <c:v>0.287058300813078</c:v>
                </c:pt>
                <c:pt idx="13">
                  <c:v>0.660915213847568</c:v>
                </c:pt>
                <c:pt idx="14">
                  <c:v>0.460814343713048</c:v>
                </c:pt>
              </c:numCache>
            </c:numRef>
          </c:val>
        </c:ser>
        <c:ser>
          <c:idx val="5"/>
          <c:order val="5"/>
          <c:tx>
            <c:strRef>
              <c:f>mse_comparison_dhap4!$G$1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mse_comparison_dhap4!$G$2:$G$16</c:f>
              <c:numCache>
                <c:formatCode>General</c:formatCode>
                <c:ptCount val="15"/>
                <c:pt idx="0">
                  <c:v>0.846957405967136</c:v>
                </c:pt>
                <c:pt idx="1">
                  <c:v>1.195015409450161</c:v>
                </c:pt>
                <c:pt idx="2">
                  <c:v>0.677597045419316</c:v>
                </c:pt>
                <c:pt idx="3">
                  <c:v>0.22871937876435</c:v>
                </c:pt>
                <c:pt idx="4">
                  <c:v>0.17217209917494</c:v>
                </c:pt>
                <c:pt idx="5">
                  <c:v>0.559986745581597</c:v>
                </c:pt>
                <c:pt idx="6">
                  <c:v>0.523988564097916</c:v>
                </c:pt>
                <c:pt idx="7">
                  <c:v>0.249989030637614</c:v>
                </c:pt>
                <c:pt idx="8">
                  <c:v>0.269505230396537</c:v>
                </c:pt>
                <c:pt idx="9">
                  <c:v>1.347703080334739</c:v>
                </c:pt>
                <c:pt idx="10">
                  <c:v>0.24630355768118</c:v>
                </c:pt>
                <c:pt idx="11">
                  <c:v>0.314817546706148</c:v>
                </c:pt>
                <c:pt idx="12">
                  <c:v>0.527302882635673</c:v>
                </c:pt>
                <c:pt idx="13">
                  <c:v>0.503979141059665</c:v>
                </c:pt>
                <c:pt idx="14">
                  <c:v>3.159033750833333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3693864"/>
        <c:axId val="-2104007608"/>
      </c:barChart>
      <c:catAx>
        <c:axId val="-21036938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4007608"/>
        <c:crosses val="autoZero"/>
        <c:auto val="1"/>
        <c:lblAlgn val="ctr"/>
        <c:lblOffset val="100"/>
        <c:noMultiLvlLbl val="0"/>
      </c:catAx>
      <c:valAx>
        <c:axId val="-2104007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3693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mse_comparison_dzap1!$B$1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mse_comparison_dzap1!$B$2:$B$17</c:f>
              <c:numCache>
                <c:formatCode>General</c:formatCode>
                <c:ptCount val="16"/>
                <c:pt idx="0">
                  <c:v>0.677296260252678</c:v>
                </c:pt>
                <c:pt idx="1">
                  <c:v>0.411695761018534</c:v>
                </c:pt>
                <c:pt idx="2">
                  <c:v>0.825168399097546</c:v>
                </c:pt>
                <c:pt idx="3">
                  <c:v>0.924132508671987</c:v>
                </c:pt>
                <c:pt idx="4">
                  <c:v>0.789845693491056</c:v>
                </c:pt>
                <c:pt idx="5">
                  <c:v>0.481535545864612</c:v>
                </c:pt>
                <c:pt idx="6">
                  <c:v>0.461530525493838</c:v>
                </c:pt>
                <c:pt idx="7">
                  <c:v>2.097369262104057</c:v>
                </c:pt>
                <c:pt idx="8">
                  <c:v>0.619588958248421</c:v>
                </c:pt>
                <c:pt idx="9">
                  <c:v>0.772691666476502</c:v>
                </c:pt>
                <c:pt idx="10">
                  <c:v>1.227107904397248</c:v>
                </c:pt>
                <c:pt idx="11">
                  <c:v>0.472168707679897</c:v>
                </c:pt>
                <c:pt idx="12">
                  <c:v>0.50056466420533</c:v>
                </c:pt>
                <c:pt idx="13">
                  <c:v>1.501847301789383</c:v>
                </c:pt>
                <c:pt idx="14">
                  <c:v>0.307169015826753</c:v>
                </c:pt>
                <c:pt idx="15">
                  <c:v>2.28802223459378</c:v>
                </c:pt>
              </c:numCache>
            </c:numRef>
          </c:val>
        </c:ser>
        <c:ser>
          <c:idx val="1"/>
          <c:order val="1"/>
          <c:tx>
            <c:strRef>
              <c:f>mse_comparison_dzap1!$C$1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mse_comparison_dzap1!$C$2:$C$17</c:f>
              <c:numCache>
                <c:formatCode>General</c:formatCode>
                <c:ptCount val="16"/>
                <c:pt idx="0">
                  <c:v>0.681963725833707</c:v>
                </c:pt>
                <c:pt idx="1">
                  <c:v>0.0907555537039113</c:v>
                </c:pt>
                <c:pt idx="2">
                  <c:v>0.1449642125</c:v>
                </c:pt>
                <c:pt idx="3">
                  <c:v>4.853027537603777</c:v>
                </c:pt>
                <c:pt idx="4">
                  <c:v>1.44716577940912</c:v>
                </c:pt>
                <c:pt idx="5">
                  <c:v>0.858822615226308</c:v>
                </c:pt>
                <c:pt idx="6">
                  <c:v>0.180955379143734</c:v>
                </c:pt>
                <c:pt idx="7">
                  <c:v>1.166686961574593</c:v>
                </c:pt>
                <c:pt idx="8">
                  <c:v>0.662587804117561</c:v>
                </c:pt>
                <c:pt idx="9">
                  <c:v>0.412541569906085</c:v>
                </c:pt>
                <c:pt idx="10">
                  <c:v>0.81534413430145</c:v>
                </c:pt>
                <c:pt idx="11">
                  <c:v>0.14147158640062</c:v>
                </c:pt>
                <c:pt idx="12">
                  <c:v>0.34791371494527</c:v>
                </c:pt>
                <c:pt idx="13">
                  <c:v>0.68067030320582</c:v>
                </c:pt>
                <c:pt idx="14">
                  <c:v>0.66872651468377</c:v>
                </c:pt>
                <c:pt idx="15">
                  <c:v>0.669732754303528</c:v>
                </c:pt>
              </c:numCache>
            </c:numRef>
          </c:val>
        </c:ser>
        <c:ser>
          <c:idx val="2"/>
          <c:order val="2"/>
          <c:tx>
            <c:strRef>
              <c:f>mse_comparison_dzap1!$D$1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mse_comparison_dzap1!$D$2:$D$17</c:f>
              <c:numCache>
                <c:formatCode>General</c:formatCode>
                <c:ptCount val="16"/>
                <c:pt idx="0">
                  <c:v>0.879164719921589</c:v>
                </c:pt>
                <c:pt idx="1">
                  <c:v>1.266213995721334</c:v>
                </c:pt>
                <c:pt idx="2">
                  <c:v>0.865938475688404</c:v>
                </c:pt>
                <c:pt idx="3">
                  <c:v>0.641930994999619</c:v>
                </c:pt>
                <c:pt idx="4">
                  <c:v>1.23631808857996</c:v>
                </c:pt>
                <c:pt idx="5">
                  <c:v>0.781667038383538</c:v>
                </c:pt>
                <c:pt idx="6">
                  <c:v>0.353261053333333</c:v>
                </c:pt>
                <c:pt idx="7">
                  <c:v>1.435137772208437</c:v>
                </c:pt>
                <c:pt idx="8">
                  <c:v>0.297972616730894</c:v>
                </c:pt>
                <c:pt idx="9">
                  <c:v>0.653458100331852</c:v>
                </c:pt>
                <c:pt idx="10">
                  <c:v>4.12236488809676</c:v>
                </c:pt>
                <c:pt idx="11">
                  <c:v>0.167203811090681</c:v>
                </c:pt>
                <c:pt idx="12">
                  <c:v>0.819992346014254</c:v>
                </c:pt>
                <c:pt idx="13">
                  <c:v>1.184182214228634</c:v>
                </c:pt>
                <c:pt idx="14">
                  <c:v>0.46271144449365</c:v>
                </c:pt>
                <c:pt idx="15">
                  <c:v>1.287512575411903</c:v>
                </c:pt>
              </c:numCache>
            </c:numRef>
          </c:val>
        </c:ser>
        <c:ser>
          <c:idx val="3"/>
          <c:order val="3"/>
          <c:tx>
            <c:strRef>
              <c:f>mse_comparison_dzap1!$E$1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mse_comparison_dzap1!$E$2:$E$17</c:f>
              <c:numCache>
                <c:formatCode>General</c:formatCode>
                <c:ptCount val="16"/>
                <c:pt idx="0">
                  <c:v>0.530259479544293</c:v>
                </c:pt>
                <c:pt idx="1">
                  <c:v>0.162142488199274</c:v>
                </c:pt>
                <c:pt idx="2">
                  <c:v>1.079355603124617</c:v>
                </c:pt>
                <c:pt idx="3">
                  <c:v>0.295136898887588</c:v>
                </c:pt>
                <c:pt idx="4">
                  <c:v>0.515205159141764</c:v>
                </c:pt>
                <c:pt idx="5">
                  <c:v>0.937002107510609</c:v>
                </c:pt>
                <c:pt idx="6">
                  <c:v>0.201090788352144</c:v>
                </c:pt>
                <c:pt idx="7">
                  <c:v>0.4916199175</c:v>
                </c:pt>
                <c:pt idx="8">
                  <c:v>2.851785308564168</c:v>
                </c:pt>
                <c:pt idx="9">
                  <c:v>0.320335482856968</c:v>
                </c:pt>
                <c:pt idx="10">
                  <c:v>1.309737730459779</c:v>
                </c:pt>
                <c:pt idx="11">
                  <c:v>0.180026638286015</c:v>
                </c:pt>
                <c:pt idx="12">
                  <c:v>0.228724658534088</c:v>
                </c:pt>
                <c:pt idx="13">
                  <c:v>0.768866101692711</c:v>
                </c:pt>
                <c:pt idx="14">
                  <c:v>0.198125873865884</c:v>
                </c:pt>
                <c:pt idx="15">
                  <c:v>1.136559245466728</c:v>
                </c:pt>
              </c:numCache>
            </c:numRef>
          </c:val>
        </c:ser>
        <c:ser>
          <c:idx val="4"/>
          <c:order val="4"/>
          <c:tx>
            <c:strRef>
              <c:f>mse_comparison_dzap1!$F$1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mse_comparison_dzap1!$F$2:$F$17</c:f>
              <c:numCache>
                <c:formatCode>General</c:formatCode>
                <c:ptCount val="16"/>
                <c:pt idx="0">
                  <c:v>1.157130651517268</c:v>
                </c:pt>
                <c:pt idx="1">
                  <c:v>0.200843164206838</c:v>
                </c:pt>
                <c:pt idx="2">
                  <c:v>0.765647040682913</c:v>
                </c:pt>
                <c:pt idx="3">
                  <c:v>0.355075550107199</c:v>
                </c:pt>
                <c:pt idx="4">
                  <c:v>0.757208307184078</c:v>
                </c:pt>
                <c:pt idx="5">
                  <c:v>0.484788244450768</c:v>
                </c:pt>
                <c:pt idx="6">
                  <c:v>0.23432433640771</c:v>
                </c:pt>
                <c:pt idx="7">
                  <c:v>1.455675302302679</c:v>
                </c:pt>
                <c:pt idx="8">
                  <c:v>0.593595616666667</c:v>
                </c:pt>
                <c:pt idx="9">
                  <c:v>0.615352166621774</c:v>
                </c:pt>
                <c:pt idx="10">
                  <c:v>3.123661264871023</c:v>
                </c:pt>
                <c:pt idx="11">
                  <c:v>0.256414088876643</c:v>
                </c:pt>
                <c:pt idx="12">
                  <c:v>0.421455047529545</c:v>
                </c:pt>
                <c:pt idx="13">
                  <c:v>0.694378066560403</c:v>
                </c:pt>
                <c:pt idx="14">
                  <c:v>0.2422653024008</c:v>
                </c:pt>
                <c:pt idx="15">
                  <c:v>0.466915656436041</c:v>
                </c:pt>
              </c:numCache>
            </c:numRef>
          </c:val>
        </c:ser>
        <c:ser>
          <c:idx val="5"/>
          <c:order val="5"/>
          <c:tx>
            <c:strRef>
              <c:f>mse_comparison_dzap1!$G$1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mse_comparison_dzap1!$G$2:$G$17</c:f>
              <c:numCache>
                <c:formatCode>General</c:formatCode>
                <c:ptCount val="16"/>
                <c:pt idx="0">
                  <c:v>1.671677386717563</c:v>
                </c:pt>
                <c:pt idx="1">
                  <c:v>0.850692357211561</c:v>
                </c:pt>
                <c:pt idx="2">
                  <c:v>0.676750762095619</c:v>
                </c:pt>
                <c:pt idx="3">
                  <c:v>0.343186670861099</c:v>
                </c:pt>
                <c:pt idx="4">
                  <c:v>0.299827948372343</c:v>
                </c:pt>
                <c:pt idx="5">
                  <c:v>0.243002150454706</c:v>
                </c:pt>
                <c:pt idx="6">
                  <c:v>0.175328688338628</c:v>
                </c:pt>
                <c:pt idx="7">
                  <c:v>0.660637228124147</c:v>
                </c:pt>
                <c:pt idx="8">
                  <c:v>0.522670818807562</c:v>
                </c:pt>
                <c:pt idx="9">
                  <c:v>0.320181954098266</c:v>
                </c:pt>
                <c:pt idx="10">
                  <c:v>3.730786955088503</c:v>
                </c:pt>
                <c:pt idx="11">
                  <c:v>0.308102653385321</c:v>
                </c:pt>
                <c:pt idx="12">
                  <c:v>0.268427515937443</c:v>
                </c:pt>
                <c:pt idx="13">
                  <c:v>1.385546590532796</c:v>
                </c:pt>
                <c:pt idx="14">
                  <c:v>0.253047714599638</c:v>
                </c:pt>
                <c:pt idx="15">
                  <c:v>3.159033750833333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3144504"/>
        <c:axId val="-2097976104"/>
      </c:barChart>
      <c:catAx>
        <c:axId val="-20531445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7976104"/>
        <c:crosses val="autoZero"/>
        <c:auto val="1"/>
        <c:lblAlgn val="ctr"/>
        <c:lblOffset val="100"/>
        <c:noMultiLvlLbl val="0"/>
      </c:catAx>
      <c:valAx>
        <c:axId val="-2097976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3144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E95C-6FA8-4669-BE0B-DCF3DCE793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71" y="2063858"/>
            <a:ext cx="8801100" cy="94533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5, “15”-Gene Network Model Runs: Bar Chart Analysis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661" y="4648200"/>
            <a:ext cx="6858000" cy="2209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Brandon Klein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16, 2016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2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218878"/>
              </p:ext>
            </p:extLst>
          </p:nvPr>
        </p:nvGraphicFramePr>
        <p:xfrm>
          <a:off x="5393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Optimized Production Rates from Initial </a:t>
            </a:r>
            <a:r>
              <a:rPr lang="en-US" dirty="0" smtClean="0"/>
              <a:t>6 </a:t>
            </a:r>
            <a:r>
              <a:rPr lang="en-US" dirty="0" smtClean="0"/>
              <a:t>Model </a:t>
            </a:r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414868">
            <a:off x="2960331" y="6261240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414868">
            <a:off x="7157544" y="6284115"/>
            <a:ext cx="266701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414868">
            <a:off x="302414" y="6291948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96200" y="3014990"/>
            <a:ext cx="922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Network: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77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838435"/>
              </p:ext>
            </p:extLst>
          </p:nvPr>
        </p:nvGraphicFramePr>
        <p:xfrm>
          <a:off x="0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Optimized Threshold_B Values from Initial </a:t>
            </a:r>
            <a:r>
              <a:rPr lang="en-US" dirty="0" smtClean="0"/>
              <a:t>6 </a:t>
            </a:r>
            <a:r>
              <a:rPr lang="en-US" dirty="0" smtClean="0"/>
              <a:t>Model </a:t>
            </a:r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414868">
            <a:off x="7167577" y="4583686"/>
            <a:ext cx="242455" cy="50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414868">
            <a:off x="233377" y="4583686"/>
            <a:ext cx="242455" cy="50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96200" y="304800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Network:</a:t>
            </a:r>
            <a:endParaRPr lang="en-US" sz="1100" b="1" u="sng" dirty="0">
              <a:latin typeface="Arial"/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 rot="2414868">
            <a:off x="2648368" y="4583686"/>
            <a:ext cx="242455" cy="50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Wild Type Network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166495"/>
              </p:ext>
            </p:extLst>
          </p:nvPr>
        </p:nvGraphicFramePr>
        <p:xfrm>
          <a:off x="-1" y="1295400"/>
          <a:ext cx="9127653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00" y="304800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28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012438"/>
              </p:ext>
            </p:extLst>
          </p:nvPr>
        </p:nvGraphicFramePr>
        <p:xfrm>
          <a:off x="-18939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00" y="316739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5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MSE Comparisons Between Strains in the 14 Gene, 25 Edges CIN5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597239"/>
              </p:ext>
            </p:extLst>
          </p:nvPr>
        </p:nvGraphicFramePr>
        <p:xfrm>
          <a:off x="14136" y="1066800"/>
          <a:ext cx="9129864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00" y="301499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MSE Comparisons Between Strains in the 17 Gene, 32 Edge CIN5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GLN3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119530"/>
              </p:ext>
            </p:extLst>
          </p:nvPr>
        </p:nvGraphicFramePr>
        <p:xfrm>
          <a:off x="14100" y="1143000"/>
          <a:ext cx="9138923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53578" y="316739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HAP4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748643"/>
              </p:ext>
            </p:extLst>
          </p:nvPr>
        </p:nvGraphicFramePr>
        <p:xfrm>
          <a:off x="21076" y="1143000"/>
          <a:ext cx="9047289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0289" y="3048000"/>
            <a:ext cx="1115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ZAP1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73740"/>
              </p:ext>
            </p:extLst>
          </p:nvPr>
        </p:nvGraphicFramePr>
        <p:xfrm>
          <a:off x="8944" y="1295400"/>
          <a:ext cx="9145719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53578" y="309119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111</Words>
  <Application>Microsoft Macintosh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5, “15”-Gene Network Model Runs: Bar Chart Analysis</vt:lpstr>
      <vt:lpstr>Optimized Production Rates from Initial 6 Model Runs</vt:lpstr>
      <vt:lpstr>Optimized Threshold_B Values from Initial 6 Model Runs</vt:lpstr>
      <vt:lpstr>MSE Comparisons Between Strains in the Wild Type Network</vt:lpstr>
      <vt:lpstr>PowerPoint Presentation</vt:lpstr>
      <vt:lpstr>PowerPoint Presentation</vt:lpstr>
      <vt:lpstr>MSE Comparisons Between Strains in the GLN3 Network</vt:lpstr>
      <vt:lpstr>MSE Comparisons Between Strains in the HAP4 Network</vt:lpstr>
      <vt:lpstr>MSE Comparisons Between Strains in the ZAP1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5, “15”-Gene Network Model Runs: Bar Chart Analysis</dc:title>
  <dc:creator>Klein, Brandon</dc:creator>
  <cp:lastModifiedBy>Brandon Klein</cp:lastModifiedBy>
  <cp:revision>12</cp:revision>
  <dcterms:created xsi:type="dcterms:W3CDTF">2016-11-16T23:43:00Z</dcterms:created>
  <dcterms:modified xsi:type="dcterms:W3CDTF">2016-12-08T01:51:14Z</dcterms:modified>
</cp:coreProperties>
</file>