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71A0-FD13-40F3-9EBE-B1BA3A557292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21FD6-88E0-41D8-AE64-D5071AA2C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30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71A0-FD13-40F3-9EBE-B1BA3A557292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21FD6-88E0-41D8-AE64-D5071AA2C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10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71A0-FD13-40F3-9EBE-B1BA3A557292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21FD6-88E0-41D8-AE64-D5071AA2C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4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71A0-FD13-40F3-9EBE-B1BA3A557292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21FD6-88E0-41D8-AE64-D5071AA2C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32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71A0-FD13-40F3-9EBE-B1BA3A557292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21FD6-88E0-41D8-AE64-D5071AA2C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43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71A0-FD13-40F3-9EBE-B1BA3A557292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21FD6-88E0-41D8-AE64-D5071AA2C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0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71A0-FD13-40F3-9EBE-B1BA3A557292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21FD6-88E0-41D8-AE64-D5071AA2C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36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71A0-FD13-40F3-9EBE-B1BA3A557292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21FD6-88E0-41D8-AE64-D5071AA2C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92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71A0-FD13-40F3-9EBE-B1BA3A557292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21FD6-88E0-41D8-AE64-D5071AA2C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54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71A0-FD13-40F3-9EBE-B1BA3A557292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21FD6-88E0-41D8-AE64-D5071AA2C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5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71A0-FD13-40F3-9EBE-B1BA3A557292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21FD6-88E0-41D8-AE64-D5071AA2C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27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471A0-FD13-40F3-9EBE-B1BA3A557292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21FD6-88E0-41D8-AE64-D5071AA2C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37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dHMO1 STEM Profiles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55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dHMO1 all STEM profiles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416" y="1691178"/>
            <a:ext cx="6573168" cy="4344007"/>
          </a:xfrm>
        </p:spPr>
      </p:pic>
    </p:spTree>
    <p:extLst>
      <p:ext uri="{BB962C8B-B14F-4D97-AF65-F5344CB8AC3E}">
        <p14:creationId xmlns:p14="http://schemas.microsoft.com/office/powerpoint/2010/main" val="3515406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dHMO1 Profile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278" y="1600200"/>
            <a:ext cx="6953444" cy="4525963"/>
          </a:xfrm>
        </p:spPr>
      </p:pic>
    </p:spTree>
    <p:extLst>
      <p:ext uri="{BB962C8B-B14F-4D97-AF65-F5344CB8AC3E}">
        <p14:creationId xmlns:p14="http://schemas.microsoft.com/office/powerpoint/2010/main" val="482066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dHMO1 Profile 9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40" y="1600200"/>
            <a:ext cx="7008520" cy="4525963"/>
          </a:xfrm>
        </p:spPr>
      </p:pic>
    </p:spTree>
    <p:extLst>
      <p:ext uri="{BB962C8B-B14F-4D97-AF65-F5344CB8AC3E}">
        <p14:creationId xmlns:p14="http://schemas.microsoft.com/office/powerpoint/2010/main" val="1479454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dHMO1 Profile 31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585" y="1600200"/>
            <a:ext cx="6810829" cy="4525963"/>
          </a:xfrm>
        </p:spPr>
      </p:pic>
    </p:spTree>
    <p:extLst>
      <p:ext uri="{BB962C8B-B14F-4D97-AF65-F5344CB8AC3E}">
        <p14:creationId xmlns:p14="http://schemas.microsoft.com/office/powerpoint/2010/main" val="372263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dHMO1 Profile 45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95" y="1600200"/>
            <a:ext cx="7046410" cy="4525963"/>
          </a:xfrm>
        </p:spPr>
      </p:pic>
    </p:spTree>
    <p:extLst>
      <p:ext uri="{BB962C8B-B14F-4D97-AF65-F5344CB8AC3E}">
        <p14:creationId xmlns:p14="http://schemas.microsoft.com/office/powerpoint/2010/main" val="2709526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dHMO1 Profile 48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830" y="1600200"/>
            <a:ext cx="7014340" cy="4525963"/>
          </a:xfrm>
        </p:spPr>
      </p:pic>
    </p:spTree>
    <p:extLst>
      <p:ext uri="{BB962C8B-B14F-4D97-AF65-F5344CB8AC3E}">
        <p14:creationId xmlns:p14="http://schemas.microsoft.com/office/powerpoint/2010/main" val="2225374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22</Words>
  <Application>Microsoft Office PowerPoint</Application>
  <PresentationFormat>On-screen Show (4:3)</PresentationFormat>
  <Paragraphs>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dHMO1 STEM Profiles</vt:lpstr>
      <vt:lpstr>dHMO1 all STEM profiles</vt:lpstr>
      <vt:lpstr>dHMO1 Profile 2</vt:lpstr>
      <vt:lpstr>dHMO1 Profile 9</vt:lpstr>
      <vt:lpstr>dHMO1 Profile 31</vt:lpstr>
      <vt:lpstr>dHMO1 Profile 45</vt:lpstr>
      <vt:lpstr>dHMO1 Profile 48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dHMO1 STEM Profiles</dc:title>
  <dc:creator>Finton, Alice</dc:creator>
  <cp:lastModifiedBy>Finton, Alice</cp:lastModifiedBy>
  <cp:revision>1</cp:revision>
  <dcterms:created xsi:type="dcterms:W3CDTF">2019-05-22T22:11:47Z</dcterms:created>
  <dcterms:modified xsi:type="dcterms:W3CDTF">2019-05-22T22:13:51Z</dcterms:modified>
</cp:coreProperties>
</file>