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64" r:id="rId5"/>
    <p:sldId id="258" r:id="rId6"/>
    <p:sldId id="265" r:id="rId7"/>
    <p:sldId id="259" r:id="rId8"/>
    <p:sldId id="266" r:id="rId9"/>
    <p:sldId id="260" r:id="rId10"/>
    <p:sldId id="267" r:id="rId11"/>
    <p:sldId id="261" r:id="rId12"/>
    <p:sldId id="268" r:id="rId13"/>
    <p:sldId id="262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24" autoAdjust="0"/>
    <p:restoredTop sz="94660"/>
  </p:normalViewPr>
  <p:slideViewPr>
    <p:cSldViewPr>
      <p:cViewPr varScale="1">
        <p:scale>
          <a:sx n="86" d="100"/>
          <a:sy n="86" d="100"/>
        </p:scale>
        <p:origin x="-90" y="-5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6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1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95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4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0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0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5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54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936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8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DD5A9-FC10-4100-AEE1-A60528CB9091}" type="datetimeFigureOut">
              <a:rPr lang="en-US" smtClean="0"/>
              <a:t>2/27/2017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D8EB5-8B50-4639-9D25-B95708AE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1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Distribution of Regulatory Weights in Six Database-Derived GRNs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Brandon Klein</a:t>
            </a:r>
          </a:p>
          <a:p>
            <a:r>
              <a:rPr lang="en-US" dirty="0" smtClean="0"/>
              <a:t>Last Updated: </a:t>
            </a:r>
            <a:r>
              <a:rPr lang="en-US" dirty="0" smtClean="0"/>
              <a:t>02/27/17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69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db4 Regulatory Weights</a:t>
            </a:r>
            <a:br>
              <a:rPr lang="en-US" sz="2400" b="1" dirty="0" smtClean="0"/>
            </a:br>
            <a:r>
              <a:rPr lang="en-US" sz="2400" dirty="0" smtClean="0"/>
              <a:t>Network: 14 Genes, 35 Edges</a:t>
            </a:r>
            <a:endParaRPr lang="en-US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600"/>
            <a:ext cx="55245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371600"/>
            <a:ext cx="48768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960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db5 Regulatory Weights</a:t>
            </a:r>
            <a:br>
              <a:rPr lang="en-US" sz="2400" b="1" dirty="0" smtClean="0"/>
            </a:br>
            <a:r>
              <a:rPr lang="en-US" sz="2400" dirty="0" smtClean="0"/>
              <a:t>Network: 15 Genes, 28 Edges</a:t>
            </a:r>
            <a:endParaRPr lang="en-US" sz="24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74548"/>
            <a:ext cx="5486400" cy="473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25" y="1295400"/>
            <a:ext cx="4981575" cy="4639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388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db5 Regulatory Weights</a:t>
            </a:r>
            <a:br>
              <a:rPr lang="en-US" sz="2400" b="1" dirty="0" smtClean="0"/>
            </a:br>
            <a:r>
              <a:rPr lang="en-US" sz="2400" dirty="0" smtClean="0"/>
              <a:t>Network: 15 Genes, 28 Edges</a:t>
            </a:r>
            <a:endParaRPr lang="en-US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19199"/>
            <a:ext cx="54864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219200"/>
            <a:ext cx="51816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10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db6 Regulatory Weights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Network: 16 Genes, 27 Edges</a:t>
            </a:r>
            <a:endParaRPr lang="en-US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95400"/>
            <a:ext cx="5408576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16934"/>
            <a:ext cx="5105400" cy="4679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4951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db6 Regulatory Weights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Network: 16 Genes, 27 Edges</a:t>
            </a:r>
            <a:endParaRPr 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067" y="1432193"/>
            <a:ext cx="54864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1" y="1504950"/>
            <a:ext cx="4953000" cy="481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102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Fixed </a:t>
            </a:r>
            <a:r>
              <a:rPr lang="en-US" dirty="0"/>
              <a:t>bin </a:t>
            </a:r>
            <a:r>
              <a:rPr lang="en-US" dirty="0" smtClean="0"/>
              <a:t>interval=20.</a:t>
            </a:r>
            <a:endParaRPr lang="en-US" dirty="0" smtClean="0"/>
          </a:p>
          <a:p>
            <a:r>
              <a:rPr lang="en-US" dirty="0" smtClean="0"/>
              <a:t>Cumulative percentage line graphs generated.</a:t>
            </a:r>
          </a:p>
          <a:p>
            <a:pPr lvl="1"/>
            <a:r>
              <a:rPr lang="en-US" dirty="0" smtClean="0"/>
              <a:t>Problem: could not find a simple way to plot a smooth curve.</a:t>
            </a:r>
          </a:p>
        </p:txBody>
      </p:sp>
    </p:spTree>
    <p:extLst>
      <p:ext uri="{BB962C8B-B14F-4D97-AF65-F5344CB8AC3E}">
        <p14:creationId xmlns:p14="http://schemas.microsoft.com/office/powerpoint/2010/main" val="28656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db1 Regulatory Weights</a:t>
            </a:r>
            <a:br>
              <a:rPr lang="en-US" sz="2400" b="1" dirty="0" smtClean="0"/>
            </a:br>
            <a:r>
              <a:rPr lang="en-US" sz="2400" dirty="0" smtClean="0"/>
              <a:t>Network: 16 Genes, 36 Edges</a:t>
            </a:r>
            <a:endParaRPr lang="en-US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244459"/>
            <a:ext cx="5562600" cy="460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3020"/>
            <a:ext cx="4953000" cy="4478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870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db1 Regulatory Weights</a:t>
            </a:r>
            <a:br>
              <a:rPr lang="en-US" sz="2400" b="1" dirty="0" smtClean="0"/>
            </a:br>
            <a:r>
              <a:rPr lang="en-US" sz="2400" dirty="0" smtClean="0"/>
              <a:t>Network: 16 Genes, 36 Edges</a:t>
            </a: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095375"/>
            <a:ext cx="544830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0"/>
          <a:stretch/>
        </p:blipFill>
        <p:spPr bwMode="auto">
          <a:xfrm>
            <a:off x="4267200" y="1181100"/>
            <a:ext cx="49530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790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db2 Regulatory Weights</a:t>
            </a:r>
            <a:br>
              <a:rPr lang="en-US" sz="2400" b="1" dirty="0" smtClean="0"/>
            </a:br>
            <a:r>
              <a:rPr lang="en-US" sz="2400" dirty="0" smtClean="0"/>
              <a:t>Network: 14 Genes, 25 Edges</a:t>
            </a:r>
            <a:endParaRPr lang="en-US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0" y="1071562"/>
            <a:ext cx="5359547" cy="482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143000"/>
            <a:ext cx="5251938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577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db2 Regulatory Weights</a:t>
            </a:r>
            <a:br>
              <a:rPr lang="en-US" sz="2400" b="1" dirty="0" smtClean="0"/>
            </a:br>
            <a:r>
              <a:rPr lang="en-US" sz="2400" dirty="0" smtClean="0"/>
              <a:t>Network: 14 Genes, 25 Edges</a:t>
            </a:r>
            <a:endParaRPr lang="en-US" sz="2400" b="1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1219200"/>
            <a:ext cx="5476875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5029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94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db3 Regulatory Weights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Network: 17 Genes, 32 Edges</a:t>
            </a:r>
            <a:endParaRPr 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194" y="1280160"/>
            <a:ext cx="5382994" cy="4663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341459"/>
            <a:ext cx="5334000" cy="463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15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db3 Regulatory Weights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Network: 17 Genes, 32 Edges</a:t>
            </a:r>
            <a:endParaRPr lang="en-US" sz="24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371599"/>
            <a:ext cx="5505450" cy="477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1447800"/>
            <a:ext cx="51054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61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Distribution of db4 Regulatory Weights</a:t>
            </a:r>
            <a:br>
              <a:rPr lang="en-US" sz="2400" b="1" dirty="0" smtClean="0"/>
            </a:br>
            <a:r>
              <a:rPr lang="en-US" sz="2400" dirty="0" smtClean="0"/>
              <a:t>Network: 14 Genes, 35 Edges</a:t>
            </a:r>
            <a:endParaRPr lang="en-US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692" y="1345264"/>
            <a:ext cx="5251292" cy="4607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221" y="1295400"/>
            <a:ext cx="5127979" cy="4754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8350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99</Words>
  <Application>Microsoft Office PowerPoint</Application>
  <PresentationFormat>On-screen Show (4:3)</PresentationFormat>
  <Paragraphs>19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Distribution of Regulatory Weights in Six Database-Derived GRNs</vt:lpstr>
      <vt:lpstr>Updates</vt:lpstr>
      <vt:lpstr>Distribution of db1 Regulatory Weights Network: 16 Genes, 36 Edges</vt:lpstr>
      <vt:lpstr>Distribution of db1 Regulatory Weights Network: 16 Genes, 36 Edges</vt:lpstr>
      <vt:lpstr>Distribution of db2 Regulatory Weights Network: 14 Genes, 25 Edges</vt:lpstr>
      <vt:lpstr>Distribution of db2 Regulatory Weights Network: 14 Genes, 25 Edges</vt:lpstr>
      <vt:lpstr>Distribution of db3 Regulatory Weights Network: 17 Genes, 32 Edges</vt:lpstr>
      <vt:lpstr>Distribution of db3 Regulatory Weights Network: 17 Genes, 32 Edges</vt:lpstr>
      <vt:lpstr>Distribution of db4 Regulatory Weights Network: 14 Genes, 35 Edges</vt:lpstr>
      <vt:lpstr>Distribution of db4 Regulatory Weights Network: 14 Genes, 35 Edges</vt:lpstr>
      <vt:lpstr>Distribution of db5 Regulatory Weights Network: 15 Genes, 28 Edges</vt:lpstr>
      <vt:lpstr>Distribution of db5 Regulatory Weights Network: 15 Genes, 28 Edges</vt:lpstr>
      <vt:lpstr>Distribution of db6 Regulatory Weights Network: 16 Genes, 27 Edges</vt:lpstr>
      <vt:lpstr>Distribution of db6 Regulatory Weights Network: 16 Genes, 27 Edges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Klein, Brandon</dc:creator>
  <cp:lastModifiedBy>Klein, Brandon</cp:lastModifiedBy>
  <cp:revision>13</cp:revision>
  <dcterms:created xsi:type="dcterms:W3CDTF">2017-02-14T00:49:16Z</dcterms:created>
  <dcterms:modified xsi:type="dcterms:W3CDTF">2017-02-28T02:37:13Z</dcterms:modified>
</cp:coreProperties>
</file>