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3febb14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3febb14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3febb14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3febb14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3febb14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3febb14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39408da0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39408da0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febb14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febb14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3eb843c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3eb843c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3eb843c7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3eb843c7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3eb843c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3eb843c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3eb843c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3eb843c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3febb14c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3febb14c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fb3c098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fb3c098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3febb14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3febb14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b40f10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b40f10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f202631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f202631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3eb843c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3eb843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39408da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39408da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b40f100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b40f100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fb40f100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fb40f100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3febb14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3febb14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K-means </a:t>
            </a:r>
            <a:r>
              <a:rPr lang="en" sz="3600"/>
              <a:t>Clustering Analysis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LK edge-deletion weight heatmap </a:t>
            </a:r>
            <a:endParaRPr sz="2400"/>
          </a:p>
          <a:p>
            <a: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AF strain-deletion weight heatmap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25" y="296825"/>
            <a:ext cx="8182359" cy="4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2"/>
          <p:cNvSpPr txBox="1"/>
          <p:nvPr/>
        </p:nvSpPr>
        <p:spPr>
          <a:xfrm>
            <a:off x="21225" y="14150"/>
            <a:ext cx="942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LK Heat Map: 4 clusters for edge deletion (x axis) and 5 clusters for edges (y axis)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625" y="124100"/>
            <a:ext cx="70374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2095" l="0" r="4870" t="0"/>
          <a:stretch/>
        </p:blipFill>
        <p:spPr>
          <a:xfrm>
            <a:off x="1028875" y="1105553"/>
            <a:ext cx="6940296" cy="4037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4"/>
          <p:cNvSpPr txBox="1"/>
          <p:nvPr/>
        </p:nvSpPr>
        <p:spPr>
          <a:xfrm>
            <a:off x="21225" y="14150"/>
            <a:ext cx="9423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LK Heat Map: 3 clusters for edge deletion (x axis) and 5 clusters for edges (y axis)</a:t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4098" y="371475"/>
            <a:ext cx="6390415" cy="73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1612375" y="371475"/>
            <a:ext cx="861600" cy="1364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4"/>
          <p:cNvSpPr txBox="1"/>
          <p:nvPr/>
        </p:nvSpPr>
        <p:spPr>
          <a:xfrm>
            <a:off x="6195250" y="371475"/>
            <a:ext cx="1769400" cy="13647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5"/>
          <p:cNvCxnSpPr/>
          <p:nvPr/>
        </p:nvCxnSpPr>
        <p:spPr>
          <a:xfrm flipH="1" rot="10800000">
            <a:off x="2473850" y="357775"/>
            <a:ext cx="3716700" cy="1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" name="Google Shape;128;p25"/>
          <p:cNvGrpSpPr/>
          <p:nvPr/>
        </p:nvGrpSpPr>
        <p:grpSpPr>
          <a:xfrm>
            <a:off x="930700" y="278700"/>
            <a:ext cx="7038471" cy="4864807"/>
            <a:chOff x="930700" y="278700"/>
            <a:chExt cx="7038471" cy="4864807"/>
          </a:xfrm>
        </p:grpSpPr>
        <p:pic>
          <p:nvPicPr>
            <p:cNvPr id="129" name="Google Shape;129;p25"/>
            <p:cNvPicPr preferRelativeResize="0"/>
            <p:nvPr/>
          </p:nvPicPr>
          <p:blipFill rotWithShape="1">
            <a:blip r:embed="rId3">
              <a:alphaModFix/>
            </a:blip>
            <a:srcRect b="2095" l="0" r="4870" t="0"/>
            <a:stretch/>
          </p:blipFill>
          <p:spPr>
            <a:xfrm>
              <a:off x="1028875" y="1105553"/>
              <a:ext cx="6940296" cy="40379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74098" y="371475"/>
              <a:ext cx="6390415" cy="734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25"/>
            <p:cNvSpPr txBox="1"/>
            <p:nvPr/>
          </p:nvSpPr>
          <p:spPr>
            <a:xfrm>
              <a:off x="1612375" y="371475"/>
              <a:ext cx="861600" cy="13647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6195250" y="371475"/>
              <a:ext cx="1769400" cy="1364700"/>
            </a:xfrm>
            <a:prstGeom prst="rect">
              <a:avLst/>
            </a:prstGeom>
            <a:noFill/>
            <a:ln cap="flat" cmpd="sng" w="1905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5"/>
            <p:cNvSpPr txBox="1"/>
            <p:nvPr/>
          </p:nvSpPr>
          <p:spPr>
            <a:xfrm>
              <a:off x="930700" y="278700"/>
              <a:ext cx="7033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Cluster</a:t>
              </a:r>
              <a:r>
                <a:rPr lang="en" sz="1000"/>
                <a:t>             </a:t>
              </a:r>
              <a:r>
                <a:rPr b="1" lang="en" sz="1200"/>
                <a:t> 1                          		            2						3</a:t>
              </a:r>
              <a:endParaRPr b="1" sz="12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50" y="152400"/>
            <a:ext cx="729645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275" y="804800"/>
            <a:ext cx="4629150" cy="340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226400" y="438650"/>
            <a:ext cx="26781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Strain-deletion analysis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Systematic deletion of strain data (wt, dCIN5, dGLN3, dHAP4, dHMO1, dZAP1)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Wt plus 1, 2, 3, or 4 strains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All-strain is the candidate db5 network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generated using MATLAB.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Data used were the optimized weights from the strain deletion model runs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625" y="831925"/>
            <a:ext cx="7000399" cy="4235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70750" y="346675"/>
            <a:ext cx="28938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specified only 3 clusters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525" y="715125"/>
            <a:ext cx="7100751" cy="43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70750" y="346675"/>
            <a:ext cx="28938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specified only 4 clusters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600" y="561400"/>
            <a:ext cx="6771825" cy="45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0"/>
          <p:cNvSpPr txBox="1"/>
          <p:nvPr/>
        </p:nvSpPr>
        <p:spPr>
          <a:xfrm>
            <a:off x="148575" y="183950"/>
            <a:ext cx="24975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5 clusters specified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25" y="28300"/>
            <a:ext cx="7998650" cy="50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1"/>
          <p:cNvSpPr txBox="1"/>
          <p:nvPr/>
        </p:nvSpPr>
        <p:spPr>
          <a:xfrm>
            <a:off x="33850" y="176725"/>
            <a:ext cx="2120400" cy="74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10 clusters specified in both dimensions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550" y="194850"/>
            <a:ext cx="601438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26400" y="438650"/>
            <a:ext cx="26781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generated using MATLAB.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Data used were the optimized weights from the edge deletion study by Lauren Kelly.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75" y="438650"/>
            <a:ext cx="6765725" cy="45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799" y="512837"/>
            <a:ext cx="6161375" cy="41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69800" y="615525"/>
            <a:ext cx="25611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Transposed heat map from MATLAB.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LK weight data used.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5" y="372225"/>
            <a:ext cx="8783499" cy="426898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01975" y="57350"/>
            <a:ext cx="89487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Edge-deletions sorted by increasing LSE:minLSE ratio, clustered by eye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685" r="0" t="0"/>
          <a:stretch/>
        </p:blipFill>
        <p:spPr>
          <a:xfrm>
            <a:off x="2801675" y="675550"/>
            <a:ext cx="6287374" cy="44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0750" y="346675"/>
            <a:ext cx="28938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specified only 3 clusters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2808" l="685" r="0" t="0"/>
          <a:stretch/>
        </p:blipFill>
        <p:spPr>
          <a:xfrm>
            <a:off x="1304625" y="835250"/>
            <a:ext cx="6287374" cy="43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988" y="167750"/>
            <a:ext cx="5779009" cy="667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450" y="714575"/>
            <a:ext cx="7196275" cy="44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70750" y="346675"/>
            <a:ext cx="2893800" cy="41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specified only 4 clusters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450" y="665100"/>
            <a:ext cx="6579319" cy="447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148575" y="183950"/>
            <a:ext cx="24975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clustering: 5 clusters specified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25" y="152400"/>
            <a:ext cx="74999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