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1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4F49-789D-4FA5-BC91-7FE9A1C1675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2D80-4CF1-4366-920F-B8C7BAE2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dGLN3 Stem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all stem profiles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1" y="1629257"/>
            <a:ext cx="6677957" cy="4467849"/>
          </a:xfrm>
        </p:spPr>
      </p:pic>
    </p:spTree>
    <p:extLst>
      <p:ext uri="{BB962C8B-B14F-4D97-AF65-F5344CB8AC3E}">
        <p14:creationId xmlns:p14="http://schemas.microsoft.com/office/powerpoint/2010/main" val="195977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dGLN</a:t>
            </a:r>
            <a:r>
              <a:rPr lang="en-US" dirty="0" smtClean="0"/>
              <a:t> profile 48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3" y="1600200"/>
            <a:ext cx="7107034" cy="4525963"/>
          </a:xfrm>
        </p:spPr>
      </p:pic>
    </p:spTree>
    <p:extLst>
      <p:ext uri="{BB962C8B-B14F-4D97-AF65-F5344CB8AC3E}">
        <p14:creationId xmlns:p14="http://schemas.microsoft.com/office/powerpoint/2010/main" val="327304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45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25" y="1600200"/>
            <a:ext cx="6797749" cy="4525963"/>
          </a:xfrm>
        </p:spPr>
      </p:pic>
    </p:spTree>
    <p:extLst>
      <p:ext uri="{BB962C8B-B14F-4D97-AF65-F5344CB8AC3E}">
        <p14:creationId xmlns:p14="http://schemas.microsoft.com/office/powerpoint/2010/main" val="21822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31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74" y="1600200"/>
            <a:ext cx="7074651" cy="4525963"/>
          </a:xfrm>
        </p:spPr>
      </p:pic>
    </p:spTree>
    <p:extLst>
      <p:ext uri="{BB962C8B-B14F-4D97-AF65-F5344CB8AC3E}">
        <p14:creationId xmlns:p14="http://schemas.microsoft.com/office/powerpoint/2010/main" val="378714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99" y="1600200"/>
            <a:ext cx="6854601" cy="4525963"/>
          </a:xfrm>
        </p:spPr>
      </p:pic>
    </p:spTree>
    <p:extLst>
      <p:ext uri="{BB962C8B-B14F-4D97-AF65-F5344CB8AC3E}">
        <p14:creationId xmlns:p14="http://schemas.microsoft.com/office/powerpoint/2010/main" val="26660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1" y="1600200"/>
            <a:ext cx="6872758" cy="4525963"/>
          </a:xfrm>
        </p:spPr>
      </p:pic>
    </p:spTree>
    <p:extLst>
      <p:ext uri="{BB962C8B-B14F-4D97-AF65-F5344CB8AC3E}">
        <p14:creationId xmlns:p14="http://schemas.microsoft.com/office/powerpoint/2010/main" val="39498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70" y="1600200"/>
            <a:ext cx="6909459" cy="4525963"/>
          </a:xfrm>
        </p:spPr>
      </p:pic>
    </p:spTree>
    <p:extLst>
      <p:ext uri="{BB962C8B-B14F-4D97-AF65-F5344CB8AC3E}">
        <p14:creationId xmlns:p14="http://schemas.microsoft.com/office/powerpoint/2010/main" val="32187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dGLN3 Profile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9" y="1600200"/>
            <a:ext cx="6868502" cy="4525963"/>
          </a:xfrm>
        </p:spPr>
      </p:pic>
    </p:spTree>
    <p:extLst>
      <p:ext uri="{BB962C8B-B14F-4D97-AF65-F5344CB8AC3E}">
        <p14:creationId xmlns:p14="http://schemas.microsoft.com/office/powerpoint/2010/main" val="13404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dGLN3 Stem Results</vt:lpstr>
      <vt:lpstr>dGLN3 all stem profiles</vt:lpstr>
      <vt:lpstr>dGLN profile 48</vt:lpstr>
      <vt:lpstr>dGLN3 profile 45</vt:lpstr>
      <vt:lpstr>dGLN3 profile 31</vt:lpstr>
      <vt:lpstr>dGLN3 profile 22</vt:lpstr>
      <vt:lpstr>dGLN3 profile 9</vt:lpstr>
      <vt:lpstr>dGLN3 profile 7</vt:lpstr>
      <vt:lpstr>dGLN3 Profile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dGLN3 Stem Results</dc:title>
  <dc:creator>Finton, Alice</dc:creator>
  <cp:lastModifiedBy>Finton, Alice</cp:lastModifiedBy>
  <cp:revision>2</cp:revision>
  <dcterms:created xsi:type="dcterms:W3CDTF">2019-05-21T20:22:45Z</dcterms:created>
  <dcterms:modified xsi:type="dcterms:W3CDTF">2019-05-21T21:00:03Z</dcterms:modified>
</cp:coreProperties>
</file>