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70" r:id="rId4"/>
    <p:sldId id="258" r:id="rId5"/>
    <p:sldId id="265" r:id="rId6"/>
    <p:sldId id="266" r:id="rId7"/>
    <p:sldId id="267" r:id="rId8"/>
    <p:sldId id="268" r:id="rId9"/>
    <p:sldId id="269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57" autoAdjust="0"/>
  </p:normalViewPr>
  <p:slideViewPr>
    <p:cSldViewPr>
      <p:cViewPr>
        <p:scale>
          <a:sx n="108" d="100"/>
          <a:sy n="108" d="100"/>
        </p:scale>
        <p:origin x="-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E39AF-F8E0-4869-8F9D-9218CDF3E33A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82A51-D5F5-4879-880B-E327FFF9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1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r>
              <a:rPr lang="en-US" baseline="0" dirty="0" smtClean="0"/>
              <a:t> between RAND16 &amp; RAND7 cumulative percent plots.</a:t>
            </a:r>
          </a:p>
          <a:p>
            <a:r>
              <a:rPr lang="en-US" baseline="0" dirty="0" smtClean="0"/>
              <a:t>Suggests that having edges in common with db5 is more important that sharing similar weight distributions.</a:t>
            </a:r>
          </a:p>
          <a:p>
            <a:r>
              <a:rPr lang="en-US" baseline="0" dirty="0" smtClean="0"/>
              <a:t>Does normalization detract from ability to compare?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82A51-D5F5-4879-880B-E327FFF992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8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FC04-9881-4D38-B9D6-D0465121F6B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B475-42AF-4C7F-AACB-3514F076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9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FC04-9881-4D38-B9D6-D0465121F6B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B475-42AF-4C7F-AACB-3514F076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FC04-9881-4D38-B9D6-D0465121F6B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B475-42AF-4C7F-AACB-3514F076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7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FC04-9881-4D38-B9D6-D0465121F6B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B475-42AF-4C7F-AACB-3514F076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FC04-9881-4D38-B9D6-D0465121F6B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B475-42AF-4C7F-AACB-3514F076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3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FC04-9881-4D38-B9D6-D0465121F6B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B475-42AF-4C7F-AACB-3514F076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2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FC04-9881-4D38-B9D6-D0465121F6B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B475-42AF-4C7F-AACB-3514F076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FC04-9881-4D38-B9D6-D0465121F6B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B475-42AF-4C7F-AACB-3514F076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FC04-9881-4D38-B9D6-D0465121F6B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B475-42AF-4C7F-AACB-3514F076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8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FC04-9881-4D38-B9D6-D0465121F6B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B475-42AF-4C7F-AACB-3514F076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2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FC04-9881-4D38-B9D6-D0465121F6B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B475-42AF-4C7F-AACB-3514F076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5FC04-9881-4D38-B9D6-D0465121F6B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8B475-42AF-4C7F-AACB-3514F076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3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Distribution of Regulatory Weights in Six Random GRNs Derived from db5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Brandon Klein</a:t>
            </a:r>
          </a:p>
          <a:p>
            <a:r>
              <a:rPr lang="en-US" dirty="0" smtClean="0"/>
              <a:t>Last Updated: 04/05/17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34" y="4033939"/>
            <a:ext cx="2211620" cy="25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0" y="3745468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989" y="4038600"/>
            <a:ext cx="2218011" cy="25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76355" y="3733800"/>
            <a:ext cx="276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12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044" y="4041354"/>
            <a:ext cx="2217593" cy="25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05600" y="3733800"/>
            <a:ext cx="276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31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09600"/>
            <a:ext cx="2259677" cy="25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190355" y="304800"/>
            <a:ext cx="276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15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375" y="609600"/>
            <a:ext cx="2289516" cy="25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419600" y="304800"/>
            <a:ext cx="276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16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006" y="608679"/>
            <a:ext cx="2225325" cy="25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686155" y="312145"/>
            <a:ext cx="276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24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9773" y="1870948"/>
            <a:ext cx="189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db5 Network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81"/>
          <a:stretch/>
        </p:blipFill>
        <p:spPr bwMode="auto">
          <a:xfrm>
            <a:off x="0" y="2240280"/>
            <a:ext cx="2226608" cy="25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29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81200" y="3089099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7*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400" y="3122853"/>
            <a:ext cx="276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86155" y="3089099"/>
            <a:ext cx="276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31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61755" y="457200"/>
            <a:ext cx="276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23955" y="457200"/>
            <a:ext cx="276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16*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05600" y="464545"/>
            <a:ext cx="276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24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232" y="1729167"/>
            <a:ext cx="189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db5 Network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8499"/>
            <a:ext cx="2068536" cy="1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27653"/>
            <a:ext cx="2386804" cy="1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552" y="775175"/>
            <a:ext cx="2332539" cy="1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803099"/>
            <a:ext cx="2409940" cy="1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3427653"/>
            <a:ext cx="2348245" cy="1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27653"/>
            <a:ext cx="2356659" cy="1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79229"/>
            <a:ext cx="2341939" cy="1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5638800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Similarities are visible between the weight distributions of the best and 	      worst performing random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haring weighted edges with db5 appears to a better predictor of random network performance than having a similar weight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978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Three Best and Three Worst Random Networks Derived from db5 were Assessed</a:t>
            </a:r>
            <a:endParaRPr lang="en-US" sz="32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690582"/>
            <a:ext cx="2273710" cy="15225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725887"/>
            <a:ext cx="2271254" cy="152251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05000"/>
            <a:ext cx="2273769" cy="1522514"/>
          </a:xfrm>
          <a:prstGeom prst="rect">
            <a:avLst/>
          </a:prstGeom>
        </p:spPr>
      </p:pic>
      <p:pic>
        <p:nvPicPr>
          <p:cNvPr id="31" name="Picture 30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724400"/>
            <a:ext cx="2276158" cy="152251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591872" y="4305895"/>
            <a:ext cx="2299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04988" y="4309646"/>
            <a:ext cx="2586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12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54504" y="1447800"/>
            <a:ext cx="257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15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24400" y="1447800"/>
            <a:ext cx="2622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16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34200" y="1447800"/>
            <a:ext cx="2604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24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10400" y="4319658"/>
            <a:ext cx="276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31</a:t>
            </a:r>
          </a:p>
        </p:txBody>
      </p:sp>
      <p:pic>
        <p:nvPicPr>
          <p:cNvPr id="38" name="Content Placeholder 4" descr="dHAP4 Network--Weighted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" t="1100" b="1100"/>
          <a:stretch/>
        </p:blipFill>
        <p:spPr>
          <a:xfrm>
            <a:off x="-76200" y="2895834"/>
            <a:ext cx="2421603" cy="158018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93032" y="2438400"/>
            <a:ext cx="189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DB5 Network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46" descr="random15_weighted.png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23505"/>
            <a:ext cx="2276158" cy="1522514"/>
          </a:xfrm>
          <a:prstGeom prst="rect">
            <a:avLst/>
          </a:prstGeom>
        </p:spPr>
      </p:pic>
      <p:pic>
        <p:nvPicPr>
          <p:cNvPr id="48" name="Picture 47" descr="random_16_weighted.png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77926"/>
            <a:ext cx="2276158" cy="152251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" y="1257068"/>
            <a:ext cx="2372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Better networks are</a:t>
            </a:r>
          </a:p>
          <a:p>
            <a:r>
              <a:rPr lang="en-US" b="1" dirty="0" smtClean="0">
                <a:latin typeface="Arial"/>
                <a:cs typeface="Arial"/>
              </a:rPr>
              <a:t>on top (green)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0" y="5602069"/>
            <a:ext cx="2372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Worse networks are on bottom (purple)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0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382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Distribution of db5 Regulatory Weights</a:t>
            </a:r>
            <a:br>
              <a:rPr lang="en-US" sz="3200" b="1" dirty="0" smtClean="0"/>
            </a:br>
            <a:endParaRPr lang="en-US" sz="3200" dirty="0"/>
          </a:p>
        </p:txBody>
      </p:sp>
      <p:pic>
        <p:nvPicPr>
          <p:cNvPr id="13" name="Content Placeholder 4" descr="dHAP4 Network--Weighted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" t="1100" b="1100"/>
          <a:stretch/>
        </p:blipFill>
        <p:spPr>
          <a:xfrm>
            <a:off x="5638801" y="1212860"/>
            <a:ext cx="2578768" cy="16827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08032" y="849868"/>
            <a:ext cx="189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db5 Network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81"/>
          <a:stretch/>
        </p:blipFill>
        <p:spPr bwMode="auto">
          <a:xfrm>
            <a:off x="0" y="1828801"/>
            <a:ext cx="4373696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20521"/>
            <a:ext cx="4267200" cy="396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0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382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Distribution of RAND7 Regulatory Weights</a:t>
            </a:r>
            <a:br>
              <a:rPr lang="en-US" sz="3200" b="1" dirty="0" smtClean="0"/>
            </a:b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2" y="1752600"/>
            <a:ext cx="44100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015632"/>
            <a:ext cx="4724400" cy="380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01" y="1283732"/>
            <a:ext cx="2483299" cy="16628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1200" y="914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7</a:t>
            </a:r>
          </a:p>
        </p:txBody>
      </p:sp>
    </p:spTree>
    <p:extLst>
      <p:ext uri="{BB962C8B-B14F-4D97-AF65-F5344CB8AC3E}">
        <p14:creationId xmlns:p14="http://schemas.microsoft.com/office/powerpoint/2010/main" val="33810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382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Distribution of RAND12 Regulatory Weights</a:t>
            </a:r>
            <a:br>
              <a:rPr lang="en-US" sz="3200" b="1" dirty="0" smtClean="0"/>
            </a:br>
            <a:endParaRPr lang="en-US" sz="3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90" y="1752601"/>
            <a:ext cx="4400550" cy="507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932289"/>
            <a:ext cx="4724400" cy="384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497" y="1277845"/>
            <a:ext cx="2499566" cy="16755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19355" y="849868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12</a:t>
            </a:r>
          </a:p>
        </p:txBody>
      </p:sp>
    </p:spTree>
    <p:extLst>
      <p:ext uri="{BB962C8B-B14F-4D97-AF65-F5344CB8AC3E}">
        <p14:creationId xmlns:p14="http://schemas.microsoft.com/office/powerpoint/2010/main" val="24120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382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Distribution of RAND15 Regulatory Weights</a:t>
            </a:r>
            <a:br>
              <a:rPr lang="en-US" sz="3200" b="1" dirty="0" smtClean="0"/>
            </a:br>
            <a:endParaRPr lang="en-US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1"/>
            <a:ext cx="44386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908095"/>
            <a:ext cx="4724400" cy="387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732553" y="861083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15</a:t>
            </a:r>
          </a:p>
        </p:txBody>
      </p:sp>
      <p:pic>
        <p:nvPicPr>
          <p:cNvPr id="14" name="Picture 13" descr="random15_weighted.png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271785"/>
            <a:ext cx="2492949" cy="16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382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Distribution of RAND16 Regulatory Weights</a:t>
            </a:r>
            <a:br>
              <a:rPr lang="en-US" sz="3200" b="1" dirty="0" smtClean="0"/>
            </a:br>
            <a:endParaRPr lang="en-US" sz="3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44291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92483"/>
            <a:ext cx="4724400" cy="388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47955" y="926068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16</a:t>
            </a:r>
          </a:p>
        </p:txBody>
      </p:sp>
      <p:pic>
        <p:nvPicPr>
          <p:cNvPr id="12" name="Picture 11" descr="random_16_weighted.png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003" y="1230415"/>
            <a:ext cx="2523744" cy="16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0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382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Distribution of RAND24 Regulatory Weights</a:t>
            </a:r>
            <a:br>
              <a:rPr lang="en-US" sz="3200" b="1" dirty="0" smtClean="0"/>
            </a:br>
            <a:endParaRPr lang="en-US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752600"/>
            <a:ext cx="442912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971800"/>
            <a:ext cx="4710999" cy="375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416" y="1267828"/>
            <a:ext cx="2514600" cy="16837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24155" y="849868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24</a:t>
            </a:r>
          </a:p>
        </p:txBody>
      </p:sp>
    </p:spTree>
    <p:extLst>
      <p:ext uri="{BB962C8B-B14F-4D97-AF65-F5344CB8AC3E}">
        <p14:creationId xmlns:p14="http://schemas.microsoft.com/office/powerpoint/2010/main" val="10098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382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Distribution of RAND31 Regulatory Weights</a:t>
            </a:r>
            <a:br>
              <a:rPr lang="en-US" sz="3200" b="1" dirty="0" smtClean="0"/>
            </a:br>
            <a:endParaRPr lang="en-US" sz="3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81" y="1752600"/>
            <a:ext cx="4419600" cy="510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42298"/>
            <a:ext cx="4724400" cy="386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551" y="1207532"/>
            <a:ext cx="2460049" cy="16455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71755" y="838200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31</a:t>
            </a:r>
          </a:p>
        </p:txBody>
      </p:sp>
    </p:spTree>
    <p:extLst>
      <p:ext uri="{BB962C8B-B14F-4D97-AF65-F5344CB8AC3E}">
        <p14:creationId xmlns:p14="http://schemas.microsoft.com/office/powerpoint/2010/main" val="219621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174</Words>
  <Application>Microsoft Office PowerPoint</Application>
  <PresentationFormat>On-screen Show (4:3)</PresentationFormat>
  <Paragraphs>48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Distribution of Regulatory Weights in Six Random GRNs Derived from db5</vt:lpstr>
      <vt:lpstr>The Three Best and Three Worst Random Networks Derived from db5 were Assessed</vt:lpstr>
      <vt:lpstr> Distribution of db5 Regulatory Weights </vt:lpstr>
      <vt:lpstr> Distribution of RAND7 Regulatory Weights </vt:lpstr>
      <vt:lpstr> Distribution of RAND12 Regulatory Weights </vt:lpstr>
      <vt:lpstr> Distribution of RAND15 Regulatory Weights </vt:lpstr>
      <vt:lpstr> Distribution of RAND16 Regulatory Weights </vt:lpstr>
      <vt:lpstr> Distribution of RAND24 Regulatory Weights </vt:lpstr>
      <vt:lpstr> Distribution of RAND31 Regulatory Weights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 of Regulatory Weights in Six Random GRNs</dc:title>
  <dc:creator>Klein, Brandon</dc:creator>
  <cp:lastModifiedBy>Klein, Brandon</cp:lastModifiedBy>
  <cp:revision>8</cp:revision>
  <dcterms:created xsi:type="dcterms:W3CDTF">2017-04-06T07:42:36Z</dcterms:created>
  <dcterms:modified xsi:type="dcterms:W3CDTF">2017-04-06T19:44:25Z</dcterms:modified>
</cp:coreProperties>
</file>