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a88a0428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a88a0428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a88a0428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a88a0428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88a042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88a042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88a0428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88a0428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a88a0428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a88a0428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a88a0428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a88a0428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a88a0428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a88a0428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a88a0428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a88a0428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a88a0428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a88a0428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63500"/>
            <a:ext cx="8520600" cy="11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Schade Model Run Network Comparisons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75" y="114150"/>
            <a:ext cx="8439201" cy="487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 txBox="1"/>
          <p:nvPr/>
        </p:nvSpPr>
        <p:spPr>
          <a:xfrm>
            <a:off x="4261550" y="41627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Schade network, Dahlquist wt-only data, Neymotin production and degradation rates, optimization parameters changed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Runs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Schade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format only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optimization parameters (OP)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alpha=0.02, maxiter=1.00E+08, tolFun=1.00E-06, MaxFunEval=1.00E+08, TolX=1.00E-06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replicate data, change 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Neymotin production and degradation rates, change OP, no replicate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Neymotin production and degradation rates, change OP, add replicate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Dahlquist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Schade network, Neymotin production and degradation rates, change OP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2625925" y="4346800"/>
            <a:ext cx="63546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*Edge weight Normalization factor for each network was set to 2.971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9501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4261550" y="41627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Schade network, data, GRNsight demo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75" y="95975"/>
            <a:ext cx="8477474" cy="49328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4261550" y="41627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Schade network, changed format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9501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4261550" y="41627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Schade network, data, GRNsight 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25" y="131250"/>
            <a:ext cx="8579650" cy="47027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4261550" y="4162775"/>
            <a:ext cx="44592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Schade network, change optimization parameters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 sz="1200">
                <a:solidFill>
                  <a:schemeClr val="dk2"/>
                </a:solidFill>
              </a:rPr>
              <a:t>alpha=0.02, maxiter=1.00E+08, tolFun=1.00E-06, MaxFunEval=1.00E+08, TolX=1.00E-06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00" y="45250"/>
            <a:ext cx="8692576" cy="49593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/>
        </p:nvSpPr>
        <p:spPr>
          <a:xfrm>
            <a:off x="4261550" y="41627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Schade network, Replicate data added, optimization parameters changed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75" y="110075"/>
            <a:ext cx="8465465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 txBox="1"/>
          <p:nvPr/>
        </p:nvSpPr>
        <p:spPr>
          <a:xfrm>
            <a:off x="4261550" y="41627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Schade network, Neymotin production and degradation rates, no replicate data, optimization parameters changed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25" y="50550"/>
            <a:ext cx="8654575" cy="492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/>
        </p:nvSpPr>
        <p:spPr>
          <a:xfrm>
            <a:off x="4261550" y="41627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Schade network, Neymotin production and degradation rates, replicate data, optimization parameters changed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