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4" autoAdjust="0"/>
    <p:restoredTop sz="94660"/>
  </p:normalViewPr>
  <p:slideViewPr>
    <p:cSldViewPr>
      <p:cViewPr varScale="1">
        <p:scale>
          <a:sx n="106" d="100"/>
          <a:sy n="106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D5A9-FC10-4100-AEE1-A60528CB909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“Insignificant” Regulatory Weights in Six Database-Derived GRNs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02/13/17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Wild-Type Derived Network Regulatory Weights</a:t>
            </a:r>
            <a:br>
              <a:rPr lang="en-US" sz="2400" b="1" dirty="0" smtClean="0"/>
            </a:br>
            <a:r>
              <a:rPr lang="en-US" sz="2400" dirty="0" smtClean="0"/>
              <a:t>Network: 16 Genes, 36 Edges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7902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7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∆cin5 Derived Network Regulatory Weights</a:t>
            </a:r>
            <a:br>
              <a:rPr lang="en-US" sz="2400" b="1" dirty="0" smtClean="0"/>
            </a:br>
            <a:r>
              <a:rPr lang="en-US" sz="2400" dirty="0" smtClean="0"/>
              <a:t>Network: 14 Genes, 25 Edges</a:t>
            </a:r>
            <a:endParaRPr lang="en-US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939423"/>
            <a:ext cx="6972300" cy="591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77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Distribution of ∆cin5 Derived Network Regulatory Weights</a:t>
            </a:r>
            <a:br>
              <a:rPr lang="en-US" sz="2400" dirty="0" smtClean="0"/>
            </a:br>
            <a:r>
              <a:rPr lang="en-US" sz="2400" dirty="0" smtClean="0"/>
              <a:t>Network: 17 Genes, 32 Edges</a:t>
            </a: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20143"/>
            <a:ext cx="7162800" cy="593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5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∆gln3 Derived Network Regulatory Weights</a:t>
            </a:r>
            <a:br>
              <a:rPr lang="en-US" sz="2400" b="1" dirty="0" smtClean="0"/>
            </a:br>
            <a:r>
              <a:rPr lang="en-US" sz="2400" dirty="0" smtClean="0"/>
              <a:t>Network: 14 Genes, 35 Edges</a:t>
            </a:r>
            <a:endParaRPr lang="en-US" sz="2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10400" cy="588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5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∆hap4 Derived Network Regulatory Weights</a:t>
            </a:r>
            <a:br>
              <a:rPr lang="en-US" sz="2400" b="1" dirty="0" smtClean="0"/>
            </a:br>
            <a:r>
              <a:rPr lang="en-US" sz="2400" dirty="0" smtClean="0"/>
              <a:t>Network: 15 Genes, 28 Edges</a:t>
            </a:r>
            <a:endParaRPr lang="en-US" sz="24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49929"/>
            <a:ext cx="6781800" cy="590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88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∆zap1 Derived Network Regulatory Weights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Network: 16 Genes, 27 Edges</a:t>
            </a:r>
            <a:endParaRPr lang="en-U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71209"/>
            <a:ext cx="7162800" cy="588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95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62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“Insignificant” Regulatory Weights in Six Database-Derived GRNs</vt:lpstr>
      <vt:lpstr>Distribution of Wild-Type Derived Network Regulatory Weights Network: 16 Genes, 36 Edges</vt:lpstr>
      <vt:lpstr>Distribution of ∆cin5 Derived Network Regulatory Weights Network: 14 Genes, 25 Edges</vt:lpstr>
      <vt:lpstr>Distribution of ∆cin5 Derived Network Regulatory Weights Network: 17 Genes, 32 Edges</vt:lpstr>
      <vt:lpstr>Distribution of ∆gln3 Derived Network Regulatory Weights Network: 14 Genes, 35 Edges</vt:lpstr>
      <vt:lpstr>Distribution of ∆hap4 Derived Network Regulatory Weights Network: 15 Genes, 28 Edges</vt:lpstr>
      <vt:lpstr>Distribution of ∆zap1 Derived Network Regulatory Weights Network: 16 Genes, 27 Edges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Brandon</dc:creator>
  <cp:lastModifiedBy>Klein, Brandon</cp:lastModifiedBy>
  <cp:revision>5</cp:revision>
  <dcterms:created xsi:type="dcterms:W3CDTF">2017-02-14T00:49:16Z</dcterms:created>
  <dcterms:modified xsi:type="dcterms:W3CDTF">2017-02-14T03:14:17Z</dcterms:modified>
</cp:coreProperties>
</file>