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2" r:id="rId2"/>
    <p:sldId id="340" r:id="rId3"/>
    <p:sldId id="270" r:id="rId4"/>
    <p:sldId id="263" r:id="rId5"/>
    <p:sldId id="2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B057"/>
    <a:srgbClr val="D9D9D9"/>
    <a:srgbClr val="BFBFBF"/>
    <a:srgbClr val="00B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903"/>
    <p:restoredTop sz="65785"/>
  </p:normalViewPr>
  <p:slideViewPr>
    <p:cSldViewPr snapToGrid="0" snapToObjects="1">
      <p:cViewPr varScale="1">
        <p:scale>
          <a:sx n="54" d="100"/>
          <a:sy n="54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Untitled:Users:Natalie:Downloads:pvalue_MSE_comparison%20(2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esktop:GRNmap:2017-S2/PRESENT:db5%20Random%20Network%20Analysis:db5-random-network_edge-analysis_BK20171018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096158128313719E-2"/>
          <c:y val="5.3140831346200151E-2"/>
          <c:w val="0.90191191147360483"/>
          <c:h val="0.793816380625557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Graphs!$B$1</c:f>
              <c:strCache>
                <c:ptCount val="1"/>
                <c:pt idx="0">
                  <c:v>LSE:minLSE Ratio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Graphs!$A$2:$A$37</c:f>
              <c:strCache>
                <c:ptCount val="36"/>
                <c:pt idx="0">
                  <c:v>db1</c:v>
                </c:pt>
                <c:pt idx="1">
                  <c:v>db2</c:v>
                </c:pt>
                <c:pt idx="2">
                  <c:v>db3</c:v>
                </c:pt>
                <c:pt idx="3">
                  <c:v>db4</c:v>
                </c:pt>
                <c:pt idx="4">
                  <c:v>db6</c:v>
                </c:pt>
                <c:pt idx="5">
                  <c:v>db5</c:v>
                </c:pt>
                <c:pt idx="6">
                  <c:v>rand1</c:v>
                </c:pt>
                <c:pt idx="7">
                  <c:v>rand2</c:v>
                </c:pt>
                <c:pt idx="8">
                  <c:v>rand3</c:v>
                </c:pt>
                <c:pt idx="9">
                  <c:v>rand4</c:v>
                </c:pt>
                <c:pt idx="10">
                  <c:v>rand6</c:v>
                </c:pt>
                <c:pt idx="11">
                  <c:v>rand7</c:v>
                </c:pt>
                <c:pt idx="12">
                  <c:v>rand8</c:v>
                </c:pt>
                <c:pt idx="13">
                  <c:v>rand9</c:v>
                </c:pt>
                <c:pt idx="14">
                  <c:v>rand10</c:v>
                </c:pt>
                <c:pt idx="15">
                  <c:v>rand11</c:v>
                </c:pt>
                <c:pt idx="16">
                  <c:v>rand12</c:v>
                </c:pt>
                <c:pt idx="17">
                  <c:v>rand13</c:v>
                </c:pt>
                <c:pt idx="18">
                  <c:v>rand14</c:v>
                </c:pt>
                <c:pt idx="19">
                  <c:v>rand15</c:v>
                </c:pt>
                <c:pt idx="20">
                  <c:v>rand16</c:v>
                </c:pt>
                <c:pt idx="21">
                  <c:v>rand17</c:v>
                </c:pt>
                <c:pt idx="22">
                  <c:v>rand18</c:v>
                </c:pt>
                <c:pt idx="23">
                  <c:v>rand19</c:v>
                </c:pt>
                <c:pt idx="24">
                  <c:v>rand20</c:v>
                </c:pt>
                <c:pt idx="25">
                  <c:v>rand21</c:v>
                </c:pt>
                <c:pt idx="26">
                  <c:v>rand22</c:v>
                </c:pt>
                <c:pt idx="27">
                  <c:v>rand23</c:v>
                </c:pt>
                <c:pt idx="28">
                  <c:v>rand24</c:v>
                </c:pt>
                <c:pt idx="29">
                  <c:v>rand25</c:v>
                </c:pt>
                <c:pt idx="30">
                  <c:v>rand26</c:v>
                </c:pt>
                <c:pt idx="31">
                  <c:v>rand27</c:v>
                </c:pt>
                <c:pt idx="32">
                  <c:v>rand28</c:v>
                </c:pt>
                <c:pt idx="33">
                  <c:v>rand29</c:v>
                </c:pt>
                <c:pt idx="34">
                  <c:v>rand30</c:v>
                </c:pt>
                <c:pt idx="35">
                  <c:v>rand31</c:v>
                </c:pt>
              </c:strCache>
            </c:strRef>
          </c:cat>
          <c:val>
            <c:numRef>
              <c:f>Graphs!$B$2:$B$37</c:f>
              <c:numCache>
                <c:formatCode>0.0000</c:formatCode>
                <c:ptCount val="36"/>
                <c:pt idx="0" formatCode="General">
                  <c:v>1.4206000000000001</c:v>
                </c:pt>
                <c:pt idx="1">
                  <c:v>1.3580000000000001</c:v>
                </c:pt>
                <c:pt idx="2">
                  <c:v>1.41</c:v>
                </c:pt>
                <c:pt idx="3">
                  <c:v>1.3</c:v>
                </c:pt>
                <c:pt idx="4" formatCode="General">
                  <c:v>1.3973</c:v>
                </c:pt>
                <c:pt idx="5" formatCode="General">
                  <c:v>1.4262899447569051</c:v>
                </c:pt>
                <c:pt idx="6" formatCode="General">
                  <c:v>1.4529772496030109</c:v>
                </c:pt>
                <c:pt idx="7" formatCode="General">
                  <c:v>1.4277504444793809</c:v>
                </c:pt>
                <c:pt idx="8" formatCode="General">
                  <c:v>1.4302051790725401</c:v>
                </c:pt>
                <c:pt idx="9" formatCode="General">
                  <c:v>1.493268683665407</c:v>
                </c:pt>
                <c:pt idx="10" formatCode="General">
                  <c:v>1.4312963121043709</c:v>
                </c:pt>
                <c:pt idx="11" formatCode="General">
                  <c:v>1.5202127530724621</c:v>
                </c:pt>
                <c:pt idx="12" formatCode="General">
                  <c:v>1.4772793948104259</c:v>
                </c:pt>
                <c:pt idx="13" formatCode="General">
                  <c:v>1.4247047673594271</c:v>
                </c:pt>
                <c:pt idx="14" formatCode="General">
                  <c:v>1.4920723175922099</c:v>
                </c:pt>
                <c:pt idx="15" formatCode="General">
                  <c:v>1.474130371093106</c:v>
                </c:pt>
                <c:pt idx="16" formatCode="General">
                  <c:v>1.50802490023544</c:v>
                </c:pt>
                <c:pt idx="17" formatCode="General">
                  <c:v>1.437326432858917</c:v>
                </c:pt>
                <c:pt idx="18" formatCode="General">
                  <c:v>1.4585603192939991</c:v>
                </c:pt>
                <c:pt idx="19" formatCode="General">
                  <c:v>1.406274906534285</c:v>
                </c:pt>
                <c:pt idx="20" formatCode="General">
                  <c:v>1.4164661667032179</c:v>
                </c:pt>
                <c:pt idx="21" formatCode="General">
                  <c:v>1.4929661684491691</c:v>
                </c:pt>
                <c:pt idx="22" formatCode="General">
                  <c:v>1.4318481493703139</c:v>
                </c:pt>
                <c:pt idx="23" formatCode="General">
                  <c:v>1.430550446590096</c:v>
                </c:pt>
                <c:pt idx="24" formatCode="General">
                  <c:v>1.4817458907365531</c:v>
                </c:pt>
                <c:pt idx="25" formatCode="General">
                  <c:v>1.4527745613945511</c:v>
                </c:pt>
                <c:pt idx="26" formatCode="General">
                  <c:v>1.4839400290137399</c:v>
                </c:pt>
                <c:pt idx="27" formatCode="General">
                  <c:v>1.4332184572675251</c:v>
                </c:pt>
                <c:pt idx="28" formatCode="General">
                  <c:v>1.3880085624760621</c:v>
                </c:pt>
                <c:pt idx="29" formatCode="General">
                  <c:v>1.4433091987442901</c:v>
                </c:pt>
                <c:pt idx="30" formatCode="General">
                  <c:v>1.420561799242408</c:v>
                </c:pt>
                <c:pt idx="31" formatCode="General">
                  <c:v>1.451985022002058</c:v>
                </c:pt>
                <c:pt idx="32" formatCode="General">
                  <c:v>1.4318485216486621</c:v>
                </c:pt>
                <c:pt idx="33" formatCode="General">
                  <c:v>1.4434426448330231</c:v>
                </c:pt>
                <c:pt idx="34" formatCode="General">
                  <c:v>1.4760844231147059</c:v>
                </c:pt>
                <c:pt idx="35" formatCode="General">
                  <c:v>1.500948370377672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72-1441-AC73-202618724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132687992"/>
        <c:axId val="2132691704"/>
      </c:barChart>
      <c:lineChart>
        <c:grouping val="standard"/>
        <c:varyColors val="0"/>
        <c:ser>
          <c:idx val="1"/>
          <c:order val="1"/>
          <c:spPr>
            <a:ln w="444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val>
            <c:numRef>
              <c:f>Graphs!$C$2:$C$37</c:f>
              <c:numCache>
                <c:formatCode>General</c:formatCode>
                <c:ptCount val="36"/>
                <c:pt idx="0">
                  <c:v>1.4262899447569051</c:v>
                </c:pt>
                <c:pt idx="1">
                  <c:v>1.4262899447569051</c:v>
                </c:pt>
                <c:pt idx="2">
                  <c:v>1.4262899447569051</c:v>
                </c:pt>
                <c:pt idx="3">
                  <c:v>1.4262899447569051</c:v>
                </c:pt>
                <c:pt idx="4">
                  <c:v>1.4262899447569051</c:v>
                </c:pt>
                <c:pt idx="5">
                  <c:v>1.4262899447569051</c:v>
                </c:pt>
                <c:pt idx="6">
                  <c:v>1.4262899447569051</c:v>
                </c:pt>
                <c:pt idx="7">
                  <c:v>1.4262899447569051</c:v>
                </c:pt>
                <c:pt idx="8">
                  <c:v>1.4262899447569051</c:v>
                </c:pt>
                <c:pt idx="9">
                  <c:v>1.4262899447569051</c:v>
                </c:pt>
                <c:pt idx="10">
                  <c:v>1.4262899447569051</c:v>
                </c:pt>
                <c:pt idx="11">
                  <c:v>1.4262899447569051</c:v>
                </c:pt>
                <c:pt idx="12">
                  <c:v>1.4262899447569051</c:v>
                </c:pt>
                <c:pt idx="13">
                  <c:v>1.4262899447569051</c:v>
                </c:pt>
                <c:pt idx="14">
                  <c:v>1.4262899447569051</c:v>
                </c:pt>
                <c:pt idx="15">
                  <c:v>1.4262899447569051</c:v>
                </c:pt>
                <c:pt idx="16">
                  <c:v>1.4262899447569051</c:v>
                </c:pt>
                <c:pt idx="17">
                  <c:v>1.4262899447569051</c:v>
                </c:pt>
                <c:pt idx="18">
                  <c:v>1.4262899447569051</c:v>
                </c:pt>
                <c:pt idx="19">
                  <c:v>1.4262899447569051</c:v>
                </c:pt>
                <c:pt idx="20">
                  <c:v>1.4262899447569051</c:v>
                </c:pt>
                <c:pt idx="21">
                  <c:v>1.4262899447569051</c:v>
                </c:pt>
                <c:pt idx="22">
                  <c:v>1.4262899447569051</c:v>
                </c:pt>
                <c:pt idx="23">
                  <c:v>1.4262899447569051</c:v>
                </c:pt>
                <c:pt idx="24">
                  <c:v>1.4262899447569051</c:v>
                </c:pt>
                <c:pt idx="25">
                  <c:v>1.4262899447569051</c:v>
                </c:pt>
                <c:pt idx="26">
                  <c:v>1.4262899447569051</c:v>
                </c:pt>
                <c:pt idx="27">
                  <c:v>1.4262899447569051</c:v>
                </c:pt>
                <c:pt idx="28">
                  <c:v>1.4262899447569051</c:v>
                </c:pt>
                <c:pt idx="29">
                  <c:v>1.42628994475691</c:v>
                </c:pt>
                <c:pt idx="30">
                  <c:v>1.42628994475691</c:v>
                </c:pt>
                <c:pt idx="31">
                  <c:v>1.42628994475691</c:v>
                </c:pt>
                <c:pt idx="32">
                  <c:v>1.42628994475691</c:v>
                </c:pt>
                <c:pt idx="33">
                  <c:v>1.42628994475691</c:v>
                </c:pt>
                <c:pt idx="34">
                  <c:v>1.42628994475691</c:v>
                </c:pt>
                <c:pt idx="35">
                  <c:v>1.42628994475691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72-1441-AC73-202618724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32687992"/>
        <c:axId val="2132691704"/>
      </c:lineChart>
      <c:catAx>
        <c:axId val="2132687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32691704"/>
        <c:crosses val="autoZero"/>
        <c:auto val="1"/>
        <c:lblAlgn val="ctr"/>
        <c:lblOffset val="100"/>
        <c:noMultiLvlLbl val="0"/>
      </c:catAx>
      <c:valAx>
        <c:axId val="2132691704"/>
        <c:scaling>
          <c:orientation val="minMax"/>
          <c:min val="1.284999999999999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/>
              <a:lstStyle/>
              <a:p>
                <a:pPr>
                  <a:defRPr sz="1050"/>
                </a:pPr>
                <a:r>
                  <a:rPr lang="en-US" sz="1050" dirty="0" err="1"/>
                  <a:t>LSE:minLSE</a:t>
                </a:r>
                <a:r>
                  <a:rPr lang="en-US" sz="1050" dirty="0"/>
                  <a:t> Ratio</a:t>
                </a:r>
              </a:p>
            </c:rich>
          </c:tx>
          <c:overlay val="0"/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50"/>
            </a:pPr>
            <a:endParaRPr lang="en-US"/>
          </a:p>
        </c:txPr>
        <c:crossAx val="2132687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Summary!#REF!</c:f>
              <c:strCache>
                <c:ptCount val="1"/>
                <c:pt idx="0">
                  <c:v>#REF!</c:v>
                </c:pt>
              </c:strCache>
            </c:strRef>
          </c:tx>
          <c:spPr>
            <a:ln w="47625">
              <a:noFill/>
            </a:ln>
          </c:spPr>
          <c:marker>
            <c:symbol val="circle"/>
            <c:size val="6"/>
            <c:spPr>
              <a:noFill/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trendline>
            <c:trendlineType val="linear"/>
            <c:dispRSqr val="0"/>
            <c:dispEq val="0"/>
          </c:trendline>
          <c:xVal>
            <c:numRef>
              <c:f>Summary!$F$2:$F$32</c:f>
              <c:numCache>
                <c:formatCode>General</c:formatCode>
                <c:ptCount val="31"/>
                <c:pt idx="0">
                  <c:v>1</c:v>
                </c:pt>
                <c:pt idx="1">
                  <c:v>0</c:v>
                </c:pt>
                <c:pt idx="2">
                  <c:v>2</c:v>
                </c:pt>
                <c:pt idx="3">
                  <c:v>7</c:v>
                </c:pt>
                <c:pt idx="4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5</c:v>
                </c:pt>
                <c:pt idx="12">
                  <c:v>6</c:v>
                </c:pt>
                <c:pt idx="13">
                  <c:v>2</c:v>
                </c:pt>
                <c:pt idx="14">
                  <c:v>5</c:v>
                </c:pt>
                <c:pt idx="15">
                  <c:v>3</c:v>
                </c:pt>
                <c:pt idx="16">
                  <c:v>3</c:v>
                </c:pt>
                <c:pt idx="17">
                  <c:v>5</c:v>
                </c:pt>
                <c:pt idx="18">
                  <c:v>2</c:v>
                </c:pt>
                <c:pt idx="19">
                  <c:v>2</c:v>
                </c:pt>
                <c:pt idx="20">
                  <c:v>4</c:v>
                </c:pt>
                <c:pt idx="21">
                  <c:v>5</c:v>
                </c:pt>
                <c:pt idx="22">
                  <c:v>3</c:v>
                </c:pt>
                <c:pt idx="23">
                  <c:v>1</c:v>
                </c:pt>
                <c:pt idx="24">
                  <c:v>0</c:v>
                </c:pt>
                <c:pt idx="25">
                  <c:v>1</c:v>
                </c:pt>
                <c:pt idx="26">
                  <c:v>1</c:v>
                </c:pt>
                <c:pt idx="27">
                  <c:v>3</c:v>
                </c:pt>
                <c:pt idx="28">
                  <c:v>0</c:v>
                </c:pt>
                <c:pt idx="29">
                  <c:v>1</c:v>
                </c:pt>
                <c:pt idx="30">
                  <c:v>0</c:v>
                </c:pt>
              </c:numCache>
            </c:numRef>
          </c:xVal>
          <c:yVal>
            <c:numRef>
              <c:f>Summary!$B$2:$B$32</c:f>
              <c:numCache>
                <c:formatCode>General</c:formatCode>
                <c:ptCount val="31"/>
                <c:pt idx="0">
                  <c:v>1.3880085624760621</c:v>
                </c:pt>
                <c:pt idx="1">
                  <c:v>1.406274907536079</c:v>
                </c:pt>
                <c:pt idx="2">
                  <c:v>1.4164661667032179</c:v>
                </c:pt>
                <c:pt idx="3">
                  <c:v>1.420561799242408</c:v>
                </c:pt>
                <c:pt idx="4">
                  <c:v>1.4247047673594271</c:v>
                </c:pt>
                <c:pt idx="5">
                  <c:v>1.426289944756906</c:v>
                </c:pt>
                <c:pt idx="6">
                  <c:v>1.4277504444465581</c:v>
                </c:pt>
                <c:pt idx="7">
                  <c:v>1.4302051790725401</c:v>
                </c:pt>
                <c:pt idx="8">
                  <c:v>1.430550446590096</c:v>
                </c:pt>
                <c:pt idx="9">
                  <c:v>1.4312963121043709</c:v>
                </c:pt>
                <c:pt idx="10">
                  <c:v>1.4318481493703139</c:v>
                </c:pt>
                <c:pt idx="11">
                  <c:v>1.4318485216486621</c:v>
                </c:pt>
                <c:pt idx="12">
                  <c:v>1.4332184572675251</c:v>
                </c:pt>
                <c:pt idx="13">
                  <c:v>1.437326432858917</c:v>
                </c:pt>
                <c:pt idx="14">
                  <c:v>1.4433091987442901</c:v>
                </c:pt>
                <c:pt idx="15">
                  <c:v>1.4434426448330231</c:v>
                </c:pt>
                <c:pt idx="16">
                  <c:v>1.451985022002058</c:v>
                </c:pt>
                <c:pt idx="17">
                  <c:v>1.4527745613945511</c:v>
                </c:pt>
                <c:pt idx="18">
                  <c:v>1.4529772496030109</c:v>
                </c:pt>
                <c:pt idx="19">
                  <c:v>1.458560319150398</c:v>
                </c:pt>
                <c:pt idx="20">
                  <c:v>1.4741303702964981</c:v>
                </c:pt>
                <c:pt idx="21">
                  <c:v>1.4760844231147059</c:v>
                </c:pt>
                <c:pt idx="22">
                  <c:v>1.4772793948104259</c:v>
                </c:pt>
                <c:pt idx="23">
                  <c:v>1.4817458904056711</c:v>
                </c:pt>
                <c:pt idx="24">
                  <c:v>1.4839400290137399</c:v>
                </c:pt>
                <c:pt idx="25">
                  <c:v>1.49207231679314</c:v>
                </c:pt>
                <c:pt idx="26">
                  <c:v>1.4929661684491691</c:v>
                </c:pt>
                <c:pt idx="27">
                  <c:v>1.493268683665407</c:v>
                </c:pt>
                <c:pt idx="28">
                  <c:v>1.500948370377672</c:v>
                </c:pt>
                <c:pt idx="29">
                  <c:v>1.508024899788045</c:v>
                </c:pt>
                <c:pt idx="30">
                  <c:v>1.5202127530724621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C32-644F-915F-9EA44F64BACA}"/>
            </c:ext>
          </c:extLst>
        </c:ser>
        <c:ser>
          <c:idx val="1"/>
          <c:order val="1"/>
          <c:tx>
            <c:v>Line: X=2</c:v>
          </c:tx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Summary!$J$6:$J$7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xVal>
          <c:yVal>
            <c:numRef>
              <c:f>Summary!$K$6:$K$7</c:f>
              <c:numCache>
                <c:formatCode>General</c:formatCode>
                <c:ptCount val="2"/>
                <c:pt idx="0">
                  <c:v>0</c:v>
                </c:pt>
                <c:pt idx="1">
                  <c:v>1.6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C32-644F-915F-9EA44F64BACA}"/>
            </c:ext>
          </c:extLst>
        </c:ser>
        <c:ser>
          <c:idx val="2"/>
          <c:order val="2"/>
          <c:tx>
            <c:v>Line: Y=1.4263</c:v>
          </c:tx>
          <c:spPr>
            <a:ln w="1905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Summary!$L$6:$L$7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xVal>
          <c:yVal>
            <c:numRef>
              <c:f>Summary!$M$6:$M$7</c:f>
              <c:numCache>
                <c:formatCode>General</c:formatCode>
                <c:ptCount val="2"/>
                <c:pt idx="0">
                  <c:v>1.426289944756906</c:v>
                </c:pt>
                <c:pt idx="1">
                  <c:v>1.426289944756906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C32-644F-915F-9EA44F64B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450904"/>
        <c:axId val="-2101445080"/>
      </c:scatterChart>
      <c:valAx>
        <c:axId val="-2101450904"/>
        <c:scaling>
          <c:orientation val="minMax"/>
          <c:max val="7"/>
        </c:scaling>
        <c:delete val="0"/>
        <c:axPos val="b"/>
        <c:title>
          <c:tx>
            <c:rich>
              <a:bodyPr/>
              <a:lstStyle/>
              <a:p>
                <a:pPr>
                  <a:defRPr sz="1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Number of Regulatory</a:t>
                </a:r>
                <a:r>
                  <a:rPr lang="en-US" sz="1400" baseline="0">
                    <a:latin typeface="Arial" panose="020B0604020202020204" pitchFamily="34" charset="0"/>
                    <a:cs typeface="Arial" panose="020B0604020202020204" pitchFamily="34" charset="0"/>
                  </a:rPr>
                  <a:t> Relationships Shared with db5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0.29470275590551182"/>
              <c:y val="0.9297920716633312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-2101445080"/>
        <c:crosses val="autoZero"/>
        <c:crossBetween val="midCat"/>
      </c:valAx>
      <c:valAx>
        <c:axId val="-2101445080"/>
        <c:scaling>
          <c:orientation val="minMax"/>
          <c:max val="1.53"/>
          <c:min val="1.35"/>
        </c:scaling>
        <c:delete val="0"/>
        <c:axPos val="l"/>
        <c:majorGridlines>
          <c:spPr>
            <a:ln>
              <a:noFill/>
            </a:ln>
          </c:spPr>
        </c:majorGridlines>
        <c:title>
          <c:tx>
            <c:rich>
              <a:bodyPr rot="-5400000" vert="horz"/>
              <a:lstStyle/>
              <a:p>
                <a:pPr>
                  <a:defRPr sz="14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LSE : minLSE</a:t>
                </a:r>
                <a:r>
                  <a:rPr lang="en-US" sz="1400" baseline="0">
                    <a:latin typeface="Arial" panose="020B0604020202020204" pitchFamily="34" charset="0"/>
                    <a:cs typeface="Arial" panose="020B0604020202020204" pitchFamily="34" charset="0"/>
                  </a:rPr>
                  <a:t> Ratio</a:t>
                </a:r>
                <a:endParaRPr 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5.9549431321084872E-3"/>
              <c:y val="0.2863403308272590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-210145090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908C5-0CB6-5547-AEEA-8C5E1EF05592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99137-CC90-C448-81E9-6E62EBD5C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9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71EC1C-5ADC-44AF-BC95-94CFA26494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5</a:t>
            </a:r>
          </a:p>
          <a:p>
            <a:endParaRPr lang="en-US" dirty="0"/>
          </a:p>
          <a:p>
            <a:r>
              <a:rPr lang="en-US" dirty="0"/>
              <a:t>Q4</a:t>
            </a:r>
            <a:r>
              <a:rPr lang="en-US" baseline="0" dirty="0"/>
              <a:t> is conspicuously empty (except for point where x=7), whereas Q3 contains several points. However, in Q1 &amp; Q2, points appear to slope downwards.</a:t>
            </a:r>
          </a:p>
          <a:p>
            <a:endParaRPr lang="en-US" baseline="0" dirty="0"/>
          </a:p>
          <a:p>
            <a:r>
              <a:rPr lang="en-US" baseline="0" dirty="0"/>
              <a:t>Suggests that for networks that performed worse than db5, having common edges tended to boost performance. However, to exceed db5, rewiring of the network was required.</a:t>
            </a:r>
          </a:p>
          <a:p>
            <a:endParaRPr lang="en-US" b="1" baseline="0" dirty="0"/>
          </a:p>
          <a:p>
            <a:r>
              <a:rPr lang="en-US" b="1" baseline="0" dirty="0"/>
              <a:t>Key: </a:t>
            </a:r>
            <a:r>
              <a:rPr lang="en-US" b="0" baseline="0" dirty="0"/>
              <a:t>Q4 empty indicates that the best performing networks are NOT more likely to have common edges with db5.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30592B-9232-D043-A1B0-D02B424E91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42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99137-CC90-C448-81E9-6E62EBD5C2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12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Figure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899137-CC90-C448-81E9-6E62EBD5C2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29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BE5DF-974C-FE48-AC79-544F670F5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A462B-A7F9-6E49-B7FE-8FB856844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7540E-DB26-E343-B900-3312D601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C6BA-03E6-2E46-A2C7-29E35B873809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1FB1C-A5AC-0F46-8CCD-A951F6A2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E3D0-AAA1-4D41-B8EB-694AB365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EAB-1168-864C-992E-F1716C3B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45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D2541-8B14-EB4B-9E60-EA57B1C3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26C8D-FC1C-A14B-B0AF-8EDE62ABF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E0C81-0B1E-934A-A93A-D015CC11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C6BA-03E6-2E46-A2C7-29E35B873809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719F0-02E0-2949-AF68-912D284F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0742D-04C3-E748-BA30-219EB57C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EAB-1168-864C-992E-F1716C3B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0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32DA6-2C41-6D49-9686-B0941662A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7CAE6-1193-2A41-87F6-DCECBD913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25E45-A073-EE46-8441-4E658FC5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C6BA-03E6-2E46-A2C7-29E35B873809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61CA4-D8A8-7041-80B1-B93BF2567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404D2-1775-BB45-82CB-42E5F024A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EAB-1168-864C-992E-F1716C3B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5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68D2-56E9-F34C-9AB1-FB74EC61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EE28-DA89-2A4A-93F5-9FD4FAEE7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36939-1BBB-4A47-98F8-63DEB702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C6BA-03E6-2E46-A2C7-29E35B873809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87A47-B1B0-354B-86BD-72BF615F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3FEA-1260-FA4B-A957-0C1A7FA04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EAB-1168-864C-992E-F1716C3B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1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301B0-7D88-B340-A155-E5F0C40E4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6B960-655D-6448-91F0-C8542C1D3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4CB5-7945-3A44-A293-153B397C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C6BA-03E6-2E46-A2C7-29E35B873809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32B4B-03FD-6541-B0FC-DDA00F34D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59D46-7B72-2343-A489-8F8BFC02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EAB-1168-864C-992E-F1716C3B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64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F296-089B-3E42-8352-89D88E58E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A0377-102C-8649-8250-5F9233A7F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34A98-793E-9546-9246-07CD50B1C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6E617-EBA3-B140-8BAF-DC40B1C45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C6BA-03E6-2E46-A2C7-29E35B873809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9C6D2-9D45-8A41-8CC1-9D633A30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C260E-ACFF-7742-988F-E4B95ADC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EAB-1168-864C-992E-F1716C3B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72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E2F1-DA9A-4D4F-AFA6-DE2EFDC7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892B9-4D6A-9246-9E4E-9A8F3A70B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707E0-3937-1A48-874D-0B945536D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11F38-6AB8-6648-A60E-C8C50D6496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640D1-0DFB-C545-9CAB-46DB1745A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99AD3-7472-5047-9F2E-92D12D89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C6BA-03E6-2E46-A2C7-29E35B873809}" type="datetimeFigureOut">
              <a:rPr lang="en-US" smtClean="0"/>
              <a:t>5/1/18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6217A-36D9-4844-A121-00CDE2115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80F7D8-81D6-DA41-83B9-88FEEB02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EAB-1168-864C-992E-F1716C3B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6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9F49-0B5A-9745-A149-F89C8382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320E38-84F5-2A47-8D52-A77A26914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C6BA-03E6-2E46-A2C7-29E35B873809}" type="datetimeFigureOut">
              <a:rPr lang="en-US" smtClean="0"/>
              <a:t>5/1/18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2CA086-8D7C-FB47-8033-B2BFC7C8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1CD0A-DA1E-424D-834A-3D218674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EAB-1168-864C-992E-F1716C3B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0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582652-BE9E-0D48-ADDE-3B19BBFD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C6BA-03E6-2E46-A2C7-29E35B873809}" type="datetimeFigureOut">
              <a:rPr lang="en-US" smtClean="0"/>
              <a:t>5/1/18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6650C-D74D-7F4D-83E9-6D72BE42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31F7F-EB49-CB4D-A4F9-7F9C96DB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EAB-1168-864C-992E-F1716C3B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1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0BEA-D2BA-ED4F-9FBB-7EA9D834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F954C-F04E-6242-824F-945BD371A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1A0F8-592D-A445-B61F-ED27E5CD8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F392D-E920-254B-AA5D-F6E8BCF6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C6BA-03E6-2E46-A2C7-29E35B873809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50C18-FBAE-E14A-A868-3DE1BADF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9514F-43D2-7947-860D-4D56A690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EAB-1168-864C-992E-F1716C3B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958F2-A401-AA4C-9878-A5A1246B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26581B-E6BA-2040-97C2-EBABCC4EBD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CC183-F59A-BB45-8863-F4C19F22F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99692-91AB-DA46-88FC-133A070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AC6BA-03E6-2E46-A2C7-29E35B873809}" type="datetimeFigureOut">
              <a:rPr lang="en-US" smtClean="0"/>
              <a:t>5/1/18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CEEA8-490C-F947-AD24-0493E82D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646F0-B36F-2F4F-B171-2457CAC0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3AEAB-1168-864C-992E-F1716C3B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68F6F-A2DF-0D44-87AB-46CA1C574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3ADCB-802B-9941-A186-58345E2F5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B7FB1-E94A-0A40-AA1F-683DE75A1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AC6BA-03E6-2E46-A2C7-29E35B873809}" type="datetimeFigureOut">
              <a:rPr lang="en-US" smtClean="0"/>
              <a:t>5/1/18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CF4BB-EDCD-BD42-BEC4-E6CC595B2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11BCF-5494-6F43-A3A5-FA72D1D54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3AEAB-1168-864C-992E-F1716C3BA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9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EF8CCF-85FE-A84F-80DD-5095AEF00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89" y="229935"/>
            <a:ext cx="8621919" cy="58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61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E0DEC69-38E7-AB43-8174-7FE329C62F34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601958" y="1374859"/>
          <a:ext cx="8897711" cy="3509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0732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1524000" y="1170297"/>
          <a:ext cx="9144000" cy="502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7C0DF4B-44EF-534D-99C3-9A333FD7E741}"/>
              </a:ext>
            </a:extLst>
          </p:cNvPr>
          <p:cNvSpPr txBox="1"/>
          <p:nvPr/>
        </p:nvSpPr>
        <p:spPr>
          <a:xfrm>
            <a:off x="9289366" y="1322364"/>
            <a:ext cx="1181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=0.0436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p=0.2677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2586D3-59FA-494C-A3C0-14C4B344418B}"/>
              </a:ext>
            </a:extLst>
          </p:cNvPr>
          <p:cNvCxnSpPr>
            <a:cxnSpLocks/>
          </p:cNvCxnSpPr>
          <p:nvPr/>
        </p:nvCxnSpPr>
        <p:spPr>
          <a:xfrm flipH="1" flipV="1">
            <a:off x="3563817" y="4698610"/>
            <a:ext cx="182880" cy="13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30926E-2EE8-7242-B8F9-238EF3BA56B0}"/>
              </a:ext>
            </a:extLst>
          </p:cNvPr>
          <p:cNvCxnSpPr>
            <a:cxnSpLocks/>
          </p:cNvCxnSpPr>
          <p:nvPr/>
        </p:nvCxnSpPr>
        <p:spPr>
          <a:xfrm flipH="1" flipV="1">
            <a:off x="3563817" y="3838136"/>
            <a:ext cx="182880" cy="13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0FC5EA-9508-2847-A288-786D699A9E64}"/>
              </a:ext>
            </a:extLst>
          </p:cNvPr>
          <p:cNvCxnSpPr>
            <a:cxnSpLocks/>
          </p:cNvCxnSpPr>
          <p:nvPr/>
        </p:nvCxnSpPr>
        <p:spPr>
          <a:xfrm flipH="1" flipV="1">
            <a:off x="2393853" y="4243755"/>
            <a:ext cx="182880" cy="13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0FFA78-39CE-6845-B0B2-17799015538A}"/>
              </a:ext>
            </a:extLst>
          </p:cNvPr>
          <p:cNvCxnSpPr>
            <a:cxnSpLocks/>
          </p:cNvCxnSpPr>
          <p:nvPr/>
        </p:nvCxnSpPr>
        <p:spPr>
          <a:xfrm flipV="1">
            <a:off x="10187352" y="3936607"/>
            <a:ext cx="182880" cy="137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92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CEC705-5F1A-FC48-AA02-98D7447B7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71311"/>
            <a:ext cx="9850582" cy="67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6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9AF068-9DDF-6D40-87F4-75C310F51B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1" t="4956" r="2374" b="8944"/>
          <a:stretch/>
        </p:blipFill>
        <p:spPr>
          <a:xfrm>
            <a:off x="1398580" y="776305"/>
            <a:ext cx="9622345" cy="514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41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9750</TotalTime>
  <Words>115</Words>
  <Application>Microsoft Macintosh PowerPoint</Application>
  <PresentationFormat>Widescreen</PresentationFormat>
  <Paragraphs>19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Klein</dc:creator>
  <cp:lastModifiedBy>Brandon Klein</cp:lastModifiedBy>
  <cp:revision>28</cp:revision>
  <dcterms:created xsi:type="dcterms:W3CDTF">2018-02-08T23:09:14Z</dcterms:created>
  <dcterms:modified xsi:type="dcterms:W3CDTF">2018-05-01T09:07:40Z</dcterms:modified>
</cp:coreProperties>
</file>