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more about what this is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from largest to smallest, color the db5 line with a different color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improves in 5 cases. Most dramatic = zap1-ace2, also deleted zap1 here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dHMO1-CIN5: what does it look like over time with and without that edge. CIN5 vs. time with and without HMO1-CIN5 edge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dHMO1-YOX1: yox1 vs. time with and without MSN2, and with and without HMO1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dMSN2-YOX1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dZAP1-ACE2: ACE2 vs. time with and without the ZAP1 edge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the mean of the data and standard error on the graphs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show a deletion vs time where the model got worse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 test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not need the whole picture, maybe just use a table and talk more about the T tests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with some things, run them by Dr. Fitzpartrick/Dahlquist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edge deletions that change a lot are associated with central genes (lots of edges going to and from them: CIN5, MSN2).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have not gotten the dynamics of GCR2-MSN2 right quite yet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to illustrate where these things are in the network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HMO1-CIN5 and ZAP1-ACE2 potentially have a pretty big ripple effect.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HMO1-YOX1 and MSN2-YOX1 end at a dead end.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Poster Figures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Lauren Kelly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Unweighted db5 network</a:t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925" y="1017726"/>
            <a:ext cx="7582199" cy="37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LSE:minLSE graph</a:t>
            </a:r>
            <a:endParaRPr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182325"/>
            <a:ext cx="84296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MSE:minSME ration and Production Rates</a:t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39083" l="10394" r="0" t="8356"/>
          <a:stretch/>
        </p:blipFill>
        <p:spPr>
          <a:xfrm>
            <a:off x="311700" y="1970925"/>
            <a:ext cx="8663875" cy="16545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801450" y="4180425"/>
            <a:ext cx="681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Shows the deletions that caused significant changes in the MSE:minMSE ratio and the production rates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type of MSE:minMSE visual</a:t>
            </a:r>
            <a:endParaRPr/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TBD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Maybe about 5 graphs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Heat Map (table legend to be reformatted)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00" y="1078475"/>
            <a:ext cx="831239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