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= significant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Grey = no change</a:t>
            </a:r>
            <a:endParaRPr/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Calculated MSE:minMSE ratio, only dSWI4-YHP1 was significantly different.  This is likely an important edge because it’s deletion also produced significantly different production rates and eigenvector centrality 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Shape 8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Decided to look at changes in the upregulation or down regulation as a result of each deletion.  The least stable edges are the one’s with the most change, like MSN2-YHP1 and STB5-HAP4</a:t>
            </a:r>
            <a:endParaRPr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influential edges are the ones that caused a lot of changes when they were deleted, like dHMO1-MSN2.  A lot of the changes that happen seem to be centralized in the deletions of edges with GCR2, HMO1, and some MSN2.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Closeness centrality has no significance in variance, and when HMO1-HMO1 was deleted there was no change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Eccentricity overall least impacted by edge deletions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Eigencentrality experienced the most significant changes as a result of the deletions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dHMO1-HMO1 overall does not appear to be a crucial part of the network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Analyzing the Results of the db5 Edge-Deletion Experiment</a:t>
            </a:r>
            <a:endParaRPr sz="3000"/>
          </a:p>
        </p:txBody>
      </p:sp>
      <p:sp>
        <p:nvSpPr>
          <p:cNvPr id="55" name="Shape 55"/>
          <p:cNvSpPr txBox="1"/>
          <p:nvPr>
            <p:ph idx="1" type="subTitle"/>
          </p:nvPr>
        </p:nvSpPr>
        <p:spPr>
          <a:xfrm>
            <a:off x="311700" y="31410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Maggie ONeil and Lauren Kelly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February 22nd, 2018</a:t>
            </a:r>
            <a:endParaRPr sz="1800"/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Dahlquist Lab Meeting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edge from db5 was systematically deleted and run through both GRNmap and Gephi</a:t>
            </a:r>
            <a:endParaRPr/>
          </a:p>
        </p:txBody>
      </p:sp>
      <p:sp>
        <p:nvSpPr>
          <p:cNvPr id="61" name="Shape 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In some cases, when an edge was deleted, a node was also deleted to remove an isolated node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Results from GRNmap (parameter estimation, LSE:minLSE) and results from Gephi were compiled for comparison 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Measures (LSE:minLSE, production rates, graph stats etc) were compared between the edge deletion networks and the intact db5 network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Shape 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350" y="522013"/>
            <a:ext cx="8385300" cy="409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LSE:minLSE Ratios</a:t>
            </a:r>
            <a:endParaRPr/>
          </a:p>
        </p:txBody>
      </p:sp>
      <p:pic>
        <p:nvPicPr>
          <p:cNvPr id="72" name="Shape 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175" y="1182325"/>
            <a:ext cx="842962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8890225" y="1776300"/>
            <a:ext cx="138900" cy="3104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Paired t-tests show variance of measure between db5 and the edge deletion networks</a:t>
            </a:r>
            <a:endParaRPr/>
          </a:p>
        </p:txBody>
      </p:sp>
      <p:pic>
        <p:nvPicPr>
          <p:cNvPr id="79" name="Shape 79"/>
          <p:cNvPicPr preferRelativeResize="0"/>
          <p:nvPr/>
        </p:nvPicPr>
        <p:blipFill rotWithShape="1">
          <a:blip r:embed="rId3">
            <a:alphaModFix/>
          </a:blip>
          <a:srcRect b="0" l="10394" r="0" t="8357"/>
          <a:stretch/>
        </p:blipFill>
        <p:spPr>
          <a:xfrm>
            <a:off x="311700" y="1491000"/>
            <a:ext cx="8663875" cy="288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Shape 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" y="0"/>
            <a:ext cx="463485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Shape 85"/>
          <p:cNvSpPr txBox="1"/>
          <p:nvPr/>
        </p:nvSpPr>
        <p:spPr>
          <a:xfrm>
            <a:off x="4691450" y="965100"/>
            <a:ext cx="3848400" cy="32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Shape 86"/>
          <p:cNvSpPr txBox="1"/>
          <p:nvPr/>
        </p:nvSpPr>
        <p:spPr>
          <a:xfrm>
            <a:off x="4915175" y="1559975"/>
            <a:ext cx="3902400" cy="3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Most influential edges caused a lot of changes when deleted (dHMO1-MSN2)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Least stable edges are the edges with the most change (MSN2-YHP1 and STB5-HAP4)</a:t>
            </a:r>
            <a:br>
              <a:rPr lang="en" sz="1800">
                <a:solidFill>
                  <a:schemeClr val="dk2"/>
                </a:solidFill>
              </a:rPr>
            </a:br>
            <a:endParaRPr sz="1800">
              <a:solidFill>
                <a:schemeClr val="dk2"/>
              </a:solidFill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Changes seem to be centralized in the deletions of edges with GCR2, HMO1, and MSN2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findings</a:t>
            </a:r>
            <a:endParaRPr/>
          </a:p>
        </p:txBody>
      </p:sp>
      <p:sp>
        <p:nvSpPr>
          <p:cNvPr id="92" name="Shape 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MSE:minMSE ratio only has significance in variance when SWI4-YHP1 is deleted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dSWI4-YHP1 had significant changes in MSE:minMSE ratio, production rates, and eigenvector centrality, but did not cause any change in regulation patterns.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Deletions of certain edges (e.g., dHMO1-MSN2) cause changes in the regulation patterns of the intact network</a:t>
            </a:r>
            <a:endParaRPr/>
          </a:p>
          <a:p>
            <a: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Centralized around deletions of edges with GCR2, HMO1, and MSN2</a:t>
            </a:r>
            <a:endParaRPr/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stable edges: HMO1-CIN5, HMO1-HMO1, HMO1-MSN2, SFP1-SWI5, STB5-SFP1, YHP1-GLN3, ZAP1-ACE2</a:t>
            </a:r>
            <a:endParaRPr/>
          </a:p>
          <a:p>
            <a:pPr indent="0" lvl="0" marL="0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