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38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2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0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6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4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97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9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3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8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C7265-9FDA-45A0-89C6-760DC5140CF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98B96-78B2-4821-9445-2AF8126D2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44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All Strains STEM Profiles Summary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7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168" b="82806"/>
          <a:stretch/>
        </p:blipFill>
        <p:spPr>
          <a:xfrm>
            <a:off x="2057399" y="1371600"/>
            <a:ext cx="6740681" cy="97804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68" y="1571032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dCIN5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09" b="83709"/>
          <a:stretch/>
        </p:blipFill>
        <p:spPr>
          <a:xfrm>
            <a:off x="2155077" y="2397137"/>
            <a:ext cx="6488890" cy="904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60243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dGLN3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r="33128" b="83547"/>
          <a:stretch/>
        </p:blipFill>
        <p:spPr>
          <a:xfrm>
            <a:off x="2231275" y="3384110"/>
            <a:ext cx="5541125" cy="9179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365840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dHAP4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120" b="83078"/>
          <a:stretch/>
        </p:blipFill>
        <p:spPr>
          <a:xfrm>
            <a:off x="2330824" y="4358626"/>
            <a:ext cx="4492879" cy="89917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66800" y="4623547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dHMO1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874" b="82139"/>
          <a:stretch/>
        </p:blipFill>
        <p:spPr>
          <a:xfrm>
            <a:off x="2173006" y="5181600"/>
            <a:ext cx="6517944" cy="9906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66800" y="5486400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dZAP1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7888" y="6172200"/>
            <a:ext cx="8759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Original profile layout from STEM for each strain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037" b="83680"/>
          <a:stretch/>
        </p:blipFill>
        <p:spPr>
          <a:xfrm>
            <a:off x="2231275" y="463062"/>
            <a:ext cx="5664181" cy="914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62072" y="735596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0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74" b="83078"/>
          <a:stretch/>
        </p:blipFill>
        <p:spPr>
          <a:xfrm>
            <a:off x="546128" y="4442827"/>
            <a:ext cx="1389401" cy="702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447" b="82139"/>
          <a:stretch/>
        </p:blipFill>
        <p:spPr>
          <a:xfrm>
            <a:off x="417445" y="5326312"/>
            <a:ext cx="817960" cy="773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82" t="-1479" r="65988" b="83618"/>
          <a:stretch/>
        </p:blipFill>
        <p:spPr>
          <a:xfrm>
            <a:off x="1295455" y="5238432"/>
            <a:ext cx="712225" cy="7736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6" t="-108" r="67101" b="83186"/>
          <a:stretch/>
        </p:blipFill>
        <p:spPr>
          <a:xfrm>
            <a:off x="2774354" y="4478941"/>
            <a:ext cx="694700" cy="702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r="76159" b="82139"/>
          <a:stretch/>
        </p:blipFill>
        <p:spPr>
          <a:xfrm>
            <a:off x="2121825" y="5330666"/>
            <a:ext cx="712225" cy="773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06" t="-1374" r="55164" b="83513"/>
          <a:stretch/>
        </p:blipFill>
        <p:spPr>
          <a:xfrm>
            <a:off x="2765591" y="5264589"/>
            <a:ext cx="712225" cy="7736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9" t="-95" r="56158" b="83173"/>
          <a:stretch/>
        </p:blipFill>
        <p:spPr>
          <a:xfrm>
            <a:off x="3486635" y="4528470"/>
            <a:ext cx="694700" cy="70227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 r="76312" b="83547"/>
          <a:stretch/>
        </p:blipFill>
        <p:spPr>
          <a:xfrm>
            <a:off x="546128" y="3424284"/>
            <a:ext cx="1467150" cy="7169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2" t="27" r="66522" b="83682"/>
          <a:stretch/>
        </p:blipFill>
        <p:spPr>
          <a:xfrm>
            <a:off x="3440972" y="2580922"/>
            <a:ext cx="637527" cy="7064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0" t="-156" r="33434" b="83865"/>
          <a:stretch/>
        </p:blipFill>
        <p:spPr>
          <a:xfrm>
            <a:off x="6256515" y="2528862"/>
            <a:ext cx="637527" cy="706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3" t="195" r="22571" b="83514"/>
          <a:stretch/>
        </p:blipFill>
        <p:spPr>
          <a:xfrm>
            <a:off x="4119601" y="2588673"/>
            <a:ext cx="637527" cy="706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87" r="65277" b="83547"/>
          <a:stretch/>
        </p:blipFill>
        <p:spPr>
          <a:xfrm>
            <a:off x="2732505" y="3489581"/>
            <a:ext cx="764161" cy="71691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5" r="54529" b="83547"/>
          <a:stretch/>
        </p:blipFill>
        <p:spPr>
          <a:xfrm>
            <a:off x="2013542" y="3473918"/>
            <a:ext cx="764161" cy="7169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62" t="-38" r="43802" b="83585"/>
          <a:stretch/>
        </p:blipFill>
        <p:spPr>
          <a:xfrm>
            <a:off x="4797202" y="3404187"/>
            <a:ext cx="764161" cy="7169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3" t="377" r="32561" b="83170"/>
          <a:stretch/>
        </p:blipFill>
        <p:spPr>
          <a:xfrm>
            <a:off x="8368064" y="4547670"/>
            <a:ext cx="764161" cy="71691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9" t="-1339" r="44469" b="84417"/>
          <a:stretch/>
        </p:blipFill>
        <p:spPr>
          <a:xfrm>
            <a:off x="6291225" y="4562315"/>
            <a:ext cx="694700" cy="7022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6" r="42994" b="82139"/>
          <a:stretch/>
        </p:blipFill>
        <p:spPr>
          <a:xfrm>
            <a:off x="4232586" y="5342753"/>
            <a:ext cx="712225" cy="77368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0" t="-316" r="32110" b="82455"/>
          <a:stretch/>
        </p:blipFill>
        <p:spPr>
          <a:xfrm>
            <a:off x="4944811" y="5342753"/>
            <a:ext cx="712225" cy="77368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7" r="22273" b="82139"/>
          <a:stretch/>
        </p:blipFill>
        <p:spPr>
          <a:xfrm>
            <a:off x="6929027" y="5312053"/>
            <a:ext cx="712225" cy="77368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26" b="82806"/>
          <a:stretch/>
        </p:blipFill>
        <p:spPr>
          <a:xfrm>
            <a:off x="428156" y="1608468"/>
            <a:ext cx="873088" cy="76387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46" b="83709"/>
          <a:stretch/>
        </p:blipFill>
        <p:spPr>
          <a:xfrm>
            <a:off x="532124" y="2548436"/>
            <a:ext cx="1526662" cy="70644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5" r="54175" b="82806"/>
          <a:stretch/>
        </p:blipFill>
        <p:spPr>
          <a:xfrm>
            <a:off x="1295455" y="1598327"/>
            <a:ext cx="729862" cy="76387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4" t="357" r="65506" b="82449"/>
          <a:stretch/>
        </p:blipFill>
        <p:spPr>
          <a:xfrm>
            <a:off x="3480829" y="1594382"/>
            <a:ext cx="729862" cy="7638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t="835" r="76318" b="81971"/>
          <a:stretch/>
        </p:blipFill>
        <p:spPr>
          <a:xfrm>
            <a:off x="1997269" y="1634910"/>
            <a:ext cx="729862" cy="76387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1" t="573" r="43829" b="82233"/>
          <a:stretch/>
        </p:blipFill>
        <p:spPr>
          <a:xfrm>
            <a:off x="7599838" y="1594381"/>
            <a:ext cx="729862" cy="7638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8" t="478" r="32592" b="82328"/>
          <a:stretch/>
        </p:blipFill>
        <p:spPr>
          <a:xfrm>
            <a:off x="4210691" y="1613400"/>
            <a:ext cx="729862" cy="76387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5" t="573" r="21555" b="82233"/>
          <a:stretch/>
        </p:blipFill>
        <p:spPr>
          <a:xfrm>
            <a:off x="5573138" y="1598327"/>
            <a:ext cx="729862" cy="76387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2" t="427" r="55382" b="83282"/>
          <a:stretch/>
        </p:blipFill>
        <p:spPr>
          <a:xfrm>
            <a:off x="2106753" y="2590800"/>
            <a:ext cx="637527" cy="70644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7" t="638" r="44537" b="83071"/>
          <a:stretch/>
        </p:blipFill>
        <p:spPr>
          <a:xfrm>
            <a:off x="2774354" y="2583765"/>
            <a:ext cx="637527" cy="706443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 rot="16200000">
            <a:off x="-130234" y="1800668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dCIN5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 rot="16200000">
            <a:off x="-149826" y="2760009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dGLN3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 rot="16200000">
            <a:off x="-174871" y="358891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dHAP4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 rot="16200000">
            <a:off x="-223763" y="4454426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dHMO1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 rot="16200000">
            <a:off x="-155828" y="543676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dZAP1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-271846" y="730092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Wild type</a:t>
            </a:r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66" b="83680"/>
          <a:stretch/>
        </p:blipFill>
        <p:spPr>
          <a:xfrm>
            <a:off x="557903" y="751378"/>
            <a:ext cx="749458" cy="696422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-38" r="77069" b="83718"/>
          <a:stretch/>
        </p:blipFill>
        <p:spPr>
          <a:xfrm>
            <a:off x="2045928" y="751378"/>
            <a:ext cx="749458" cy="69642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-264" r="66618" b="83944"/>
          <a:stretch/>
        </p:blipFill>
        <p:spPr>
          <a:xfrm>
            <a:off x="1275595" y="751378"/>
            <a:ext cx="749458" cy="6964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3" t="-264" r="56083" b="83944"/>
          <a:stretch/>
        </p:blipFill>
        <p:spPr>
          <a:xfrm>
            <a:off x="6857386" y="751378"/>
            <a:ext cx="749458" cy="69642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6" t="-108" r="44700" b="83788"/>
          <a:stretch/>
        </p:blipFill>
        <p:spPr>
          <a:xfrm>
            <a:off x="2758983" y="751378"/>
            <a:ext cx="749458" cy="69642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t="75" r="33820" b="83605"/>
          <a:stretch/>
        </p:blipFill>
        <p:spPr>
          <a:xfrm>
            <a:off x="5516951" y="751378"/>
            <a:ext cx="749458" cy="69642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926" b="82806"/>
          <a:stretch/>
        </p:blipFill>
        <p:spPr>
          <a:xfrm>
            <a:off x="449467" y="1600780"/>
            <a:ext cx="873088" cy="76387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46" b="83709"/>
          <a:stretch/>
        </p:blipFill>
        <p:spPr>
          <a:xfrm>
            <a:off x="553435" y="2540748"/>
            <a:ext cx="1526662" cy="706442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5" r="54175" b="82806"/>
          <a:stretch/>
        </p:blipFill>
        <p:spPr>
          <a:xfrm>
            <a:off x="1316766" y="1590639"/>
            <a:ext cx="729862" cy="763873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4" t="357" r="65506" b="82449"/>
          <a:stretch/>
        </p:blipFill>
        <p:spPr>
          <a:xfrm>
            <a:off x="3502140" y="1586694"/>
            <a:ext cx="729862" cy="763873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t="835" r="76318" b="81971"/>
          <a:stretch/>
        </p:blipFill>
        <p:spPr>
          <a:xfrm>
            <a:off x="2018580" y="1627222"/>
            <a:ext cx="729862" cy="76387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1" t="573" r="43829" b="82233"/>
          <a:stretch/>
        </p:blipFill>
        <p:spPr>
          <a:xfrm>
            <a:off x="7621149" y="1586693"/>
            <a:ext cx="729862" cy="763873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8" t="478" r="32592" b="82328"/>
          <a:stretch/>
        </p:blipFill>
        <p:spPr>
          <a:xfrm>
            <a:off x="4232002" y="1605712"/>
            <a:ext cx="729862" cy="763873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5" t="573" r="21555" b="82233"/>
          <a:stretch/>
        </p:blipFill>
        <p:spPr>
          <a:xfrm>
            <a:off x="5594449" y="1590639"/>
            <a:ext cx="729862" cy="763873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2" t="427" r="55382" b="83282"/>
          <a:stretch/>
        </p:blipFill>
        <p:spPr>
          <a:xfrm>
            <a:off x="2128064" y="2583112"/>
            <a:ext cx="637527" cy="70644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366" b="83680"/>
          <a:stretch/>
        </p:blipFill>
        <p:spPr>
          <a:xfrm>
            <a:off x="579214" y="743690"/>
            <a:ext cx="749458" cy="69642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-38" r="77069" b="83718"/>
          <a:stretch/>
        </p:blipFill>
        <p:spPr>
          <a:xfrm>
            <a:off x="2067239" y="743690"/>
            <a:ext cx="749458" cy="69642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48" t="-264" r="66618" b="83944"/>
          <a:stretch/>
        </p:blipFill>
        <p:spPr>
          <a:xfrm>
            <a:off x="1296906" y="743690"/>
            <a:ext cx="749458" cy="69642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3" t="-264" r="56083" b="83944"/>
          <a:stretch/>
        </p:blipFill>
        <p:spPr>
          <a:xfrm>
            <a:off x="6878697" y="743690"/>
            <a:ext cx="749458" cy="696422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66" t="-108" r="44700" b="83788"/>
          <a:stretch/>
        </p:blipFill>
        <p:spPr>
          <a:xfrm>
            <a:off x="2780294" y="743690"/>
            <a:ext cx="749458" cy="696422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t="75" r="33820" b="83605"/>
          <a:stretch/>
        </p:blipFill>
        <p:spPr>
          <a:xfrm>
            <a:off x="5538262" y="743690"/>
            <a:ext cx="749458" cy="69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7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595" b="84940"/>
          <a:stretch/>
        </p:blipFill>
        <p:spPr>
          <a:xfrm>
            <a:off x="685800" y="4961723"/>
            <a:ext cx="653380" cy="624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5" t="1306" r="87447" b="84778"/>
          <a:stretch/>
        </p:blipFill>
        <p:spPr>
          <a:xfrm>
            <a:off x="685800" y="5907284"/>
            <a:ext cx="653380" cy="602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18" t="703" r="65988" b="83618"/>
          <a:stretch/>
        </p:blipFill>
        <p:spPr>
          <a:xfrm>
            <a:off x="1371600" y="5911068"/>
            <a:ext cx="657755" cy="6791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3" t="-108" r="67101" b="84780"/>
          <a:stretch/>
        </p:blipFill>
        <p:spPr>
          <a:xfrm>
            <a:off x="2928343" y="4950582"/>
            <a:ext cx="625853" cy="6361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1" r="77096" b="83014"/>
          <a:stretch/>
        </p:blipFill>
        <p:spPr>
          <a:xfrm>
            <a:off x="2177045" y="5854471"/>
            <a:ext cx="651158" cy="73577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7" t="642" r="55164" b="83513"/>
          <a:stretch/>
        </p:blipFill>
        <p:spPr>
          <a:xfrm>
            <a:off x="2927878" y="5898634"/>
            <a:ext cx="643747" cy="6863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9" t="-97" r="56158" b="83995"/>
          <a:stretch/>
        </p:blipFill>
        <p:spPr>
          <a:xfrm>
            <a:off x="3594829" y="4956575"/>
            <a:ext cx="632534" cy="66825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1" t="715" r="88044" b="83971"/>
          <a:stretch/>
        </p:blipFill>
        <p:spPr>
          <a:xfrm>
            <a:off x="685800" y="4021212"/>
            <a:ext cx="640231" cy="6672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42" t="27" r="66522" b="83682"/>
          <a:stretch/>
        </p:blipFill>
        <p:spPr>
          <a:xfrm>
            <a:off x="3605147" y="3048000"/>
            <a:ext cx="637527" cy="7064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30" t="-156" r="33434" b="83865"/>
          <a:stretch/>
        </p:blipFill>
        <p:spPr>
          <a:xfrm>
            <a:off x="6372873" y="3048000"/>
            <a:ext cx="637527" cy="706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93" t="195" r="22571" b="83514"/>
          <a:stretch/>
        </p:blipFill>
        <p:spPr>
          <a:xfrm>
            <a:off x="4283776" y="3048000"/>
            <a:ext cx="637527" cy="70644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0" r="66118" b="83547"/>
          <a:stretch/>
        </p:blipFill>
        <p:spPr>
          <a:xfrm>
            <a:off x="2908355" y="4017327"/>
            <a:ext cx="663270" cy="7169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52" t="359" r="54529" b="83547"/>
          <a:stretch/>
        </p:blipFill>
        <p:spPr>
          <a:xfrm>
            <a:off x="2212985" y="4021212"/>
            <a:ext cx="703359" cy="70125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85" t="1562" r="43802" b="83585"/>
          <a:stretch/>
        </p:blipFill>
        <p:spPr>
          <a:xfrm>
            <a:off x="4956732" y="4063085"/>
            <a:ext cx="729537" cy="64718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3" t="377" r="33996" b="83170"/>
          <a:stretch/>
        </p:blipFill>
        <p:spPr>
          <a:xfrm>
            <a:off x="8387171" y="4921335"/>
            <a:ext cx="669134" cy="716919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69" t="-519" r="44469" b="84417"/>
          <a:stretch/>
        </p:blipFill>
        <p:spPr>
          <a:xfrm>
            <a:off x="6344286" y="4970003"/>
            <a:ext cx="694700" cy="66825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6" r="44141" b="84066"/>
          <a:stretch/>
        </p:blipFill>
        <p:spPr>
          <a:xfrm>
            <a:off x="4283776" y="5911069"/>
            <a:ext cx="637527" cy="69021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0" t="-316" r="32784" b="83716"/>
          <a:stretch/>
        </p:blipFill>
        <p:spPr>
          <a:xfrm>
            <a:off x="4987345" y="5882209"/>
            <a:ext cx="668313" cy="71907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97" r="22273" b="82139"/>
          <a:stretch/>
        </p:blipFill>
        <p:spPr>
          <a:xfrm>
            <a:off x="7010400" y="5919833"/>
            <a:ext cx="712225" cy="77368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27" t="638" r="44537" b="83071"/>
          <a:stretch/>
        </p:blipFill>
        <p:spPr>
          <a:xfrm>
            <a:off x="2928343" y="3058886"/>
            <a:ext cx="637527" cy="70644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 rot="16200000">
            <a:off x="-10696" y="4178085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dHAP4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-59588" y="504359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dHMO1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 rot="16200000">
            <a:off x="8347" y="6025929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dZAP1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1" r="88021" b="82806"/>
          <a:stretch/>
        </p:blipFill>
        <p:spPr>
          <a:xfrm>
            <a:off x="685800" y="2069291"/>
            <a:ext cx="621616" cy="7638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" t="727" r="88242" b="83709"/>
          <a:stretch/>
        </p:blipFill>
        <p:spPr>
          <a:xfrm>
            <a:off x="685800" y="3063764"/>
            <a:ext cx="640231" cy="674914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95" r="55103" b="82931"/>
          <a:stretch/>
        </p:blipFill>
        <p:spPr>
          <a:xfrm>
            <a:off x="1447800" y="2046132"/>
            <a:ext cx="667922" cy="758357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4" t="357" r="65506" b="83431"/>
          <a:stretch/>
        </p:blipFill>
        <p:spPr>
          <a:xfrm>
            <a:off x="3583060" y="2090576"/>
            <a:ext cx="729862" cy="720256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2" t="835" r="76318" b="83838"/>
          <a:stretch/>
        </p:blipFill>
        <p:spPr>
          <a:xfrm>
            <a:off x="2166818" y="2111539"/>
            <a:ext cx="729862" cy="68095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24" t="828" r="43505" b="83844"/>
          <a:stretch/>
        </p:blipFill>
        <p:spPr>
          <a:xfrm>
            <a:off x="7730748" y="2111539"/>
            <a:ext cx="712458" cy="68095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78" t="478" r="32592" b="83310"/>
          <a:stretch/>
        </p:blipFill>
        <p:spPr>
          <a:xfrm>
            <a:off x="4268176" y="2097133"/>
            <a:ext cx="729862" cy="72025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15" t="573" r="21555" b="83748"/>
          <a:stretch/>
        </p:blipFill>
        <p:spPr>
          <a:xfrm>
            <a:off x="5643011" y="2107925"/>
            <a:ext cx="729862" cy="69656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82" t="427" r="55382" b="83282"/>
          <a:stretch/>
        </p:blipFill>
        <p:spPr>
          <a:xfrm>
            <a:off x="2212985" y="3048000"/>
            <a:ext cx="637527" cy="70644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 rot="16200000">
            <a:off x="55252" y="238214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dCIN5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35660" y="33414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dGLN3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 rot="16200000">
            <a:off x="-86360" y="1311571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Wild type</a:t>
            </a:r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" t="1037" r="89342" b="83680"/>
          <a:stretch/>
        </p:blipFill>
        <p:spPr>
          <a:xfrm>
            <a:off x="685800" y="1187248"/>
            <a:ext cx="621615" cy="652174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7" t="-38" r="78376" b="83718"/>
          <a:stretch/>
        </p:blipFill>
        <p:spPr>
          <a:xfrm>
            <a:off x="2154134" y="1143000"/>
            <a:ext cx="665266" cy="696422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2" t="773" r="66618" b="83944"/>
          <a:stretch/>
        </p:blipFill>
        <p:spPr>
          <a:xfrm>
            <a:off x="1447800" y="1187248"/>
            <a:ext cx="676372" cy="652174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66" t="773" r="56083" b="83944"/>
          <a:stretch/>
        </p:blipFill>
        <p:spPr>
          <a:xfrm>
            <a:off x="7039510" y="1143000"/>
            <a:ext cx="673258" cy="652174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83" t="-108" r="44700" b="83788"/>
          <a:stretch/>
        </p:blipFill>
        <p:spPr>
          <a:xfrm>
            <a:off x="2919086" y="1143000"/>
            <a:ext cx="696849" cy="696422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4" t="75" r="33820" b="83605"/>
          <a:stretch/>
        </p:blipFill>
        <p:spPr>
          <a:xfrm>
            <a:off x="5655658" y="1148025"/>
            <a:ext cx="660041" cy="696422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25" t="727" r="77297" b="83709"/>
          <a:stretch/>
        </p:blipFill>
        <p:spPr>
          <a:xfrm>
            <a:off x="1447800" y="3090415"/>
            <a:ext cx="640231" cy="67491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5" t="1075" r="76922" b="83611"/>
          <a:stretch/>
        </p:blipFill>
        <p:spPr>
          <a:xfrm>
            <a:off x="1371600" y="4052425"/>
            <a:ext cx="683883" cy="6672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3" t="268" r="78302" b="84672"/>
          <a:stretch/>
        </p:blipFill>
        <p:spPr>
          <a:xfrm>
            <a:off x="1447800" y="4961722"/>
            <a:ext cx="653380" cy="624995"/>
          </a:xfrm>
          <a:prstGeom prst="rect">
            <a:avLst/>
          </a:prstGeom>
        </p:spPr>
      </p:pic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6284717"/>
              </p:ext>
            </p:extLst>
          </p:nvPr>
        </p:nvGraphicFramePr>
        <p:xfrm>
          <a:off x="152402" y="609600"/>
          <a:ext cx="8915400" cy="6096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198"/>
                <a:gridCol w="762000"/>
                <a:gridCol w="762000"/>
                <a:gridCol w="762002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4136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05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470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1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227438"/>
              </p:ext>
            </p:extLst>
          </p:nvPr>
        </p:nvGraphicFramePr>
        <p:xfrm>
          <a:off x="457200" y="1600200"/>
          <a:ext cx="82295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/>
                <a:gridCol w="457200"/>
                <a:gridCol w="527538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  <a:gridCol w="63304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dCIN5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dGLN3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dHAP4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dHMO1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dZAP1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27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78</Words>
  <Application>Microsoft Office PowerPoint</Application>
  <PresentationFormat>On-screen Show (4:3)</PresentationFormat>
  <Paragraphs>63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All Strains STEM Profiles Summary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Strains STEM Profiles</dc:title>
  <dc:creator>Finton, Alice</dc:creator>
  <cp:lastModifiedBy>Finton, Alice</cp:lastModifiedBy>
  <cp:revision>10</cp:revision>
  <dcterms:created xsi:type="dcterms:W3CDTF">2019-05-22T22:15:22Z</dcterms:created>
  <dcterms:modified xsi:type="dcterms:W3CDTF">2019-05-30T20:45:55Z</dcterms:modified>
</cp:coreProperties>
</file>