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= significant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= no change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Analyzing the Results of the db5 Edge-Deletion Experiment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Maggie ONeil and Lauren Kelly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February 9th, 2018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Dahlquist Lab Meeting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edge from db5 was systematically deleted and run through both GRNmap and Gephi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some cases, when an edge was deleted, a node was also deleted to remove an isolated node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 from GRNmap (parameter estimation, LSE:minLSE) and results from Gephi were compiled for comparison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Measures (LSE:minLSE, production rates, graph stats etc) were compared between the edge deletion networks and the intact db5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0" y="522013"/>
            <a:ext cx="8385300" cy="40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LSE:minLSE Ratios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1306550"/>
            <a:ext cx="77438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/>
        <p:spPr>
          <a:xfrm>
            <a:off x="114875" y="1807575"/>
            <a:ext cx="8839201" cy="291849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8890225" y="1776300"/>
            <a:ext cx="138900" cy="310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t-tests show variance of measure between db5 and the edge deletion networks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Closeness centrality has no significance in variance, and when HMO1-HMO1 was deleted there was no change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Eccentricity overall least impacted by edge deletions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Eigencentrality experienced the most significant changes as a result of the deletions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dHMO1-HMO1 overall does not appear to be a crucial part of the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