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47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63bbccf730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63bbccf730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63ac94a617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63ac94a617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29b2cd35c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29b2cd35c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63bbccf73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63bbccf73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63ac94a617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63ac94a617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629b2cd35c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629b2cd35c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3bbccf730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3bbccf730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63ac94a617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63ac94a617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629b2cd35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629b2cd35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3bbccf73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3bbccf73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3bbccf730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3bbccf730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3bbccf730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3bbccf730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629b2cd35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629b2cd35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63bbccf730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63bbccf730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3bbccf730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3bbccf730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629b2cd35c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629b2cd35c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63bbccf730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63bbccf730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63ac94a617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63ac94a617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629b2cd35c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629b2cd35c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63bbccf73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63bbccf73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63ac94a617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63ac94a617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629b2cd35c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629b2cd35c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62a9e1570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62a9e1570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63bbccf730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63bbccf730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3ac94a617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3ac94a617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629b2cd35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629b2cd35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63bbccf730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63bbccf730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63ac94a617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63ac94a617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629b2cd35c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629b2cd35c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63bbccf730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63bbccf730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63ac94a617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63ac94a617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629b2cd35c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629b2cd35c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63bbccf730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63bbccf730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63bbccf730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63bbccf730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63ac94a617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63ac94a617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629b2cd35c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629b2cd35c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63bbccf730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63bbccf730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63ac94a617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63ac94a617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629b2cd35c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629b2cd35c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63bbccf730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63bbccf730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63ac94a61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63ac94a61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63ac94a6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63ac94a6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629b2cd35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629b2cd35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63bbccf73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63bbccf73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63ac94a617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63ac94a617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629b2cd35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629b2cd35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6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9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0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7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3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3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8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21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2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3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9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31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0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1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9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38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4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/>
              <a:t>Production Rates compared with Neymotin and Initial Guesses</a:t>
            </a:r>
            <a:endParaRPr sz="3400"/>
          </a:p>
        </p:txBody>
      </p:sp>
      <p:sp>
        <p:nvSpPr>
          <p:cNvPr id="55" name="Google Shape;55;p13"/>
          <p:cNvSpPr txBox="1"/>
          <p:nvPr/>
        </p:nvSpPr>
        <p:spPr>
          <a:xfrm>
            <a:off x="926825" y="3162500"/>
            <a:ext cx="7994700" cy="18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Bar graphs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Char char="-"/>
            </a:pPr>
            <a:r>
              <a:rPr lang="en" sz="2800"/>
              <a:t>Normalized production rates 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95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24850" cy="4438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11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3181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028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" name="Google Shape;122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205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445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50467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48675" cy="448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6205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3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All are data from db5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Production rates normalized by dividing by the Neymotin production rate</a:t>
            </a:r>
            <a:endParaRPr>
              <a:solidFill>
                <a:srgbClr val="00000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>
                <a:solidFill>
                  <a:srgbClr val="000000"/>
                </a:solidFill>
              </a:rPr>
              <a:t>Log2 of the normalized production rate were also graphed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62950" cy="421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7740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2" name="Google Shape;162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1726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906253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32382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42750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2" name="Google Shape;18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72525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2" cy="3543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30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24850" cy="422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Google Shape;6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77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394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" name="Google Shape;20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8339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2" name="Google Shape;212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72475" cy="4295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362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2" name="Google Shape;22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6165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3915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2" name="Google Shape;23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907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7" name="Google Shape;237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370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2117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7" name="Google Shape;247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263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" name="Google Shape;70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166458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16"/>
          <p:cNvSpPr txBox="1"/>
          <p:nvPr/>
        </p:nvSpPr>
        <p:spPr>
          <a:xfrm>
            <a:off x="3008875" y="284125"/>
            <a:ext cx="3271200" cy="357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ACE2 Normalized Production Rate</a:t>
            </a:r>
            <a:endParaRPr b="1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2" name="Google Shape;252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1" cy="42823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7" name="Google Shape;257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81975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31643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7" name="Google Shape;267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59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48675" cy="393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8" cy="3161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2" name="Google Shape;282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859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448675" cy="409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391525" cy="441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3194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Google Shape;8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199" cy="478260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153400" cy="444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8600" y="152400"/>
            <a:ext cx="8839200" cy="3998293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1"/>
          <p:cNvSpPr txBox="1"/>
          <p:nvPr/>
        </p:nvSpPr>
        <p:spPr>
          <a:xfrm rot="-2702369">
            <a:off x="-180796" y="3232368"/>
            <a:ext cx="1539443" cy="221466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/>
              <a:t>wt-dCIN5-dGLN3-dHMO1-dZAP1</a:t>
            </a:r>
            <a:endParaRPr sz="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