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B8DE-02CE-4947-8B51-21E05AAFA1C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3B51-A6A0-4109-82A9-91493144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7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B8DE-02CE-4947-8B51-21E05AAFA1C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3B51-A6A0-4109-82A9-91493144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6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B8DE-02CE-4947-8B51-21E05AAFA1C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3B51-A6A0-4109-82A9-91493144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3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B8DE-02CE-4947-8B51-21E05AAFA1C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3B51-A6A0-4109-82A9-91493144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B8DE-02CE-4947-8B51-21E05AAFA1C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3B51-A6A0-4109-82A9-91493144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6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B8DE-02CE-4947-8B51-21E05AAFA1C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3B51-A6A0-4109-82A9-91493144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5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B8DE-02CE-4947-8B51-21E05AAFA1C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3B51-A6A0-4109-82A9-91493144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B8DE-02CE-4947-8B51-21E05AAFA1C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3B51-A6A0-4109-82A9-91493144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6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B8DE-02CE-4947-8B51-21E05AAFA1C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3B51-A6A0-4109-82A9-91493144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5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B8DE-02CE-4947-8B51-21E05AAFA1C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3B51-A6A0-4109-82A9-91493144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4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2B8DE-02CE-4947-8B51-21E05AAFA1C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3B51-A6A0-4109-82A9-91493144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3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2B8DE-02CE-4947-8B51-21E05AAFA1CE}" type="datetimeFigureOut">
              <a:rPr lang="en-US" smtClean="0"/>
              <a:t>5/22/2019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43B51-A6A0-4109-82A9-914931441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wt</a:t>
            </a:r>
            <a:r>
              <a:rPr lang="en-US" dirty="0" smtClean="0"/>
              <a:t> STEM Profiles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8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wt</a:t>
            </a:r>
            <a:r>
              <a:rPr lang="en-US" dirty="0" smtClean="0"/>
              <a:t> all STEM profiles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47" y="1657836"/>
            <a:ext cx="6658905" cy="4410691"/>
          </a:xfrm>
        </p:spPr>
      </p:pic>
    </p:spTree>
    <p:extLst>
      <p:ext uri="{BB962C8B-B14F-4D97-AF65-F5344CB8AC3E}">
        <p14:creationId xmlns:p14="http://schemas.microsoft.com/office/powerpoint/2010/main" val="28509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wt</a:t>
            </a:r>
            <a:r>
              <a:rPr lang="en-US" dirty="0" smtClean="0"/>
              <a:t> Profile 48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674" y="1600200"/>
            <a:ext cx="7074651" cy="4525963"/>
          </a:xfrm>
        </p:spPr>
      </p:pic>
    </p:spTree>
    <p:extLst>
      <p:ext uri="{BB962C8B-B14F-4D97-AF65-F5344CB8AC3E}">
        <p14:creationId xmlns:p14="http://schemas.microsoft.com/office/powerpoint/2010/main" val="253073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wt</a:t>
            </a:r>
            <a:r>
              <a:rPr lang="en-US" dirty="0" smtClean="0"/>
              <a:t> Profile 45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39" y="1600200"/>
            <a:ext cx="7103121" cy="4525963"/>
          </a:xfrm>
        </p:spPr>
      </p:pic>
    </p:spTree>
    <p:extLst>
      <p:ext uri="{BB962C8B-B14F-4D97-AF65-F5344CB8AC3E}">
        <p14:creationId xmlns:p14="http://schemas.microsoft.com/office/powerpoint/2010/main" val="534160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wt</a:t>
            </a:r>
            <a:r>
              <a:rPr lang="en-US" dirty="0" smtClean="0"/>
              <a:t> Profile 28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9" y="1600200"/>
            <a:ext cx="6976781" cy="4525963"/>
          </a:xfrm>
        </p:spPr>
      </p:pic>
    </p:spTree>
    <p:extLst>
      <p:ext uri="{BB962C8B-B14F-4D97-AF65-F5344CB8AC3E}">
        <p14:creationId xmlns:p14="http://schemas.microsoft.com/office/powerpoint/2010/main" val="417596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wt</a:t>
            </a:r>
            <a:r>
              <a:rPr lang="en-US" dirty="0" smtClean="0"/>
              <a:t> Profile 22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17" y="1600200"/>
            <a:ext cx="7126566" cy="4525963"/>
          </a:xfrm>
        </p:spPr>
      </p:pic>
    </p:spTree>
    <p:extLst>
      <p:ext uri="{BB962C8B-B14F-4D97-AF65-F5344CB8AC3E}">
        <p14:creationId xmlns:p14="http://schemas.microsoft.com/office/powerpoint/2010/main" val="172708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wt</a:t>
            </a:r>
            <a:r>
              <a:rPr lang="en-US" dirty="0" smtClean="0"/>
              <a:t> Profile 9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57" y="1600200"/>
            <a:ext cx="6948685" cy="4525963"/>
          </a:xfrm>
        </p:spPr>
      </p:pic>
    </p:spTree>
    <p:extLst>
      <p:ext uri="{BB962C8B-B14F-4D97-AF65-F5344CB8AC3E}">
        <p14:creationId xmlns:p14="http://schemas.microsoft.com/office/powerpoint/2010/main" val="348775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wt</a:t>
            </a:r>
            <a:r>
              <a:rPr lang="en-US" dirty="0" smtClean="0"/>
              <a:t> Profile 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329" y="1600200"/>
            <a:ext cx="6877342" cy="4525963"/>
          </a:xfrm>
        </p:spPr>
      </p:pic>
    </p:spTree>
    <p:extLst>
      <p:ext uri="{BB962C8B-B14F-4D97-AF65-F5344CB8AC3E}">
        <p14:creationId xmlns:p14="http://schemas.microsoft.com/office/powerpoint/2010/main" val="147818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wt STEM Profiles</vt:lpstr>
      <vt:lpstr>wt all STEM profiles</vt:lpstr>
      <vt:lpstr>wt Profile 48</vt:lpstr>
      <vt:lpstr>wt Profile 45</vt:lpstr>
      <vt:lpstr>wt Profile 28</vt:lpstr>
      <vt:lpstr>wt Profile 22</vt:lpstr>
      <vt:lpstr>wt Profile 9</vt:lpstr>
      <vt:lpstr>wt Profile 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wt STEM Profiles</dc:title>
  <dc:creator>Finton, Alice</dc:creator>
  <cp:lastModifiedBy>Finton, Alice</cp:lastModifiedBy>
  <cp:revision>1</cp:revision>
  <dcterms:created xsi:type="dcterms:W3CDTF">2019-05-22T17:23:24Z</dcterms:created>
  <dcterms:modified xsi:type="dcterms:W3CDTF">2019-05-22T17:26:32Z</dcterms:modified>
</cp:coreProperties>
</file>