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7265-9FDA-45A0-89C6-760DC5140CF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B96-78B2-4821-9445-2AF8126D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2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7265-9FDA-45A0-89C6-760DC5140CF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B96-78B2-4821-9445-2AF8126D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8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7265-9FDA-45A0-89C6-760DC5140CF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B96-78B2-4821-9445-2AF8126D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7265-9FDA-45A0-89C6-760DC5140CF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B96-78B2-4821-9445-2AF8126D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6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7265-9FDA-45A0-89C6-760DC5140CF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B96-78B2-4821-9445-2AF8126D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0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7265-9FDA-45A0-89C6-760DC5140CF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B96-78B2-4821-9445-2AF8126D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6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7265-9FDA-45A0-89C6-760DC5140CF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B96-78B2-4821-9445-2AF8126D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4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7265-9FDA-45A0-89C6-760DC5140CF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B96-78B2-4821-9445-2AF8126D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9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7265-9FDA-45A0-89C6-760DC5140CF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B96-78B2-4821-9445-2AF8126D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9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7265-9FDA-45A0-89C6-760DC5140CF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B96-78B2-4821-9445-2AF8126D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7265-9FDA-45A0-89C6-760DC5140CF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B96-78B2-4821-9445-2AF8126D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8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C7265-9FDA-45A0-89C6-760DC5140CFC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98B96-78B2-4821-9445-2AF8126D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4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Strains STEM </a:t>
            </a:r>
            <a:r>
              <a:rPr lang="en-US" dirty="0" smtClean="0"/>
              <a:t>Profiles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7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68" b="82806"/>
          <a:stretch/>
        </p:blipFill>
        <p:spPr>
          <a:xfrm>
            <a:off x="2057399" y="381000"/>
            <a:ext cx="6740681" cy="978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68" y="58043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dCIN5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09" b="83709"/>
          <a:stretch/>
        </p:blipFill>
        <p:spPr>
          <a:xfrm>
            <a:off x="2155077" y="1406537"/>
            <a:ext cx="6488890" cy="9045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16118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dGLN3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 r="33128" b="83547"/>
          <a:stretch/>
        </p:blipFill>
        <p:spPr>
          <a:xfrm>
            <a:off x="2231275" y="2393510"/>
            <a:ext cx="5541125" cy="9179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26678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dHAP4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20" b="83078"/>
          <a:stretch/>
        </p:blipFill>
        <p:spPr>
          <a:xfrm>
            <a:off x="2330824" y="3368026"/>
            <a:ext cx="4492879" cy="8991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6800" y="363294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dHMO1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74" b="82139"/>
          <a:stretch/>
        </p:blipFill>
        <p:spPr>
          <a:xfrm>
            <a:off x="2173006" y="4191000"/>
            <a:ext cx="6517944" cy="990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66800" y="4495800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dZAP1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37" b="83680"/>
          <a:stretch/>
        </p:blipFill>
        <p:spPr>
          <a:xfrm>
            <a:off x="2330824" y="5181600"/>
            <a:ext cx="5664181" cy="914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61621" y="5454134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Wild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23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12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All Strains STEM Profiles Summary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Strains STEM Profiles</dc:title>
  <dc:creator>Finton, Alice</dc:creator>
  <cp:lastModifiedBy>Finton, Alice</cp:lastModifiedBy>
  <cp:revision>2</cp:revision>
  <dcterms:created xsi:type="dcterms:W3CDTF">2019-05-22T22:15:22Z</dcterms:created>
  <dcterms:modified xsi:type="dcterms:W3CDTF">2019-05-28T17:53:14Z</dcterms:modified>
</cp:coreProperties>
</file>