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1E7-69B5-4B44-9053-8717DE49EBF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45C-74A3-4ED0-AD6B-6E104D30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9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1E7-69B5-4B44-9053-8717DE49EBF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45C-74A3-4ED0-AD6B-6E104D30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5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1E7-69B5-4B44-9053-8717DE49EBF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45C-74A3-4ED0-AD6B-6E104D30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49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1E7-69B5-4B44-9053-8717DE49EBF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45C-74A3-4ED0-AD6B-6E104D30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1E7-69B5-4B44-9053-8717DE49EBF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45C-74A3-4ED0-AD6B-6E104D30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5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1E7-69B5-4B44-9053-8717DE49EBF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45C-74A3-4ED0-AD6B-6E104D30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1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1E7-69B5-4B44-9053-8717DE49EBF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45C-74A3-4ED0-AD6B-6E104D30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24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1E7-69B5-4B44-9053-8717DE49EBF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45C-74A3-4ED0-AD6B-6E104D30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8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1E7-69B5-4B44-9053-8717DE49EBF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45C-74A3-4ED0-AD6B-6E104D30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3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1E7-69B5-4B44-9053-8717DE49EBF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45C-74A3-4ED0-AD6B-6E104D30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4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A01E7-69B5-4B44-9053-8717DE49EBF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E645C-74A3-4ED0-AD6B-6E104D30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89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A01E7-69B5-4B44-9053-8717DE49EBF2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E645C-74A3-4ED0-AD6B-6E104D304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7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dZAP1 STEM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2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dZAP1 all STEM profiles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442" y="1624494"/>
            <a:ext cx="6735115" cy="4477375"/>
          </a:xfrm>
        </p:spPr>
      </p:pic>
    </p:spTree>
    <p:extLst>
      <p:ext uri="{BB962C8B-B14F-4D97-AF65-F5344CB8AC3E}">
        <p14:creationId xmlns:p14="http://schemas.microsoft.com/office/powerpoint/2010/main" val="150630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dZAP1 Profile 7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59" y="1600200"/>
            <a:ext cx="7070681" cy="4525963"/>
          </a:xfrm>
        </p:spPr>
      </p:pic>
    </p:spTree>
    <p:extLst>
      <p:ext uri="{BB962C8B-B14F-4D97-AF65-F5344CB8AC3E}">
        <p14:creationId xmlns:p14="http://schemas.microsoft.com/office/powerpoint/2010/main" val="120213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dZAP1 Profile 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66" y="1600200"/>
            <a:ext cx="7004467" cy="4525963"/>
          </a:xfrm>
        </p:spPr>
      </p:pic>
    </p:spTree>
    <p:extLst>
      <p:ext uri="{BB962C8B-B14F-4D97-AF65-F5344CB8AC3E}">
        <p14:creationId xmlns:p14="http://schemas.microsoft.com/office/powerpoint/2010/main" val="222031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dZAP1 Profile 22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98" y="1600200"/>
            <a:ext cx="6890404" cy="4525963"/>
          </a:xfrm>
        </p:spPr>
      </p:pic>
    </p:spTree>
    <p:extLst>
      <p:ext uri="{BB962C8B-B14F-4D97-AF65-F5344CB8AC3E}">
        <p14:creationId xmlns:p14="http://schemas.microsoft.com/office/powerpoint/2010/main" val="132786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dZAP1 Profile 28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14" y="1600200"/>
            <a:ext cx="6855372" cy="4525963"/>
          </a:xfrm>
        </p:spPr>
      </p:pic>
    </p:spTree>
    <p:extLst>
      <p:ext uri="{BB962C8B-B14F-4D97-AF65-F5344CB8AC3E}">
        <p14:creationId xmlns:p14="http://schemas.microsoft.com/office/powerpoint/2010/main" val="164413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dZAP1 Profile 40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267" y="1600200"/>
            <a:ext cx="6819466" cy="4525963"/>
          </a:xfrm>
        </p:spPr>
      </p:pic>
    </p:spTree>
    <p:extLst>
      <p:ext uri="{BB962C8B-B14F-4D97-AF65-F5344CB8AC3E}">
        <p14:creationId xmlns:p14="http://schemas.microsoft.com/office/powerpoint/2010/main" val="186636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dZAP1 Profile 45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96" y="1600200"/>
            <a:ext cx="7031407" cy="4525963"/>
          </a:xfrm>
        </p:spPr>
      </p:pic>
    </p:spTree>
    <p:extLst>
      <p:ext uri="{BB962C8B-B14F-4D97-AF65-F5344CB8AC3E}">
        <p14:creationId xmlns:p14="http://schemas.microsoft.com/office/powerpoint/2010/main" val="141080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dZAP1 Profile 48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04" y="1600200"/>
            <a:ext cx="7018392" cy="4525963"/>
          </a:xfrm>
        </p:spPr>
      </p:pic>
    </p:spTree>
    <p:extLst>
      <p:ext uri="{BB962C8B-B14F-4D97-AF65-F5344CB8AC3E}">
        <p14:creationId xmlns:p14="http://schemas.microsoft.com/office/powerpoint/2010/main" val="581992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dZAP1 STEM Profiles</vt:lpstr>
      <vt:lpstr>dZAP1 all STEM profiles</vt:lpstr>
      <vt:lpstr>dZAP1 Profile 7</vt:lpstr>
      <vt:lpstr>dZAP1 Profile 9</vt:lpstr>
      <vt:lpstr>dZAP1 Profile 22</vt:lpstr>
      <vt:lpstr>dZAP1 Profile 28</vt:lpstr>
      <vt:lpstr>dZAP1 Profile 40</vt:lpstr>
      <vt:lpstr>dZAP1 Profile 45</vt:lpstr>
      <vt:lpstr>dZAP1 Profile 48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dZAP1 STEM Profiles</dc:title>
  <dc:creator>Finton, Alice</dc:creator>
  <cp:lastModifiedBy>Finton, Alice</cp:lastModifiedBy>
  <cp:revision>1</cp:revision>
  <dcterms:created xsi:type="dcterms:W3CDTF">2019-05-21T21:28:57Z</dcterms:created>
  <dcterms:modified xsi:type="dcterms:W3CDTF">2019-05-21T21:31:04Z</dcterms:modified>
</cp:coreProperties>
</file>