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75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5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EE85-01FE-4065-A696-332B0F4FB4D7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Identifying Determinants of Node MSE in db1-db6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Klein</a:t>
            </a:r>
          </a:p>
          <a:p>
            <a:r>
              <a:rPr lang="en-US" dirty="0" smtClean="0"/>
              <a:t>Last Updated: 3/30/17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14412"/>
            <a:ext cx="75247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525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Final Model: db1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1295400"/>
            <a:ext cx="91440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286000"/>
            <a:ext cx="90868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52400" y="4371974"/>
            <a:ext cx="8839200" cy="248602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Preliminary Conclusions:</a:t>
            </a:r>
          </a:p>
          <a:p>
            <a:pPr lvl="1"/>
            <a:r>
              <a:rPr lang="en-US" sz="1800" dirty="0" smtClean="0"/>
              <a:t>~50% of the variance in how well the model fit expression data for each TF (MSE) could be explained via d, optimized p, in degree, &amp; closeness centrality </a:t>
            </a:r>
          </a:p>
          <a:p>
            <a:pPr lvl="1"/>
            <a:r>
              <a:rPr lang="en-US" sz="1800" dirty="0" smtClean="0"/>
              <a:t>Better fit achieved when:</a:t>
            </a:r>
          </a:p>
          <a:p>
            <a:pPr lvl="2"/>
            <a:r>
              <a:rPr lang="en-US" sz="1400" b="1" dirty="0" smtClean="0">
                <a:solidFill>
                  <a:srgbClr val="FF0000"/>
                </a:solidFill>
              </a:rPr>
              <a:t>In degree is high</a:t>
            </a:r>
          </a:p>
          <a:p>
            <a:pPr lvl="2"/>
            <a:r>
              <a:rPr lang="en-US" sz="1400" dirty="0" smtClean="0"/>
              <a:t>Closeness centrality is high</a:t>
            </a:r>
          </a:p>
          <a:p>
            <a:pPr lvl="2"/>
            <a:r>
              <a:rPr lang="en-US" sz="1400" dirty="0" smtClean="0"/>
              <a:t>Degradation rate is high</a:t>
            </a:r>
          </a:p>
          <a:p>
            <a:pPr lvl="2"/>
            <a:r>
              <a:rPr lang="en-US" sz="1400" dirty="0" smtClean="0"/>
              <a:t>Optimized production rate is low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52800" y="5715000"/>
            <a:ext cx="304800" cy="457200"/>
            <a:chOff x="3276600" y="5715000"/>
            <a:chExt cx="304800" cy="4572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276600" y="5715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581400" y="5715000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276600" y="61722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657600" y="6248400"/>
            <a:ext cx="304800" cy="457200"/>
            <a:chOff x="3276600" y="5715000"/>
            <a:chExt cx="304800" cy="4572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276600" y="57150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581400" y="5715000"/>
              <a:ext cx="0" cy="457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276600" y="6172200"/>
              <a:ext cx="304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3733800" y="57150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Cooperative effect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114800" y="6292334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Both favor low </a:t>
            </a:r>
            <a:r>
              <a:rPr lang="en-US" dirty="0" smtClean="0"/>
              <a:t>[transcription factor]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Final Model: db2</a:t>
            </a:r>
            <a:endParaRPr lang="en-US" dirty="0"/>
          </a:p>
        </p:txBody>
      </p:sp>
      <p:pic>
        <p:nvPicPr>
          <p:cNvPr id="1026" name="Picture 2" descr="C:\Users\TEMP\Desktop\db2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30287"/>
            <a:ext cx="7945438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MP\Desktop\db2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39962"/>
            <a:ext cx="9144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EMP\Desktop\db2.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548" y="4389120"/>
            <a:ext cx="3059541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TEMP\Desktop\db2.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673" y="4368800"/>
            <a:ext cx="3178007" cy="246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TEMP\Desktop\db2.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9" y="4434840"/>
            <a:ext cx="2959781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45080" y="1359852"/>
            <a:ext cx="91440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EMP\Desktop\db3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62" y="914400"/>
            <a:ext cx="7488238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Final Model: db3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36520" y="1295399"/>
            <a:ext cx="914400" cy="6858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 descr="C:\Users\TEMP\Desktop\db3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2286000"/>
            <a:ext cx="940117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TEMP\Desktop\db3.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04353"/>
            <a:ext cx="3657600" cy="29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TEMP\Desktop\db3.3.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851413"/>
            <a:ext cx="3886200" cy="31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3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EMP\Desktop\db4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85825"/>
            <a:ext cx="7926388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Final Model: db4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36520" y="1295399"/>
            <a:ext cx="914400" cy="6858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 descr="C:\Users\TEMP\Desktop\db4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" y="2209800"/>
            <a:ext cx="9059863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TEMP\Desktop\db4.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4038600" cy="321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Final Model: db5</a:t>
            </a:r>
            <a:endParaRPr lang="en-US" dirty="0"/>
          </a:p>
        </p:txBody>
      </p:sp>
      <p:pic>
        <p:nvPicPr>
          <p:cNvPr id="3074" name="Picture 2" descr="C:\Users\TEMP\Desktop\db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95600"/>
            <a:ext cx="4876800" cy="378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No significant predictors of MSE.</a:t>
            </a:r>
          </a:p>
          <a:p>
            <a:r>
              <a:rPr lang="en-US" dirty="0" smtClean="0"/>
              <a:t>Best correlation: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EMP\Desktop\db6.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2" y="914400"/>
            <a:ext cx="7793038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Final Model: db6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36520" y="1253490"/>
            <a:ext cx="914400" cy="6858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C:\Users\TEMP\Desktop\db6.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006600"/>
            <a:ext cx="91725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Users\TEMP\Desktop\db6.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45683"/>
            <a:ext cx="3683000" cy="2912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C:\Users\TEMP\Desktop\db6.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924705"/>
            <a:ext cx="3657600" cy="293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7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Summary of Model Coefficients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04742"/>
              </p:ext>
            </p:extLst>
          </p:nvPr>
        </p:nvGraphicFramePr>
        <p:xfrm>
          <a:off x="533400" y="1447800"/>
          <a:ext cx="8020050" cy="3717608"/>
        </p:xfrm>
        <a:graphic>
          <a:graphicData uri="http://schemas.openxmlformats.org/drawingml/2006/table">
            <a:tbl>
              <a:tblPr/>
              <a:tblGrid>
                <a:gridCol w="253365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db2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db3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db4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db6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ANOVA B&amp;H p-value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222222"/>
                          </a:solidFill>
                          <a:effectLst/>
                          <a:latin typeface="DejaVu Sans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-1.290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-0.733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1.069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Degradation Rate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-3.129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-3.108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(-0.97)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Optimized Production Rate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0.404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Optimized Threshold b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0.159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Indegree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-0.170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1.620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Outdegree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Eccentricity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Closeness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-0.865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Betweenness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Clustering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Eigen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Adjusted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 Squared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0.247</a:t>
                      </a:r>
                      <a:endParaRPr lang="en-US" dirty="0"/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410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V: Average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 = negative = inversely proportional to MSE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higher values yield better fit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 = positive = directly proportional to MSE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lower values yield better fit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992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26024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876800"/>
            <a:ext cx="8001000" cy="0"/>
          </a:xfrm>
          <a:prstGeom prst="line">
            <a:avLst/>
          </a:prstGeom>
          <a:ln w="57150" cmpd="dbl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" y="4038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8054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211</Words>
  <Application>Microsoft Office PowerPoint</Application>
  <PresentationFormat>On-screen Show (4:3)</PresentationFormat>
  <Paragraphs>118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Identifying Determinants of Node MSE in db1-db6</vt:lpstr>
      <vt:lpstr>Final Model: db1</vt:lpstr>
      <vt:lpstr>Final Model: db2</vt:lpstr>
      <vt:lpstr>Final Model: db3</vt:lpstr>
      <vt:lpstr>Final Model: db4</vt:lpstr>
      <vt:lpstr>Final Model: db5</vt:lpstr>
      <vt:lpstr>Final Model: db6</vt:lpstr>
      <vt:lpstr>Summary of Model Coefficients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Determinants of Node MSE in db1-db6</dc:title>
  <dc:creator>Klein, Brandon</dc:creator>
  <cp:lastModifiedBy>Klein, Brandon</cp:lastModifiedBy>
  <cp:revision>5</cp:revision>
  <dcterms:created xsi:type="dcterms:W3CDTF">2017-03-30T08:05:23Z</dcterms:created>
  <dcterms:modified xsi:type="dcterms:W3CDTF">2017-03-30T09:01:50Z</dcterms:modified>
</cp:coreProperties>
</file>