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2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lein7\Desktop\5,%2015-Gene%20Network%20Outputs\Bar_Chart_Analysis_BK201611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lein7\Desktop\5,%2015-Gene%20Network%20Outputs\Bar_Chart_Analysis_BK201611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lein7\Desktop\5,%2015-Gene%20Network%20Outputs\Bar_Chart_Analysis_BK201611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lein7\Desktop\5,%2015-Gene%20Network%20Outputs\Bar_Chart_Analysis_BK201611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lein7\Desktop\5,%2015-Gene%20Network%20Outputs\Bar_Chart_Analysis_BK201611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klein7\Desktop\5,%2015-Gene%20Network%20Outputs\Bar_Chart_Analysis_BK201611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optimized_production_rates!$B$35</c:f>
              <c:strCache>
                <c:ptCount val="1"/>
                <c:pt idx="0">
                  <c:v>wt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optimized_production_rates!$B$36:$B$62</c:f>
              <c:numCache>
                <c:formatCode>General</c:formatCode>
                <c:ptCount val="27"/>
                <c:pt idx="0">
                  <c:v>5.7591382252151602E-2</c:v>
                </c:pt>
                <c:pt idx="1">
                  <c:v>0.13386077051995146</c:v>
                </c:pt>
                <c:pt idx="2">
                  <c:v>0.29000495831757078</c:v>
                </c:pt>
                <c:pt idx="3">
                  <c:v>0.15817971463889477</c:v>
                </c:pt>
                <c:pt idx="4">
                  <c:v>1.5298861943696069</c:v>
                </c:pt>
                <c:pt idx="5">
                  <c:v>1.1528159878875472</c:v>
                </c:pt>
                <c:pt idx="8">
                  <c:v>0.18121602900685585</c:v>
                </c:pt>
                <c:pt idx="10">
                  <c:v>0.3601097594850155</c:v>
                </c:pt>
                <c:pt idx="11">
                  <c:v>2.3447714372178523</c:v>
                </c:pt>
                <c:pt idx="12">
                  <c:v>0.48329066717021735</c:v>
                </c:pt>
                <c:pt idx="16">
                  <c:v>0.57385254198006319</c:v>
                </c:pt>
                <c:pt idx="19">
                  <c:v>1.0066312765504999</c:v>
                </c:pt>
                <c:pt idx="21">
                  <c:v>0.22781834436110557</c:v>
                </c:pt>
                <c:pt idx="24">
                  <c:v>0.15130237614051389</c:v>
                </c:pt>
                <c:pt idx="25">
                  <c:v>0.78559345347797105</c:v>
                </c:pt>
                <c:pt idx="26">
                  <c:v>0.12653346989016581</c:v>
                </c:pt>
              </c:numCache>
            </c:numRef>
          </c:val>
        </c:ser>
        <c:ser>
          <c:idx val="1"/>
          <c:order val="1"/>
          <c:tx>
            <c:strRef>
              <c:f>optimized_production_rates!$C$35</c:f>
              <c:strCache>
                <c:ptCount val="1"/>
                <c:pt idx="0">
                  <c:v>dgln3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optimized_production_rates!$C$36:$C$62</c:f>
              <c:numCache>
                <c:formatCode>General</c:formatCode>
                <c:ptCount val="27"/>
                <c:pt idx="5">
                  <c:v>1.2710036412433154</c:v>
                </c:pt>
                <c:pt idx="7">
                  <c:v>0.16084584396078114</c:v>
                </c:pt>
                <c:pt idx="9">
                  <c:v>0.22037037495467104</c:v>
                </c:pt>
                <c:pt idx="10">
                  <c:v>0.28447758046636562</c:v>
                </c:pt>
                <c:pt idx="11">
                  <c:v>1.2569258717132032</c:v>
                </c:pt>
                <c:pt idx="12">
                  <c:v>0.18292618613422346</c:v>
                </c:pt>
                <c:pt idx="16">
                  <c:v>0.52015651921259665</c:v>
                </c:pt>
                <c:pt idx="17">
                  <c:v>1.320347751917089</c:v>
                </c:pt>
                <c:pt idx="19">
                  <c:v>1.1973293602179456</c:v>
                </c:pt>
                <c:pt idx="21">
                  <c:v>0.28779839939802465</c:v>
                </c:pt>
                <c:pt idx="22">
                  <c:v>2.3057772442596476</c:v>
                </c:pt>
                <c:pt idx="23">
                  <c:v>1.5765336788671458</c:v>
                </c:pt>
                <c:pt idx="24">
                  <c:v>0.53884152986947742</c:v>
                </c:pt>
                <c:pt idx="25">
                  <c:v>0.79251191598987536</c:v>
                </c:pt>
              </c:numCache>
            </c:numRef>
          </c:val>
        </c:ser>
        <c:ser>
          <c:idx val="2"/>
          <c:order val="2"/>
          <c:tx>
            <c:strRef>
              <c:f>optimized_production_rates!$D$35</c:f>
              <c:strCache>
                <c:ptCount val="1"/>
                <c:pt idx="0">
                  <c:v>dhap4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optimized_production_rates!$D$36:$D$62</c:f>
              <c:numCache>
                <c:formatCode>General</c:formatCode>
                <c:ptCount val="27"/>
                <c:pt idx="1">
                  <c:v>0.16323432499926988</c:v>
                </c:pt>
                <c:pt idx="4">
                  <c:v>2.0267702430394277</c:v>
                </c:pt>
                <c:pt idx="5">
                  <c:v>0.9511355519501179</c:v>
                </c:pt>
                <c:pt idx="9">
                  <c:v>0.23511012771516712</c:v>
                </c:pt>
                <c:pt idx="10">
                  <c:v>0.28784140104497197</c:v>
                </c:pt>
                <c:pt idx="11">
                  <c:v>1.6725818440222211</c:v>
                </c:pt>
                <c:pt idx="12">
                  <c:v>0.23866431013598668</c:v>
                </c:pt>
                <c:pt idx="16">
                  <c:v>0.8824240577061403</c:v>
                </c:pt>
                <c:pt idx="19">
                  <c:v>1.2093964255556602</c:v>
                </c:pt>
                <c:pt idx="20">
                  <c:v>0.32038832328011063</c:v>
                </c:pt>
                <c:pt idx="21">
                  <c:v>0.24117622274449829</c:v>
                </c:pt>
                <c:pt idx="22">
                  <c:v>1.2497459694622715</c:v>
                </c:pt>
                <c:pt idx="24">
                  <c:v>0.34107830277955481</c:v>
                </c:pt>
                <c:pt idx="25">
                  <c:v>0.86462662584286076</c:v>
                </c:pt>
                <c:pt idx="26">
                  <c:v>0.12981371615489459</c:v>
                </c:pt>
              </c:numCache>
            </c:numRef>
          </c:val>
        </c:ser>
        <c:ser>
          <c:idx val="3"/>
          <c:order val="3"/>
          <c:tx>
            <c:strRef>
              <c:f>optimized_production_rates!$E$35</c:f>
              <c:strCache>
                <c:ptCount val="1"/>
                <c:pt idx="0">
                  <c:v>dzap1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optimized_production_rates!$E$36:$E$62</c:f>
              <c:numCache>
                <c:formatCode>General</c:formatCode>
                <c:ptCount val="27"/>
                <c:pt idx="0">
                  <c:v>5.756589019470186E-2</c:v>
                </c:pt>
                <c:pt idx="1">
                  <c:v>0.23145434906630083</c:v>
                </c:pt>
                <c:pt idx="5">
                  <c:v>1.9156809251889879</c:v>
                </c:pt>
                <c:pt idx="6">
                  <c:v>0.29166693111711317</c:v>
                </c:pt>
                <c:pt idx="8">
                  <c:v>4.560682304584536E-2</c:v>
                </c:pt>
                <c:pt idx="9">
                  <c:v>0.2277955092685898</c:v>
                </c:pt>
                <c:pt idx="10">
                  <c:v>1.3572035748040747</c:v>
                </c:pt>
                <c:pt idx="11">
                  <c:v>1.7046201005100143</c:v>
                </c:pt>
                <c:pt idx="12">
                  <c:v>0.23899233341381584</c:v>
                </c:pt>
                <c:pt idx="13">
                  <c:v>0.10790896541949431</c:v>
                </c:pt>
                <c:pt idx="14">
                  <c:v>0.14293595507207629</c:v>
                </c:pt>
                <c:pt idx="15">
                  <c:v>0.30759423527027474</c:v>
                </c:pt>
                <c:pt idx="16">
                  <c:v>1.3538832407580679</c:v>
                </c:pt>
                <c:pt idx="17">
                  <c:v>1.4053763683375113</c:v>
                </c:pt>
                <c:pt idx="21">
                  <c:v>0.21276403967125621</c:v>
                </c:pt>
                <c:pt idx="26">
                  <c:v>0.13066169745090392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261888"/>
        <c:axId val="42317440"/>
      </c:barChart>
      <c:catAx>
        <c:axId val="36261888"/>
        <c:scaling>
          <c:orientation val="minMax"/>
        </c:scaling>
        <c:delete val="0"/>
        <c:axPos val="b"/>
        <c:majorTickMark val="out"/>
        <c:minorTickMark val="none"/>
        <c:tickLblPos val="nextTo"/>
        <c:crossAx val="42317440"/>
        <c:crosses val="autoZero"/>
        <c:auto val="1"/>
        <c:lblAlgn val="ctr"/>
        <c:lblOffset val="100"/>
        <c:noMultiLvlLbl val="0"/>
      </c:catAx>
      <c:valAx>
        <c:axId val="42317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261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optimized_threshold_b!$B$32</c:f>
              <c:strCache>
                <c:ptCount val="1"/>
                <c:pt idx="0">
                  <c:v>wt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optimized_threshold_b!$B$33:$B$59</c:f>
              <c:numCache>
                <c:formatCode>General</c:formatCode>
                <c:ptCount val="27"/>
                <c:pt idx="0">
                  <c:v>5.7591382252151602E-2</c:v>
                </c:pt>
                <c:pt idx="1">
                  <c:v>0.26212402839708154</c:v>
                </c:pt>
                <c:pt idx="2">
                  <c:v>4.5168564931748092</c:v>
                </c:pt>
                <c:pt idx="3">
                  <c:v>1.3581243044260709</c:v>
                </c:pt>
                <c:pt idx="4">
                  <c:v>0.76411388816063042</c:v>
                </c:pt>
                <c:pt idx="5">
                  <c:v>2.6975637872373763</c:v>
                </c:pt>
                <c:pt idx="8">
                  <c:v>2.422825031475718</c:v>
                </c:pt>
                <c:pt idx="10">
                  <c:v>1.3441263322678942</c:v>
                </c:pt>
                <c:pt idx="11">
                  <c:v>-1.7451397466597762</c:v>
                </c:pt>
                <c:pt idx="12">
                  <c:v>1.3128831623982176</c:v>
                </c:pt>
                <c:pt idx="16">
                  <c:v>0.89612965557754209</c:v>
                </c:pt>
                <c:pt idx="19">
                  <c:v>1.2433807255932119</c:v>
                </c:pt>
                <c:pt idx="21">
                  <c:v>-3.3940648480900402</c:v>
                </c:pt>
                <c:pt idx="24">
                  <c:v>0.31282387775833193</c:v>
                </c:pt>
                <c:pt idx="25">
                  <c:v>2.9816172593664287</c:v>
                </c:pt>
                <c:pt idx="26">
                  <c:v>0.12653346989016581</c:v>
                </c:pt>
              </c:numCache>
            </c:numRef>
          </c:val>
        </c:ser>
        <c:ser>
          <c:idx val="1"/>
          <c:order val="1"/>
          <c:tx>
            <c:strRef>
              <c:f>optimized_threshold_b!$C$32</c:f>
              <c:strCache>
                <c:ptCount val="1"/>
                <c:pt idx="0">
                  <c:v>dgln3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optimized_threshold_b!$C$33:$C$59</c:f>
              <c:numCache>
                <c:formatCode>General</c:formatCode>
                <c:ptCount val="27"/>
                <c:pt idx="5">
                  <c:v>0.209399465600768</c:v>
                </c:pt>
                <c:pt idx="7">
                  <c:v>0.95036344888317004</c:v>
                </c:pt>
                <c:pt idx="9">
                  <c:v>0.22037037495467104</c:v>
                </c:pt>
                <c:pt idx="10">
                  <c:v>1.4824077663028146</c:v>
                </c:pt>
                <c:pt idx="11">
                  <c:v>0.61424595485786815</c:v>
                </c:pt>
                <c:pt idx="12">
                  <c:v>0.87092237677865147</c:v>
                </c:pt>
                <c:pt idx="16">
                  <c:v>1.6614194061490752</c:v>
                </c:pt>
                <c:pt idx="17">
                  <c:v>-1.3479775608470197E-2</c:v>
                </c:pt>
                <c:pt idx="19">
                  <c:v>-2.1415072339668561E-2</c:v>
                </c:pt>
                <c:pt idx="21">
                  <c:v>0.76607819028229507</c:v>
                </c:pt>
                <c:pt idx="22">
                  <c:v>-2.5538776344065082</c:v>
                </c:pt>
                <c:pt idx="23">
                  <c:v>0.35100139290608917</c:v>
                </c:pt>
                <c:pt idx="24">
                  <c:v>1.1083415132358481</c:v>
                </c:pt>
                <c:pt idx="25">
                  <c:v>1.6923283337438486</c:v>
                </c:pt>
              </c:numCache>
            </c:numRef>
          </c:val>
        </c:ser>
        <c:ser>
          <c:idx val="2"/>
          <c:order val="2"/>
          <c:tx>
            <c:strRef>
              <c:f>optimized_threshold_b!$D$32</c:f>
              <c:strCache>
                <c:ptCount val="1"/>
                <c:pt idx="0">
                  <c:v>dhap4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optimized_threshold_b!$D$33:$D$59</c:f>
              <c:numCache>
                <c:formatCode>General</c:formatCode>
                <c:ptCount val="27"/>
                <c:pt idx="1">
                  <c:v>0.6002479054357498</c:v>
                </c:pt>
                <c:pt idx="4">
                  <c:v>-1.7883837756758569</c:v>
                </c:pt>
                <c:pt idx="5">
                  <c:v>2.3689832320974893</c:v>
                </c:pt>
                <c:pt idx="9">
                  <c:v>0.23511012771516712</c:v>
                </c:pt>
                <c:pt idx="10">
                  <c:v>0.82055592354002826</c:v>
                </c:pt>
                <c:pt idx="11">
                  <c:v>0.72661564552165336</c:v>
                </c:pt>
                <c:pt idx="12">
                  <c:v>0.96802405317712525</c:v>
                </c:pt>
                <c:pt idx="16">
                  <c:v>4.7489241175100325</c:v>
                </c:pt>
                <c:pt idx="19">
                  <c:v>1.0399198136875085</c:v>
                </c:pt>
                <c:pt idx="20">
                  <c:v>0.57712108036575982</c:v>
                </c:pt>
                <c:pt idx="21">
                  <c:v>0.32615459120408902</c:v>
                </c:pt>
                <c:pt idx="22">
                  <c:v>-0.59100618491250156</c:v>
                </c:pt>
                <c:pt idx="24">
                  <c:v>2.3042522798656644</c:v>
                </c:pt>
                <c:pt idx="25">
                  <c:v>2.0953743444913413</c:v>
                </c:pt>
                <c:pt idx="26">
                  <c:v>0.12981371615489459</c:v>
                </c:pt>
              </c:numCache>
            </c:numRef>
          </c:val>
        </c:ser>
        <c:ser>
          <c:idx val="3"/>
          <c:order val="3"/>
          <c:tx>
            <c:strRef>
              <c:f>optimized_threshold_b!$E$32</c:f>
              <c:strCache>
                <c:ptCount val="1"/>
                <c:pt idx="0">
                  <c:v>dzap1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optimized_threshold_b!$E$33:$E$59</c:f>
              <c:numCache>
                <c:formatCode>General</c:formatCode>
                <c:ptCount val="27"/>
                <c:pt idx="0">
                  <c:v>5.756589019470186E-2</c:v>
                </c:pt>
                <c:pt idx="1">
                  <c:v>1.538999217906269</c:v>
                </c:pt>
                <c:pt idx="5">
                  <c:v>-0.5369344146971744</c:v>
                </c:pt>
                <c:pt idx="6">
                  <c:v>-2.3546340515924104E-2</c:v>
                </c:pt>
                <c:pt idx="8">
                  <c:v>-0.94238987428572918</c:v>
                </c:pt>
                <c:pt idx="9">
                  <c:v>0.2277955092685898</c:v>
                </c:pt>
                <c:pt idx="10">
                  <c:v>-0.44765358721882581</c:v>
                </c:pt>
                <c:pt idx="11">
                  <c:v>0.17019996416505118</c:v>
                </c:pt>
                <c:pt idx="12">
                  <c:v>0.38493684794066862</c:v>
                </c:pt>
                <c:pt idx="13">
                  <c:v>9.5031077990090237E-2</c:v>
                </c:pt>
                <c:pt idx="14">
                  <c:v>0.2642792825791534</c:v>
                </c:pt>
                <c:pt idx="15">
                  <c:v>-3.97087059584455E-2</c:v>
                </c:pt>
                <c:pt idx="16">
                  <c:v>-0.64778281971241325</c:v>
                </c:pt>
                <c:pt idx="17">
                  <c:v>1.7174586906160556</c:v>
                </c:pt>
                <c:pt idx="21">
                  <c:v>-2.7446080012490484</c:v>
                </c:pt>
                <c:pt idx="26">
                  <c:v>0.13066169745090392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550720"/>
        <c:axId val="42318016"/>
      </c:barChart>
      <c:catAx>
        <c:axId val="99550720"/>
        <c:scaling>
          <c:orientation val="minMax"/>
        </c:scaling>
        <c:delete val="0"/>
        <c:axPos val="b"/>
        <c:majorTickMark val="out"/>
        <c:minorTickMark val="none"/>
        <c:tickLblPos val="nextTo"/>
        <c:crossAx val="42318016"/>
        <c:crosses val="autoZero"/>
        <c:auto val="1"/>
        <c:lblAlgn val="ctr"/>
        <c:lblOffset val="100"/>
        <c:noMultiLvlLbl val="0"/>
      </c:catAx>
      <c:valAx>
        <c:axId val="42318016"/>
        <c:scaling>
          <c:orientation val="minMax"/>
          <c:max val="5"/>
          <c:min val="-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550720"/>
        <c:crosses val="autoZero"/>
        <c:crossBetween val="between"/>
      </c:valAx>
      <c:spPr>
        <a:ln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mse_comparison_wt!$B$1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mse_comparison_wt!$B$2:$B$17</c:f>
              <c:numCache>
                <c:formatCode>General</c:formatCode>
                <c:ptCount val="16"/>
                <c:pt idx="0">
                  <c:v>0.67752390214624714</c:v>
                </c:pt>
                <c:pt idx="1">
                  <c:v>0.46909892114100937</c:v>
                </c:pt>
                <c:pt idx="2">
                  <c:v>0.93856513542813325</c:v>
                </c:pt>
                <c:pt idx="3">
                  <c:v>0.6743450978679546</c:v>
                </c:pt>
                <c:pt idx="4">
                  <c:v>0.36416033250794566</c:v>
                </c:pt>
                <c:pt idx="5">
                  <c:v>0.89136503542569934</c:v>
                </c:pt>
                <c:pt idx="6">
                  <c:v>0.64241501283242819</c:v>
                </c:pt>
                <c:pt idx="7">
                  <c:v>0.48737209233226736</c:v>
                </c:pt>
                <c:pt idx="8">
                  <c:v>2.1446123887951982</c:v>
                </c:pt>
                <c:pt idx="9">
                  <c:v>0.61932807797176104</c:v>
                </c:pt>
                <c:pt idx="10">
                  <c:v>0.48830573844945629</c:v>
                </c:pt>
                <c:pt idx="11">
                  <c:v>0.98618102634355431</c:v>
                </c:pt>
                <c:pt idx="12">
                  <c:v>0.29377680238295456</c:v>
                </c:pt>
                <c:pt idx="13">
                  <c:v>0.79260394721166594</c:v>
                </c:pt>
                <c:pt idx="14">
                  <c:v>0.41028880535104129</c:v>
                </c:pt>
                <c:pt idx="15">
                  <c:v>2.3671295263550496</c:v>
                </c:pt>
              </c:numCache>
            </c:numRef>
          </c:val>
        </c:ser>
        <c:ser>
          <c:idx val="1"/>
          <c:order val="1"/>
          <c:tx>
            <c:strRef>
              <c:f>mse_comparison_wt!$C$1</c:f>
              <c:strCache>
                <c:ptCount val="1"/>
                <c:pt idx="0">
                  <c:v>dcin5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mse_comparison_wt!$C$2:$C$17</c:f>
              <c:numCache>
                <c:formatCode>General</c:formatCode>
                <c:ptCount val="16"/>
                <c:pt idx="0">
                  <c:v>0.68175986300664093</c:v>
                </c:pt>
                <c:pt idx="1">
                  <c:v>0.10955755869999696</c:v>
                </c:pt>
                <c:pt idx="2">
                  <c:v>1.3528194760601115</c:v>
                </c:pt>
                <c:pt idx="3">
                  <c:v>0.17855179754966474</c:v>
                </c:pt>
                <c:pt idx="4">
                  <c:v>0.77839555024688878</c:v>
                </c:pt>
                <c:pt idx="5">
                  <c:v>0.25517991916666666</c:v>
                </c:pt>
                <c:pt idx="6">
                  <c:v>1.297978224994297</c:v>
                </c:pt>
                <c:pt idx="7">
                  <c:v>0.21281844228270799</c:v>
                </c:pt>
                <c:pt idx="8">
                  <c:v>1.1908451765763133</c:v>
                </c:pt>
                <c:pt idx="9">
                  <c:v>0.69786529328739766</c:v>
                </c:pt>
                <c:pt idx="10">
                  <c:v>0.44072606225979838</c:v>
                </c:pt>
                <c:pt idx="11">
                  <c:v>0.24745545286161263</c:v>
                </c:pt>
                <c:pt idx="12">
                  <c:v>0.74926436008769881</c:v>
                </c:pt>
                <c:pt idx="13">
                  <c:v>0.64368142124848149</c:v>
                </c:pt>
                <c:pt idx="14">
                  <c:v>0.73896152292976114</c:v>
                </c:pt>
                <c:pt idx="15">
                  <c:v>0.68927831304678</c:v>
                </c:pt>
              </c:numCache>
            </c:numRef>
          </c:val>
        </c:ser>
        <c:ser>
          <c:idx val="2"/>
          <c:order val="2"/>
          <c:tx>
            <c:strRef>
              <c:f>mse_comparison_wt!$D$1</c:f>
              <c:strCache>
                <c:ptCount val="1"/>
                <c:pt idx="0">
                  <c:v>dgln3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mse_comparison_wt!$D$2:$D$17</c:f>
              <c:numCache>
                <c:formatCode>General</c:formatCode>
                <c:ptCount val="16"/>
                <c:pt idx="0">
                  <c:v>0.87884844531561512</c:v>
                </c:pt>
                <c:pt idx="1">
                  <c:v>1.3105108179898408</c:v>
                </c:pt>
                <c:pt idx="2">
                  <c:v>1.0233121898392878</c:v>
                </c:pt>
                <c:pt idx="3">
                  <c:v>0.59160345400063408</c:v>
                </c:pt>
                <c:pt idx="4">
                  <c:v>0.69862598879580384</c:v>
                </c:pt>
                <c:pt idx="5">
                  <c:v>0.88830155822140933</c:v>
                </c:pt>
                <c:pt idx="6">
                  <c:v>1.2562026229728132</c:v>
                </c:pt>
                <c:pt idx="7">
                  <c:v>0.35326105333333335</c:v>
                </c:pt>
                <c:pt idx="8">
                  <c:v>1.354445229507937</c:v>
                </c:pt>
                <c:pt idx="9">
                  <c:v>0.29690116158576435</c:v>
                </c:pt>
                <c:pt idx="10">
                  <c:v>0.75971243593644699</c:v>
                </c:pt>
                <c:pt idx="11">
                  <c:v>0.96186518657978748</c:v>
                </c:pt>
                <c:pt idx="12">
                  <c:v>0.45313107539005143</c:v>
                </c:pt>
                <c:pt idx="13">
                  <c:v>0.88029287457449901</c:v>
                </c:pt>
                <c:pt idx="14">
                  <c:v>1.7035365737773267</c:v>
                </c:pt>
                <c:pt idx="15">
                  <c:v>2.6360098939078873</c:v>
                </c:pt>
              </c:numCache>
            </c:numRef>
          </c:val>
        </c:ser>
        <c:ser>
          <c:idx val="3"/>
          <c:order val="3"/>
          <c:tx>
            <c:strRef>
              <c:f>mse_comparison_wt!$E$1</c:f>
              <c:strCache>
                <c:ptCount val="1"/>
                <c:pt idx="0">
                  <c:v>dhap4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mse_comparison_wt!$E$2:$E$17</c:f>
              <c:numCache>
                <c:formatCode>General</c:formatCode>
                <c:ptCount val="16"/>
                <c:pt idx="0">
                  <c:v>0.53073785325199385</c:v>
                </c:pt>
                <c:pt idx="1">
                  <c:v>0.14662604109419095</c:v>
                </c:pt>
                <c:pt idx="2">
                  <c:v>1.518796412766795</c:v>
                </c:pt>
                <c:pt idx="3">
                  <c:v>0.38835565571879177</c:v>
                </c:pt>
                <c:pt idx="4">
                  <c:v>0.28319637123241742</c:v>
                </c:pt>
                <c:pt idx="5">
                  <c:v>1.1365828605707986</c:v>
                </c:pt>
                <c:pt idx="6">
                  <c:v>0.5999380014741521</c:v>
                </c:pt>
                <c:pt idx="7">
                  <c:v>0.19216769074505044</c:v>
                </c:pt>
                <c:pt idx="8">
                  <c:v>0.4916199175</c:v>
                </c:pt>
                <c:pt idx="9">
                  <c:v>2.818578361799227</c:v>
                </c:pt>
                <c:pt idx="10">
                  <c:v>0.19309998814527782</c:v>
                </c:pt>
                <c:pt idx="11">
                  <c:v>0.18573194587397981</c:v>
                </c:pt>
                <c:pt idx="12">
                  <c:v>0.23121958769059472</c:v>
                </c:pt>
                <c:pt idx="13">
                  <c:v>0.31834986773735724</c:v>
                </c:pt>
                <c:pt idx="14">
                  <c:v>0.76312636523039468</c:v>
                </c:pt>
                <c:pt idx="15">
                  <c:v>1.1206184627239668</c:v>
                </c:pt>
              </c:numCache>
            </c:numRef>
          </c:val>
        </c:ser>
        <c:ser>
          <c:idx val="4"/>
          <c:order val="4"/>
          <c:tx>
            <c:strRef>
              <c:f>mse_comparison_wt!$F$1</c:f>
              <c:strCache>
                <c:ptCount val="1"/>
                <c:pt idx="0">
                  <c:v>dhmo1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mse_comparison_wt!$F$2:$F$17</c:f>
              <c:numCache>
                <c:formatCode>General</c:formatCode>
                <c:ptCount val="16"/>
                <c:pt idx="0">
                  <c:v>1.1568418864133589</c:v>
                </c:pt>
                <c:pt idx="1">
                  <c:v>0.21191213888427143</c:v>
                </c:pt>
                <c:pt idx="2">
                  <c:v>4.9125609961905328</c:v>
                </c:pt>
                <c:pt idx="3">
                  <c:v>0.41919721199488796</c:v>
                </c:pt>
                <c:pt idx="4">
                  <c:v>1.1006982367912113</c:v>
                </c:pt>
                <c:pt idx="5">
                  <c:v>0.75552647825274122</c:v>
                </c:pt>
                <c:pt idx="6">
                  <c:v>0.72048105676960328</c:v>
                </c:pt>
                <c:pt idx="7">
                  <c:v>0.23324275680800297</c:v>
                </c:pt>
                <c:pt idx="8">
                  <c:v>1.4400059522211928</c:v>
                </c:pt>
                <c:pt idx="9">
                  <c:v>0.5935956166666666</c:v>
                </c:pt>
                <c:pt idx="10">
                  <c:v>0.46181384530357833</c:v>
                </c:pt>
                <c:pt idx="11">
                  <c:v>1.0822835932304564</c:v>
                </c:pt>
                <c:pt idx="12">
                  <c:v>0.25372910264755733</c:v>
                </c:pt>
                <c:pt idx="13">
                  <c:v>0.3113765361493816</c:v>
                </c:pt>
                <c:pt idx="14">
                  <c:v>0.66729923242414779</c:v>
                </c:pt>
                <c:pt idx="15">
                  <c:v>0.4380358815876419</c:v>
                </c:pt>
              </c:numCache>
            </c:numRef>
          </c:val>
        </c:ser>
        <c:ser>
          <c:idx val="5"/>
          <c:order val="5"/>
          <c:tx>
            <c:strRef>
              <c:f>mse_comparison_wt!$G$1</c:f>
              <c:strCache>
                <c:ptCount val="1"/>
                <c:pt idx="0">
                  <c:v>dzap1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mse_comparison_wt!$G$2:$G$17</c:f>
              <c:numCache>
                <c:formatCode>General</c:formatCode>
                <c:ptCount val="16"/>
                <c:pt idx="0">
                  <c:v>1.6717059528311309</c:v>
                </c:pt>
                <c:pt idx="1">
                  <c:v>0.84670802683325153</c:v>
                </c:pt>
                <c:pt idx="2">
                  <c:v>0.66734728059998927</c:v>
                </c:pt>
                <c:pt idx="3">
                  <c:v>0.25729090399073767</c:v>
                </c:pt>
                <c:pt idx="4">
                  <c:v>1.1566981247546022</c:v>
                </c:pt>
                <c:pt idx="5">
                  <c:v>1.4554926977400644</c:v>
                </c:pt>
                <c:pt idx="6">
                  <c:v>0.26008448675458212</c:v>
                </c:pt>
                <c:pt idx="7">
                  <c:v>0.19022465327568353</c:v>
                </c:pt>
                <c:pt idx="8">
                  <c:v>0.61888656618839188</c:v>
                </c:pt>
                <c:pt idx="9">
                  <c:v>0.52611961283073205</c:v>
                </c:pt>
                <c:pt idx="10">
                  <c:v>0.2567763946191679</c:v>
                </c:pt>
                <c:pt idx="11">
                  <c:v>0.31392550154769994</c:v>
                </c:pt>
                <c:pt idx="12">
                  <c:v>0.25889575279526172</c:v>
                </c:pt>
                <c:pt idx="13">
                  <c:v>0.46976287341869044</c:v>
                </c:pt>
                <c:pt idx="14">
                  <c:v>0.52872104272861142</c:v>
                </c:pt>
                <c:pt idx="15">
                  <c:v>3.9408423933333334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983040"/>
        <c:axId val="99967552"/>
      </c:barChart>
      <c:catAx>
        <c:axId val="136983040"/>
        <c:scaling>
          <c:orientation val="minMax"/>
        </c:scaling>
        <c:delete val="0"/>
        <c:axPos val="b"/>
        <c:majorTickMark val="out"/>
        <c:minorTickMark val="none"/>
        <c:tickLblPos val="nextTo"/>
        <c:crossAx val="99967552"/>
        <c:crosses val="autoZero"/>
        <c:auto val="1"/>
        <c:lblAlgn val="ctr"/>
        <c:lblOffset val="100"/>
        <c:noMultiLvlLbl val="0"/>
      </c:catAx>
      <c:valAx>
        <c:axId val="99967552"/>
        <c:scaling>
          <c:orientation val="minMax"/>
          <c:max val="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983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mse_comparison_dgln3!$B$1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mse_comparison_dgln3!$B$2:$B$15</c:f>
              <c:numCache>
                <c:formatCode>General</c:formatCode>
                <c:ptCount val="14"/>
                <c:pt idx="0">
                  <c:v>0.73196095838846287</c:v>
                </c:pt>
                <c:pt idx="1">
                  <c:v>0.28441547585730625</c:v>
                </c:pt>
                <c:pt idx="2">
                  <c:v>0.45342637964655225</c:v>
                </c:pt>
                <c:pt idx="3">
                  <c:v>0.4608948061007912</c:v>
                </c:pt>
                <c:pt idx="4">
                  <c:v>2.2058735208546802</c:v>
                </c:pt>
                <c:pt idx="5">
                  <c:v>0.64475954754760201</c:v>
                </c:pt>
                <c:pt idx="6">
                  <c:v>0.43774998205257776</c:v>
                </c:pt>
                <c:pt idx="7">
                  <c:v>1.5013730923338535</c:v>
                </c:pt>
                <c:pt idx="8">
                  <c:v>0.98487777242194785</c:v>
                </c:pt>
                <c:pt idx="9">
                  <c:v>0.32720893600037404</c:v>
                </c:pt>
                <c:pt idx="10">
                  <c:v>0.40843235903427011</c:v>
                </c:pt>
                <c:pt idx="11">
                  <c:v>2.3983895595421014</c:v>
                </c:pt>
                <c:pt idx="12">
                  <c:v>0.75535691061280219</c:v>
                </c:pt>
                <c:pt idx="13">
                  <c:v>0.42309070613697153</c:v>
                </c:pt>
              </c:numCache>
            </c:numRef>
          </c:val>
        </c:ser>
        <c:ser>
          <c:idx val="1"/>
          <c:order val="1"/>
          <c:tx>
            <c:strRef>
              <c:f>mse_comparison_dgln3!$C$1</c:f>
              <c:strCache>
                <c:ptCount val="1"/>
                <c:pt idx="0">
                  <c:v>dcin5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mse_comparison_dgln3!$C$2:$C$15</c:f>
              <c:numCache>
                <c:formatCode>General</c:formatCode>
                <c:ptCount val="14"/>
                <c:pt idx="0">
                  <c:v>0.14496421249999999</c:v>
                </c:pt>
                <c:pt idx="1">
                  <c:v>0.11871667018009736</c:v>
                </c:pt>
                <c:pt idx="2">
                  <c:v>0.81538764105036476</c:v>
                </c:pt>
                <c:pt idx="3">
                  <c:v>0.21030085485672378</c:v>
                </c:pt>
                <c:pt idx="4">
                  <c:v>1.1786077634842786</c:v>
                </c:pt>
                <c:pt idx="5">
                  <c:v>0.66995000558654283</c:v>
                </c:pt>
                <c:pt idx="6">
                  <c:v>0.43849311791251955</c:v>
                </c:pt>
                <c:pt idx="7">
                  <c:v>0.6277874361547251</c:v>
                </c:pt>
                <c:pt idx="8">
                  <c:v>0.2619316157582125</c:v>
                </c:pt>
                <c:pt idx="9">
                  <c:v>0.66052658200869196</c:v>
                </c:pt>
                <c:pt idx="10">
                  <c:v>0.22444515148049549</c:v>
                </c:pt>
                <c:pt idx="11">
                  <c:v>1.4810038545271709</c:v>
                </c:pt>
                <c:pt idx="12">
                  <c:v>0.62721720810126891</c:v>
                </c:pt>
                <c:pt idx="13">
                  <c:v>0.79689119036002243</c:v>
                </c:pt>
              </c:numCache>
            </c:numRef>
          </c:val>
        </c:ser>
        <c:ser>
          <c:idx val="2"/>
          <c:order val="2"/>
          <c:tx>
            <c:strRef>
              <c:f>mse_comparison_dgln3!$D$1</c:f>
              <c:strCache>
                <c:ptCount val="1"/>
                <c:pt idx="0">
                  <c:v>dgln3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mse_comparison_dgln3!$D$2:$D$15</c:f>
              <c:numCache>
                <c:formatCode>General</c:formatCode>
                <c:ptCount val="14"/>
                <c:pt idx="0">
                  <c:v>0.81995604800123834</c:v>
                </c:pt>
                <c:pt idx="1">
                  <c:v>0.24248202470672395</c:v>
                </c:pt>
                <c:pt idx="2">
                  <c:v>0.79846647049787922</c:v>
                </c:pt>
                <c:pt idx="3">
                  <c:v>0.35326105333333335</c:v>
                </c:pt>
                <c:pt idx="4">
                  <c:v>1.2905826242518879</c:v>
                </c:pt>
                <c:pt idx="5">
                  <c:v>0.30278475982353292</c:v>
                </c:pt>
                <c:pt idx="6">
                  <c:v>0.76788976667560949</c:v>
                </c:pt>
                <c:pt idx="7">
                  <c:v>1.0041604632610561</c:v>
                </c:pt>
                <c:pt idx="8">
                  <c:v>0.95976088688505279</c:v>
                </c:pt>
                <c:pt idx="9">
                  <c:v>0.48812149622299889</c:v>
                </c:pt>
                <c:pt idx="10">
                  <c:v>0.2701562313972582</c:v>
                </c:pt>
                <c:pt idx="11">
                  <c:v>0.58230280615206864</c:v>
                </c:pt>
                <c:pt idx="12">
                  <c:v>0.97974249373728306</c:v>
                </c:pt>
                <c:pt idx="13">
                  <c:v>1.3855619897066838</c:v>
                </c:pt>
              </c:numCache>
            </c:numRef>
          </c:val>
        </c:ser>
        <c:ser>
          <c:idx val="3"/>
          <c:order val="3"/>
          <c:tx>
            <c:strRef>
              <c:f>mse_comparison_dgln3!$E$1</c:f>
              <c:strCache>
                <c:ptCount val="1"/>
                <c:pt idx="0">
                  <c:v>dhap4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mse_comparison_dgln3!$E$2:$E$15</c:f>
              <c:numCache>
                <c:formatCode>General</c:formatCode>
                <c:ptCount val="14"/>
                <c:pt idx="0">
                  <c:v>1.0714336565602602</c:v>
                </c:pt>
                <c:pt idx="1">
                  <c:v>0.42377107330383662</c:v>
                </c:pt>
                <c:pt idx="2">
                  <c:v>0.99429538209623602</c:v>
                </c:pt>
                <c:pt idx="3">
                  <c:v>0.19055156255900554</c:v>
                </c:pt>
                <c:pt idx="4">
                  <c:v>0.4916199175</c:v>
                </c:pt>
                <c:pt idx="5">
                  <c:v>2.7752321822670072</c:v>
                </c:pt>
                <c:pt idx="6">
                  <c:v>0.22637127400612189</c:v>
                </c:pt>
                <c:pt idx="7">
                  <c:v>0.84832098951067192</c:v>
                </c:pt>
                <c:pt idx="8">
                  <c:v>0.18423751642473782</c:v>
                </c:pt>
                <c:pt idx="9">
                  <c:v>0.17935851790222482</c:v>
                </c:pt>
                <c:pt idx="10">
                  <c:v>0.47534330958917531</c:v>
                </c:pt>
                <c:pt idx="11">
                  <c:v>1.0585255764974113</c:v>
                </c:pt>
                <c:pt idx="12">
                  <c:v>0.26309154089346093</c:v>
                </c:pt>
                <c:pt idx="13">
                  <c:v>0.77795102432132301</c:v>
                </c:pt>
              </c:numCache>
            </c:numRef>
          </c:val>
        </c:ser>
        <c:ser>
          <c:idx val="4"/>
          <c:order val="4"/>
          <c:tx>
            <c:strRef>
              <c:f>mse_comparison_dgln3!$F$1</c:f>
              <c:strCache>
                <c:ptCount val="1"/>
                <c:pt idx="0">
                  <c:v>dhmo1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mse_comparison_dgln3!$F$2:$F$15</c:f>
              <c:numCache>
                <c:formatCode>General</c:formatCode>
                <c:ptCount val="14"/>
                <c:pt idx="0">
                  <c:v>0.74430445493906683</c:v>
                </c:pt>
                <c:pt idx="1">
                  <c:v>0.15046460473685133</c:v>
                </c:pt>
                <c:pt idx="2">
                  <c:v>0.46925600441927212</c:v>
                </c:pt>
                <c:pt idx="3">
                  <c:v>0.21552022493393999</c:v>
                </c:pt>
                <c:pt idx="4">
                  <c:v>1.3921678012940406</c:v>
                </c:pt>
                <c:pt idx="5">
                  <c:v>0.5935956166666666</c:v>
                </c:pt>
                <c:pt idx="6">
                  <c:v>0.37496426644171071</c:v>
                </c:pt>
                <c:pt idx="7">
                  <c:v>0.71164361498469086</c:v>
                </c:pt>
                <c:pt idx="8">
                  <c:v>1.1808006760628482</c:v>
                </c:pt>
                <c:pt idx="9">
                  <c:v>0.33465980202409912</c:v>
                </c:pt>
                <c:pt idx="10">
                  <c:v>0.24294211036626259</c:v>
                </c:pt>
                <c:pt idx="11">
                  <c:v>0.93924439150083294</c:v>
                </c:pt>
                <c:pt idx="12">
                  <c:v>0.28948651797476016</c:v>
                </c:pt>
                <c:pt idx="13">
                  <c:v>0.65675156177689098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957888"/>
        <c:axId val="99972160"/>
      </c:barChart>
      <c:catAx>
        <c:axId val="137957888"/>
        <c:scaling>
          <c:orientation val="minMax"/>
        </c:scaling>
        <c:delete val="0"/>
        <c:axPos val="b"/>
        <c:majorTickMark val="out"/>
        <c:minorTickMark val="none"/>
        <c:tickLblPos val="nextTo"/>
        <c:crossAx val="99972160"/>
        <c:crosses val="autoZero"/>
        <c:auto val="1"/>
        <c:lblAlgn val="ctr"/>
        <c:lblOffset val="100"/>
        <c:noMultiLvlLbl val="0"/>
      </c:catAx>
      <c:valAx>
        <c:axId val="99972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957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mse_comparison_dhap4!$B$1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mse_comparison_dhap4!$B$2:$B$16</c:f>
              <c:numCache>
                <c:formatCode>General</c:formatCode>
                <c:ptCount val="15"/>
                <c:pt idx="0">
                  <c:v>0.41440039953262886</c:v>
                </c:pt>
                <c:pt idx="1">
                  <c:v>0.25369469220102386</c:v>
                </c:pt>
                <c:pt idx="2">
                  <c:v>0.82940629613405048</c:v>
                </c:pt>
                <c:pt idx="3">
                  <c:v>0.51198786864310453</c:v>
                </c:pt>
                <c:pt idx="4">
                  <c:v>0.47437778559787197</c:v>
                </c:pt>
                <c:pt idx="5">
                  <c:v>2.1502614987892006</c:v>
                </c:pt>
                <c:pt idx="6">
                  <c:v>0.61777677717849977</c:v>
                </c:pt>
                <c:pt idx="7">
                  <c:v>0.46337793326028848</c:v>
                </c:pt>
                <c:pt idx="8">
                  <c:v>0.98247615136241895</c:v>
                </c:pt>
                <c:pt idx="9">
                  <c:v>1.7965140741142529</c:v>
                </c:pt>
                <c:pt idx="10">
                  <c:v>0.30902087171181958</c:v>
                </c:pt>
                <c:pt idx="11">
                  <c:v>0.4037689671467431</c:v>
                </c:pt>
                <c:pt idx="12">
                  <c:v>0.73430959507455362</c:v>
                </c:pt>
                <c:pt idx="13">
                  <c:v>0.40488731189140875</c:v>
                </c:pt>
                <c:pt idx="14">
                  <c:v>2.3038522344366159</c:v>
                </c:pt>
              </c:numCache>
            </c:numRef>
          </c:val>
        </c:ser>
        <c:ser>
          <c:idx val="1"/>
          <c:order val="1"/>
          <c:tx>
            <c:strRef>
              <c:f>mse_comparison_dhap4!$C$1</c:f>
              <c:strCache>
                <c:ptCount val="1"/>
                <c:pt idx="0">
                  <c:v>dcin5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mse_comparison_dhap4!$C$2:$C$16</c:f>
              <c:numCache>
                <c:formatCode>General</c:formatCode>
                <c:ptCount val="15"/>
                <c:pt idx="0">
                  <c:v>9.6125559930015245E-2</c:v>
                </c:pt>
                <c:pt idx="1">
                  <c:v>0.30109378613710225</c:v>
                </c:pt>
                <c:pt idx="2">
                  <c:v>0.14496421249999999</c:v>
                </c:pt>
                <c:pt idx="3">
                  <c:v>0.90386833287339108</c:v>
                </c:pt>
                <c:pt idx="4">
                  <c:v>0.20140194838005618</c:v>
                </c:pt>
                <c:pt idx="5">
                  <c:v>1.1610123517988482</c:v>
                </c:pt>
                <c:pt idx="6">
                  <c:v>0.68402435007449203</c:v>
                </c:pt>
                <c:pt idx="7">
                  <c:v>0.3847497850486053</c:v>
                </c:pt>
                <c:pt idx="8">
                  <c:v>0.30570869561808039</c:v>
                </c:pt>
                <c:pt idx="9">
                  <c:v>0.87599310627345028</c:v>
                </c:pt>
                <c:pt idx="10">
                  <c:v>0.69860099663642028</c:v>
                </c:pt>
                <c:pt idx="11">
                  <c:v>0.22609800708717573</c:v>
                </c:pt>
                <c:pt idx="12">
                  <c:v>0.62377818807322993</c:v>
                </c:pt>
                <c:pt idx="13">
                  <c:v>0.73390947251418437</c:v>
                </c:pt>
                <c:pt idx="14">
                  <c:v>0.67348530385037242</c:v>
                </c:pt>
              </c:numCache>
            </c:numRef>
          </c:val>
        </c:ser>
        <c:ser>
          <c:idx val="2"/>
          <c:order val="2"/>
          <c:tx>
            <c:strRef>
              <c:f>mse_comparison_dhap4!$D$1</c:f>
              <c:strCache>
                <c:ptCount val="1"/>
                <c:pt idx="0">
                  <c:v>dgln3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mse_comparison_dhap4!$D$2:$D$16</c:f>
              <c:numCache>
                <c:formatCode>General</c:formatCode>
                <c:ptCount val="15"/>
                <c:pt idx="0">
                  <c:v>1.3062098889319873</c:v>
                </c:pt>
                <c:pt idx="1">
                  <c:v>0.63437365428263937</c:v>
                </c:pt>
                <c:pt idx="2">
                  <c:v>0.86783925830496511</c:v>
                </c:pt>
                <c:pt idx="3">
                  <c:v>0.76919041994484882</c:v>
                </c:pt>
                <c:pt idx="4">
                  <c:v>0.35326105333333335</c:v>
                </c:pt>
                <c:pt idx="5">
                  <c:v>1.344340022261781</c:v>
                </c:pt>
                <c:pt idx="6">
                  <c:v>0.2967108331706193</c:v>
                </c:pt>
                <c:pt idx="7">
                  <c:v>0.76929499267293533</c:v>
                </c:pt>
                <c:pt idx="8">
                  <c:v>0.97055018130886772</c:v>
                </c:pt>
                <c:pt idx="9">
                  <c:v>0.38897409059471405</c:v>
                </c:pt>
                <c:pt idx="10">
                  <c:v>0.46965216642039703</c:v>
                </c:pt>
                <c:pt idx="11">
                  <c:v>0.28023024122923529</c:v>
                </c:pt>
                <c:pt idx="12">
                  <c:v>1.0424231973311662</c:v>
                </c:pt>
                <c:pt idx="13">
                  <c:v>1.4889767727685099</c:v>
                </c:pt>
                <c:pt idx="14">
                  <c:v>1.2801682539368298</c:v>
                </c:pt>
              </c:numCache>
            </c:numRef>
          </c:val>
        </c:ser>
        <c:ser>
          <c:idx val="3"/>
          <c:order val="3"/>
          <c:tx>
            <c:strRef>
              <c:f>mse_comparison_dhap4!$E$1</c:f>
              <c:strCache>
                <c:ptCount val="1"/>
                <c:pt idx="0">
                  <c:v>dhap4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mse_comparison_dhap4!$E$2:$E$16</c:f>
              <c:numCache>
                <c:formatCode>General</c:formatCode>
                <c:ptCount val="15"/>
                <c:pt idx="0">
                  <c:v>0.14592903524815279</c:v>
                </c:pt>
                <c:pt idx="1">
                  <c:v>0.31596374782002196</c:v>
                </c:pt>
                <c:pt idx="2">
                  <c:v>1.0945408413152697</c:v>
                </c:pt>
                <c:pt idx="3">
                  <c:v>0.88578834024339115</c:v>
                </c:pt>
                <c:pt idx="4">
                  <c:v>0.18676177465043006</c:v>
                </c:pt>
                <c:pt idx="5">
                  <c:v>0.4916199175</c:v>
                </c:pt>
                <c:pt idx="6">
                  <c:v>2.8276098510313745</c:v>
                </c:pt>
                <c:pt idx="7">
                  <c:v>0.20693944401855727</c:v>
                </c:pt>
                <c:pt idx="8">
                  <c:v>0.17819758417888518</c:v>
                </c:pt>
                <c:pt idx="9">
                  <c:v>0.17417773164151165</c:v>
                </c:pt>
                <c:pt idx="10">
                  <c:v>0.19112517821070305</c:v>
                </c:pt>
                <c:pt idx="11">
                  <c:v>0.46422539694767212</c:v>
                </c:pt>
                <c:pt idx="12">
                  <c:v>0.25337003425490906</c:v>
                </c:pt>
                <c:pt idx="13">
                  <c:v>0.72383864797139896</c:v>
                </c:pt>
                <c:pt idx="14">
                  <c:v>1.1287154628569909</c:v>
                </c:pt>
              </c:numCache>
            </c:numRef>
          </c:val>
        </c:ser>
        <c:ser>
          <c:idx val="4"/>
          <c:order val="4"/>
          <c:tx>
            <c:strRef>
              <c:f>mse_comparison_dhap4!$F$1</c:f>
              <c:strCache>
                <c:ptCount val="1"/>
                <c:pt idx="0">
                  <c:v>dhmo1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mse_comparison_dhap4!$F$2:$F$16</c:f>
              <c:numCache>
                <c:formatCode>General</c:formatCode>
                <c:ptCount val="15"/>
                <c:pt idx="0">
                  <c:v>0.21060423929162028</c:v>
                </c:pt>
                <c:pt idx="1">
                  <c:v>1.1926941732394005</c:v>
                </c:pt>
                <c:pt idx="2">
                  <c:v>0.76961312639220225</c:v>
                </c:pt>
                <c:pt idx="3">
                  <c:v>0.50326301450247235</c:v>
                </c:pt>
                <c:pt idx="4">
                  <c:v>0.23700352851722484</c:v>
                </c:pt>
                <c:pt idx="5">
                  <c:v>1.4212046387450117</c:v>
                </c:pt>
                <c:pt idx="6">
                  <c:v>0.5935956166666666</c:v>
                </c:pt>
                <c:pt idx="7">
                  <c:v>0.44896560763133925</c:v>
                </c:pt>
                <c:pt idx="8">
                  <c:v>1.1858920531986465</c:v>
                </c:pt>
                <c:pt idx="9">
                  <c:v>0.53337712403695148</c:v>
                </c:pt>
                <c:pt idx="10">
                  <c:v>0.31999016269585617</c:v>
                </c:pt>
                <c:pt idx="11">
                  <c:v>0.24136094957976484</c:v>
                </c:pt>
                <c:pt idx="12">
                  <c:v>0.28705830081307809</c:v>
                </c:pt>
                <c:pt idx="13">
                  <c:v>0.66091521384756857</c:v>
                </c:pt>
                <c:pt idx="14">
                  <c:v>0.46081434371304836</c:v>
                </c:pt>
              </c:numCache>
            </c:numRef>
          </c:val>
        </c:ser>
        <c:ser>
          <c:idx val="5"/>
          <c:order val="5"/>
          <c:tx>
            <c:strRef>
              <c:f>mse_comparison_dhap4!$G$1</c:f>
              <c:strCache>
                <c:ptCount val="1"/>
                <c:pt idx="0">
                  <c:v>dzap1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mse_comparison_dhap4!$G$2:$G$16</c:f>
              <c:numCache>
                <c:formatCode>General</c:formatCode>
                <c:ptCount val="15"/>
                <c:pt idx="0">
                  <c:v>0.8469574059671362</c:v>
                </c:pt>
                <c:pt idx="1">
                  <c:v>1.1950154094501613</c:v>
                </c:pt>
                <c:pt idx="2">
                  <c:v>0.6775970454193162</c:v>
                </c:pt>
                <c:pt idx="3">
                  <c:v>0.22871937876434981</c:v>
                </c:pt>
                <c:pt idx="4">
                  <c:v>0.17217209917494003</c:v>
                </c:pt>
                <c:pt idx="5">
                  <c:v>0.55998674558159733</c:v>
                </c:pt>
                <c:pt idx="6">
                  <c:v>0.52398856409791594</c:v>
                </c:pt>
                <c:pt idx="7">
                  <c:v>0.24998903063761438</c:v>
                </c:pt>
                <c:pt idx="8">
                  <c:v>0.26950523039653679</c:v>
                </c:pt>
                <c:pt idx="9">
                  <c:v>1.3477030803347387</c:v>
                </c:pt>
                <c:pt idx="10">
                  <c:v>0.24630355768117995</c:v>
                </c:pt>
                <c:pt idx="11">
                  <c:v>0.31481754670614853</c:v>
                </c:pt>
                <c:pt idx="12">
                  <c:v>0.5273028826356726</c:v>
                </c:pt>
                <c:pt idx="13">
                  <c:v>0.50397914105966546</c:v>
                </c:pt>
                <c:pt idx="14">
                  <c:v>3.1590337508333337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974080"/>
        <c:axId val="99966976"/>
      </c:barChart>
      <c:catAx>
        <c:axId val="140974080"/>
        <c:scaling>
          <c:orientation val="minMax"/>
        </c:scaling>
        <c:delete val="0"/>
        <c:axPos val="b"/>
        <c:majorTickMark val="out"/>
        <c:minorTickMark val="none"/>
        <c:tickLblPos val="nextTo"/>
        <c:crossAx val="99966976"/>
        <c:crosses val="autoZero"/>
        <c:auto val="1"/>
        <c:lblAlgn val="ctr"/>
        <c:lblOffset val="100"/>
        <c:noMultiLvlLbl val="0"/>
      </c:catAx>
      <c:valAx>
        <c:axId val="99966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0974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mse_comparison_dzap1!$B$1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mse_comparison_dzap1!$B$2:$B$17</c:f>
              <c:numCache>
                <c:formatCode>General</c:formatCode>
                <c:ptCount val="16"/>
                <c:pt idx="0">
                  <c:v>0.67729626025267831</c:v>
                </c:pt>
                <c:pt idx="1">
                  <c:v>0.41169576101853356</c:v>
                </c:pt>
                <c:pt idx="2">
                  <c:v>0.82516839909754647</c:v>
                </c:pt>
                <c:pt idx="3">
                  <c:v>0.92413250867198671</c:v>
                </c:pt>
                <c:pt idx="4">
                  <c:v>0.78984569349105582</c:v>
                </c:pt>
                <c:pt idx="5">
                  <c:v>0.4815355458646125</c:v>
                </c:pt>
                <c:pt idx="6">
                  <c:v>0.46153052549383838</c:v>
                </c:pt>
                <c:pt idx="7">
                  <c:v>2.0973692621040572</c:v>
                </c:pt>
                <c:pt idx="8">
                  <c:v>0.61958895824842153</c:v>
                </c:pt>
                <c:pt idx="9">
                  <c:v>0.77269166647650234</c:v>
                </c:pt>
                <c:pt idx="10">
                  <c:v>1.2271079043972479</c:v>
                </c:pt>
                <c:pt idx="11">
                  <c:v>0.47216870767989738</c:v>
                </c:pt>
                <c:pt idx="12">
                  <c:v>0.50056466420532952</c:v>
                </c:pt>
                <c:pt idx="13">
                  <c:v>1.5018473017893825</c:v>
                </c:pt>
                <c:pt idx="14">
                  <c:v>0.30716901582675282</c:v>
                </c:pt>
                <c:pt idx="15">
                  <c:v>2.2880222345937802</c:v>
                </c:pt>
              </c:numCache>
            </c:numRef>
          </c:val>
        </c:ser>
        <c:ser>
          <c:idx val="1"/>
          <c:order val="1"/>
          <c:tx>
            <c:strRef>
              <c:f>mse_comparison_dzap1!$C$1</c:f>
              <c:strCache>
                <c:ptCount val="1"/>
                <c:pt idx="0">
                  <c:v>dcin5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mse_comparison_dzap1!$C$2:$C$17</c:f>
              <c:numCache>
                <c:formatCode>General</c:formatCode>
                <c:ptCount val="16"/>
                <c:pt idx="0">
                  <c:v>0.68196372583370668</c:v>
                </c:pt>
                <c:pt idx="1">
                  <c:v>9.0755553703911349E-2</c:v>
                </c:pt>
                <c:pt idx="2">
                  <c:v>0.14496421249999999</c:v>
                </c:pt>
                <c:pt idx="3">
                  <c:v>4.8530275376037784</c:v>
                </c:pt>
                <c:pt idx="4">
                  <c:v>1.4471657794091202</c:v>
                </c:pt>
                <c:pt idx="5">
                  <c:v>0.85882261522630809</c:v>
                </c:pt>
                <c:pt idx="6">
                  <c:v>0.18095537914373436</c:v>
                </c:pt>
                <c:pt idx="7">
                  <c:v>1.1666869615745927</c:v>
                </c:pt>
                <c:pt idx="8">
                  <c:v>0.66258780411756102</c:v>
                </c:pt>
                <c:pt idx="9">
                  <c:v>0.41254156990608548</c:v>
                </c:pt>
                <c:pt idx="10">
                  <c:v>0.81534413430145047</c:v>
                </c:pt>
                <c:pt idx="11">
                  <c:v>0.14147158640062046</c:v>
                </c:pt>
                <c:pt idx="12">
                  <c:v>0.34791371494527046</c:v>
                </c:pt>
                <c:pt idx="13">
                  <c:v>0.68067030320582</c:v>
                </c:pt>
                <c:pt idx="14">
                  <c:v>0.66872651468377031</c:v>
                </c:pt>
                <c:pt idx="15">
                  <c:v>0.66973275430352797</c:v>
                </c:pt>
              </c:numCache>
            </c:numRef>
          </c:val>
        </c:ser>
        <c:ser>
          <c:idx val="2"/>
          <c:order val="2"/>
          <c:tx>
            <c:strRef>
              <c:f>mse_comparison_dzap1!$D$1</c:f>
              <c:strCache>
                <c:ptCount val="1"/>
                <c:pt idx="0">
                  <c:v>dgln3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mse_comparison_dzap1!$D$2:$D$17</c:f>
              <c:numCache>
                <c:formatCode>General</c:formatCode>
                <c:ptCount val="16"/>
                <c:pt idx="0">
                  <c:v>0.87916471992158929</c:v>
                </c:pt>
                <c:pt idx="1">
                  <c:v>1.2662139957213339</c:v>
                </c:pt>
                <c:pt idx="2">
                  <c:v>0.8659384756884041</c:v>
                </c:pt>
                <c:pt idx="3">
                  <c:v>0.6419309949996187</c:v>
                </c:pt>
                <c:pt idx="4">
                  <c:v>1.2363180885799601</c:v>
                </c:pt>
                <c:pt idx="5">
                  <c:v>0.78166703838353813</c:v>
                </c:pt>
                <c:pt idx="6">
                  <c:v>0.35326105333333335</c:v>
                </c:pt>
                <c:pt idx="7">
                  <c:v>1.4351377722084366</c:v>
                </c:pt>
                <c:pt idx="8">
                  <c:v>0.29797261673089431</c:v>
                </c:pt>
                <c:pt idx="9">
                  <c:v>0.65345810033185181</c:v>
                </c:pt>
                <c:pt idx="10">
                  <c:v>4.1223648880967616</c:v>
                </c:pt>
                <c:pt idx="11">
                  <c:v>0.16720381109068125</c:v>
                </c:pt>
                <c:pt idx="12">
                  <c:v>0.81999234601425408</c:v>
                </c:pt>
                <c:pt idx="13">
                  <c:v>1.1841822142286345</c:v>
                </c:pt>
                <c:pt idx="14">
                  <c:v>0.46271144449365015</c:v>
                </c:pt>
                <c:pt idx="15">
                  <c:v>1.2875125754119034</c:v>
                </c:pt>
              </c:numCache>
            </c:numRef>
          </c:val>
        </c:ser>
        <c:ser>
          <c:idx val="3"/>
          <c:order val="3"/>
          <c:tx>
            <c:strRef>
              <c:f>mse_comparison_dzap1!$E$1</c:f>
              <c:strCache>
                <c:ptCount val="1"/>
                <c:pt idx="0">
                  <c:v>dhap4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mse_comparison_dzap1!$E$2:$E$17</c:f>
              <c:numCache>
                <c:formatCode>General</c:formatCode>
                <c:ptCount val="16"/>
                <c:pt idx="0">
                  <c:v>0.53025947954429298</c:v>
                </c:pt>
                <c:pt idx="1">
                  <c:v>0.16214248819927449</c:v>
                </c:pt>
                <c:pt idx="2">
                  <c:v>1.0793556031246172</c:v>
                </c:pt>
                <c:pt idx="3">
                  <c:v>0.29513689888758843</c:v>
                </c:pt>
                <c:pt idx="4">
                  <c:v>0.51520515914176368</c:v>
                </c:pt>
                <c:pt idx="5">
                  <c:v>0.93700210751060931</c:v>
                </c:pt>
                <c:pt idx="6">
                  <c:v>0.20109078835214411</c:v>
                </c:pt>
                <c:pt idx="7">
                  <c:v>0.4916199175</c:v>
                </c:pt>
                <c:pt idx="8">
                  <c:v>2.8517853085641689</c:v>
                </c:pt>
                <c:pt idx="9">
                  <c:v>0.32033548285696783</c:v>
                </c:pt>
                <c:pt idx="10">
                  <c:v>1.3097377304597793</c:v>
                </c:pt>
                <c:pt idx="11">
                  <c:v>0.18002663828601514</c:v>
                </c:pt>
                <c:pt idx="12">
                  <c:v>0.22872465853408763</c:v>
                </c:pt>
                <c:pt idx="13">
                  <c:v>0.76886610169271086</c:v>
                </c:pt>
                <c:pt idx="14">
                  <c:v>0.19812587386588423</c:v>
                </c:pt>
                <c:pt idx="15">
                  <c:v>1.1365592454667277</c:v>
                </c:pt>
              </c:numCache>
            </c:numRef>
          </c:val>
        </c:ser>
        <c:ser>
          <c:idx val="4"/>
          <c:order val="4"/>
          <c:tx>
            <c:strRef>
              <c:f>mse_comparison_dzap1!$F$1</c:f>
              <c:strCache>
                <c:ptCount val="1"/>
                <c:pt idx="0">
                  <c:v>dhmo1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mse_comparison_dzap1!$F$2:$F$17</c:f>
              <c:numCache>
                <c:formatCode>General</c:formatCode>
                <c:ptCount val="16"/>
                <c:pt idx="0">
                  <c:v>1.1571306515172683</c:v>
                </c:pt>
                <c:pt idx="1">
                  <c:v>0.20084316420683759</c:v>
                </c:pt>
                <c:pt idx="2">
                  <c:v>0.76564704068291356</c:v>
                </c:pt>
                <c:pt idx="3">
                  <c:v>0.35507555010719866</c:v>
                </c:pt>
                <c:pt idx="4">
                  <c:v>0.7572083071840785</c:v>
                </c:pt>
                <c:pt idx="5">
                  <c:v>0.48478824445076824</c:v>
                </c:pt>
                <c:pt idx="6">
                  <c:v>0.23432433640771</c:v>
                </c:pt>
                <c:pt idx="7">
                  <c:v>1.4556753023026789</c:v>
                </c:pt>
                <c:pt idx="8">
                  <c:v>0.5935956166666666</c:v>
                </c:pt>
                <c:pt idx="9">
                  <c:v>0.61535216662177405</c:v>
                </c:pt>
                <c:pt idx="10">
                  <c:v>3.1236612648710231</c:v>
                </c:pt>
                <c:pt idx="11">
                  <c:v>0.2564140888766433</c:v>
                </c:pt>
                <c:pt idx="12">
                  <c:v>0.42145504752954488</c:v>
                </c:pt>
                <c:pt idx="13">
                  <c:v>0.69437806656040324</c:v>
                </c:pt>
                <c:pt idx="14">
                  <c:v>0.24226530240080005</c:v>
                </c:pt>
                <c:pt idx="15">
                  <c:v>0.46691565643604099</c:v>
                </c:pt>
              </c:numCache>
            </c:numRef>
          </c:val>
        </c:ser>
        <c:ser>
          <c:idx val="5"/>
          <c:order val="5"/>
          <c:tx>
            <c:strRef>
              <c:f>mse_comparison_dzap1!$G$1</c:f>
              <c:strCache>
                <c:ptCount val="1"/>
                <c:pt idx="0">
                  <c:v>dzap1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mse_comparison_dzap1!$G$2:$G$17</c:f>
              <c:numCache>
                <c:formatCode>General</c:formatCode>
                <c:ptCount val="16"/>
                <c:pt idx="0">
                  <c:v>1.6716773867175629</c:v>
                </c:pt>
                <c:pt idx="1">
                  <c:v>0.85069235721156122</c:v>
                </c:pt>
                <c:pt idx="2">
                  <c:v>0.67675076209561935</c:v>
                </c:pt>
                <c:pt idx="3">
                  <c:v>0.34318667086109916</c:v>
                </c:pt>
                <c:pt idx="4">
                  <c:v>0.299827948372343</c:v>
                </c:pt>
                <c:pt idx="5">
                  <c:v>0.24300215045470649</c:v>
                </c:pt>
                <c:pt idx="6">
                  <c:v>0.17532868833862839</c:v>
                </c:pt>
                <c:pt idx="7">
                  <c:v>0.66063722812414694</c:v>
                </c:pt>
                <c:pt idx="8">
                  <c:v>0.52267081880756161</c:v>
                </c:pt>
                <c:pt idx="9">
                  <c:v>0.32018195409826622</c:v>
                </c:pt>
                <c:pt idx="10">
                  <c:v>3.7307869550885031</c:v>
                </c:pt>
                <c:pt idx="11">
                  <c:v>0.30810265338532133</c:v>
                </c:pt>
                <c:pt idx="12">
                  <c:v>0.26842751593744291</c:v>
                </c:pt>
                <c:pt idx="13">
                  <c:v>1.3855465905327959</c:v>
                </c:pt>
                <c:pt idx="14">
                  <c:v>0.25304771459963765</c:v>
                </c:pt>
                <c:pt idx="15">
                  <c:v>3.1590337508333337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984576"/>
        <c:axId val="118800960"/>
      </c:barChart>
      <c:catAx>
        <c:axId val="136984576"/>
        <c:scaling>
          <c:orientation val="minMax"/>
        </c:scaling>
        <c:delete val="0"/>
        <c:axPos val="b"/>
        <c:majorTickMark val="out"/>
        <c:minorTickMark val="none"/>
        <c:tickLblPos val="nextTo"/>
        <c:crossAx val="118800960"/>
        <c:crosses val="autoZero"/>
        <c:auto val="1"/>
        <c:lblAlgn val="ctr"/>
        <c:lblOffset val="100"/>
        <c:noMultiLvlLbl val="0"/>
      </c:catAx>
      <c:valAx>
        <c:axId val="118800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6984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E95C-6FA8-4669-BE0B-DCF3DCE79358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71" y="2063858"/>
            <a:ext cx="8801100" cy="94533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5, “15”-Gene Network Model Runs: Bar Chart Analysis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661" y="4648200"/>
            <a:ext cx="6858000" cy="2209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Brandon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Klein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November 16,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Optimized Production Rates from Initial 4 Model Runs (no dCIN5 results)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222134"/>
              </p:ext>
            </p:extLst>
          </p:nvPr>
        </p:nvGraphicFramePr>
        <p:xfrm>
          <a:off x="152400" y="1219200"/>
          <a:ext cx="8839200" cy="562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 rot="2414868">
            <a:off x="2969414" y="6261240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414868">
            <a:off x="7729377" y="6277689"/>
            <a:ext cx="266701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Optimized Threshold_B Values from Initial 4 Model Runs (no dCIN5 results)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558739"/>
              </p:ext>
            </p:extLst>
          </p:nvPr>
        </p:nvGraphicFramePr>
        <p:xfrm>
          <a:off x="36576" y="1219200"/>
          <a:ext cx="8967965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/>
          <p:cNvSpPr/>
          <p:nvPr/>
        </p:nvSpPr>
        <p:spPr>
          <a:xfrm rot="2414868">
            <a:off x="2817014" y="4737240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414868">
            <a:off x="7757746" y="4736086"/>
            <a:ext cx="242455" cy="502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Wild Type 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297448"/>
              </p:ext>
            </p:extLst>
          </p:nvPr>
        </p:nvGraphicFramePr>
        <p:xfrm>
          <a:off x="0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72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dGLN3 Network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286475"/>
              </p:ext>
            </p:extLst>
          </p:nvPr>
        </p:nvGraphicFramePr>
        <p:xfrm>
          <a:off x="0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dHAP4 Network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267593"/>
              </p:ext>
            </p:extLst>
          </p:nvPr>
        </p:nvGraphicFramePr>
        <p:xfrm>
          <a:off x="12192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dZAP1 Network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574306"/>
              </p:ext>
            </p:extLst>
          </p:nvPr>
        </p:nvGraphicFramePr>
        <p:xfrm>
          <a:off x="0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78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5, “15”-Gene Network Model Runs: Bar Chart Analysis</vt:lpstr>
      <vt:lpstr>Optimized Production Rates from Initial 4 Model Runs (no dCIN5 results)</vt:lpstr>
      <vt:lpstr>Optimized Threshold_B Values from Initial 4 Model Runs (no dCIN5 results)</vt:lpstr>
      <vt:lpstr>MSE Comparisons Between Strains in the Wild Type Network</vt:lpstr>
      <vt:lpstr>MSE Comparisons Between Strains in the dGLN3 Network</vt:lpstr>
      <vt:lpstr>MSE Comparisons Between Strains in the dHAP4 Network</vt:lpstr>
      <vt:lpstr>MSE Comparisons Between Strains in the dZAP1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5, “15”-Gene Network Model Runs: Bar Chart Analysis</dc:title>
  <dc:creator>Klein, Brandon</dc:creator>
  <cp:lastModifiedBy>Klein, Brandon</cp:lastModifiedBy>
  <cp:revision>5</cp:revision>
  <dcterms:created xsi:type="dcterms:W3CDTF">2016-11-16T23:43:00Z</dcterms:created>
  <dcterms:modified xsi:type="dcterms:W3CDTF">2016-11-17T01:00:26Z</dcterms:modified>
</cp:coreProperties>
</file>