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57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1"/>
    <p:restoredTop sz="80689"/>
  </p:normalViewPr>
  <p:slideViewPr>
    <p:cSldViewPr snapToGrid="0" snapToObjects="1">
      <p:cViewPr varScale="1">
        <p:scale>
          <a:sx n="85" d="100"/>
          <a:sy n="85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E9CD-181D-CA49-83D9-0BFDC925A8F2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E3118-DD36-3046-B767-280A0DDC0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47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Source: </a:t>
            </a:r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kdahlquist</a:t>
            </a:r>
            <a:r>
              <a:rPr lang="en-US" b="0" dirty="0" smtClean="0"/>
              <a:t>/</a:t>
            </a:r>
            <a:r>
              <a:rPr lang="en-US" b="0" dirty="0" err="1" smtClean="0"/>
              <a:t>DahlquistLab</a:t>
            </a:r>
            <a:r>
              <a:rPr lang="en-US" b="0" dirty="0" smtClean="0"/>
              <a:t>/blob/master/documents/NEW_BK_GRNmap_Testing_network_presentation-all-strains_20161030.pptx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791E3-07CC-AC47-BF0F-9736CFBBBB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6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1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Source: </a:t>
            </a:r>
            <a:r>
              <a:rPr lang="en-US" b="0" dirty="0" smtClean="0"/>
              <a:t>https://</a:t>
            </a:r>
            <a:r>
              <a:rPr lang="en-US" b="0" dirty="0" err="1" smtClean="0"/>
              <a:t>github.com</a:t>
            </a:r>
            <a:r>
              <a:rPr lang="en-US" b="0" dirty="0" smtClean="0"/>
              <a:t>/</a:t>
            </a:r>
            <a:r>
              <a:rPr lang="en-US" b="0" dirty="0" err="1" smtClean="0"/>
              <a:t>kdahlquist</a:t>
            </a:r>
            <a:r>
              <a:rPr lang="en-US" b="0" dirty="0" smtClean="0"/>
              <a:t>/</a:t>
            </a:r>
            <a:r>
              <a:rPr lang="en-US" b="0" dirty="0" err="1" smtClean="0"/>
              <a:t>DahlquistLab</a:t>
            </a:r>
            <a:r>
              <a:rPr lang="en-US" b="0" dirty="0" smtClean="0"/>
              <a:t>/blob/master/documents/NEW_BK_GRNmap_Testing_network_presentation-all-strains_20161030.pptx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7791E3-07CC-AC47-BF0F-9736CFBBBB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2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3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0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5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4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947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2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0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0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49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7FF60-0E52-1B4C-9897-99734FAD5B46}" type="datetimeFigureOut">
              <a:rPr lang="en-US" smtClean="0"/>
              <a:t>12/5/17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00C93-4ECA-934D-BABB-E3A284213C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1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tiff"/></Relationships>
</file>

<file path=ppt/slides/_rels/slide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tiff"/><Relationship Id="rId12" Type="http://schemas.openxmlformats.org/officeDocument/2006/relationships/image" Target="../media/image11.tiff"/><Relationship Id="rId13" Type="http://schemas.openxmlformats.org/officeDocument/2006/relationships/image" Target="../media/image12.tiff"/><Relationship Id="rId14" Type="http://schemas.openxmlformats.org/officeDocument/2006/relationships/image" Target="../media/image13.tiff"/><Relationship Id="rId15" Type="http://schemas.openxmlformats.org/officeDocument/2006/relationships/image" Target="../media/image14.tiff"/><Relationship Id="rId16" Type="http://schemas.openxmlformats.org/officeDocument/2006/relationships/image" Target="../media/image15.tiff"/><Relationship Id="rId17" Type="http://schemas.openxmlformats.org/officeDocument/2006/relationships/image" Target="../media/image16.tiff"/><Relationship Id="rId18" Type="http://schemas.openxmlformats.org/officeDocument/2006/relationships/image" Target="../media/image17.tiff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tiff"/><Relationship Id="rId5" Type="http://schemas.openxmlformats.org/officeDocument/2006/relationships/image" Target="../media/image4.tiff"/><Relationship Id="rId6" Type="http://schemas.openxmlformats.org/officeDocument/2006/relationships/image" Target="../media/image5.tiff"/><Relationship Id="rId7" Type="http://schemas.openxmlformats.org/officeDocument/2006/relationships/image" Target="../media/image6.tiff"/><Relationship Id="rId8" Type="http://schemas.openxmlformats.org/officeDocument/2006/relationships/image" Target="../media/image7.tiff"/><Relationship Id="rId9" Type="http://schemas.openxmlformats.org/officeDocument/2006/relationships/image" Target="../media/image8.tiff"/><Relationship Id="rId10" Type="http://schemas.openxmlformats.org/officeDocument/2006/relationships/image" Target="../media/image9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965" y="1214438"/>
            <a:ext cx="10650070" cy="2387600"/>
          </a:xfrm>
        </p:spPr>
        <p:txBody>
          <a:bodyPr anchor="ctr">
            <a:normAutofit fontScale="90000"/>
          </a:bodyPr>
          <a:lstStyle/>
          <a:p>
            <a:r>
              <a:rPr lang="en-US" dirty="0" smtClean="0"/>
              <a:t>db1 </a:t>
            </a:r>
            <a:r>
              <a:rPr lang="en-US" dirty="0" smtClean="0"/>
              <a:t>Weighted </a:t>
            </a:r>
            <a:r>
              <a:rPr lang="en-US" dirty="0" smtClean="0"/>
              <a:t>Network </a:t>
            </a:r>
            <a:r>
              <a:rPr lang="en-US" dirty="0" smtClean="0"/>
              <a:t>with Nodes Colored by Average Expression at 15 and 60 Minutes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Klein</a:t>
            </a:r>
          </a:p>
          <a:p>
            <a:r>
              <a:rPr lang="en-US" dirty="0" smtClean="0"/>
              <a:t>Last Modified: 12/05/17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98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3910" y="-83128"/>
            <a:ext cx="12192000" cy="685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7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" t="1847" r="1709" b="2609"/>
          <a:stretch/>
        </p:blipFill>
        <p:spPr>
          <a:xfrm>
            <a:off x="1599229" y="814661"/>
            <a:ext cx="9010625" cy="60433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1085" y="0"/>
            <a:ext cx="9126915" cy="814661"/>
          </a:xfrm>
          <a:prstGeom prst="rect">
            <a:avLst/>
          </a:prstGeom>
          <a:noFill/>
        </p:spPr>
        <p:txBody>
          <a:bodyPr wrap="square" lIns="76785" tIns="38393" rIns="76785" bIns="38393" rtlCol="0">
            <a:spAutoFit/>
          </a:bodyPr>
          <a:lstStyle/>
          <a:p>
            <a:pPr algn="ctr"/>
            <a:r>
              <a:rPr lang="en-US" sz="2395" b="1" u="sng" dirty="0"/>
              <a:t>db1: Network Derived from </a:t>
            </a:r>
            <a:r>
              <a:rPr lang="en-US" sz="2395" b="1" u="sng" dirty="0" err="1"/>
              <a:t>wt</a:t>
            </a:r>
            <a:r>
              <a:rPr lang="en-US" sz="2395" b="1" u="sng" dirty="0"/>
              <a:t> Data</a:t>
            </a:r>
          </a:p>
          <a:p>
            <a:pPr algn="ctr"/>
            <a:r>
              <a:rPr lang="en-US" sz="2395" dirty="0"/>
              <a:t>16 Genes, 26 Edges </a:t>
            </a:r>
          </a:p>
        </p:txBody>
      </p:sp>
      <p:pic>
        <p:nvPicPr>
          <p:cNvPr id="25" name="Picture 24"/>
          <p:cNvPicPr>
            <a:picLocks/>
          </p:cNvPicPr>
          <p:nvPr/>
        </p:nvPicPr>
        <p:blipFill rotWithShape="1">
          <a:blip r:embed="rId4">
            <a:alphaModFix amt="70000"/>
          </a:blip>
          <a:srcRect t="1" b="7336"/>
          <a:stretch/>
        </p:blipFill>
        <p:spPr>
          <a:xfrm>
            <a:off x="2122631" y="1258861"/>
            <a:ext cx="673100" cy="256032"/>
          </a:xfrm>
          <a:prstGeom prst="rect">
            <a:avLst/>
          </a:prstGeom>
        </p:spPr>
      </p:pic>
      <p:pic>
        <p:nvPicPr>
          <p:cNvPr id="26" name="Picture 25"/>
          <p:cNvPicPr>
            <a:picLocks/>
          </p:cNvPicPr>
          <p:nvPr/>
        </p:nvPicPr>
        <p:blipFill rotWithShape="1">
          <a:blip r:embed="rId5">
            <a:alphaModFix amt="70000"/>
          </a:blip>
          <a:srcRect t="9268" b="6981"/>
          <a:stretch/>
        </p:blipFill>
        <p:spPr>
          <a:xfrm>
            <a:off x="3526139" y="1240079"/>
            <a:ext cx="673100" cy="256032"/>
          </a:xfrm>
          <a:prstGeom prst="rect">
            <a:avLst/>
          </a:prstGeom>
        </p:spPr>
      </p:pic>
      <p:pic>
        <p:nvPicPr>
          <p:cNvPr id="27" name="Picture 26"/>
          <p:cNvPicPr>
            <a:picLocks/>
          </p:cNvPicPr>
          <p:nvPr/>
        </p:nvPicPr>
        <p:blipFill rotWithShape="1">
          <a:blip r:embed="rId6">
            <a:alphaModFix amt="70000"/>
          </a:blip>
          <a:srcRect b="13178"/>
          <a:stretch/>
        </p:blipFill>
        <p:spPr>
          <a:xfrm>
            <a:off x="4992976" y="1275583"/>
            <a:ext cx="673100" cy="265176"/>
          </a:xfrm>
          <a:prstGeom prst="rect">
            <a:avLst/>
          </a:prstGeom>
        </p:spPr>
      </p:pic>
      <p:pic>
        <p:nvPicPr>
          <p:cNvPr id="28" name="Picture 27"/>
          <p:cNvPicPr>
            <a:picLocks/>
          </p:cNvPicPr>
          <p:nvPr/>
        </p:nvPicPr>
        <p:blipFill rotWithShape="1">
          <a:blip r:embed="rId7">
            <a:alphaModFix amt="70000"/>
          </a:blip>
          <a:srcRect t="1" b="3782"/>
          <a:stretch/>
        </p:blipFill>
        <p:spPr>
          <a:xfrm>
            <a:off x="6483212" y="1290015"/>
            <a:ext cx="673100" cy="265176"/>
          </a:xfrm>
          <a:prstGeom prst="rect">
            <a:avLst/>
          </a:prstGeom>
        </p:spPr>
      </p:pic>
      <p:pic>
        <p:nvPicPr>
          <p:cNvPr id="29" name="Picture 28"/>
          <p:cNvPicPr>
            <a:picLocks/>
          </p:cNvPicPr>
          <p:nvPr/>
        </p:nvPicPr>
        <p:blipFill rotWithShape="1">
          <a:blip r:embed="rId8">
            <a:alphaModFix amt="70000"/>
          </a:blip>
          <a:srcRect b="11685"/>
          <a:stretch/>
        </p:blipFill>
        <p:spPr>
          <a:xfrm>
            <a:off x="7994788" y="1284223"/>
            <a:ext cx="673100" cy="265176"/>
          </a:xfrm>
          <a:prstGeom prst="rect">
            <a:avLst/>
          </a:prstGeom>
        </p:spPr>
      </p:pic>
      <p:pic>
        <p:nvPicPr>
          <p:cNvPr id="31" name="Picture 30"/>
          <p:cNvPicPr>
            <a:picLocks/>
          </p:cNvPicPr>
          <p:nvPr/>
        </p:nvPicPr>
        <p:blipFill rotWithShape="1">
          <a:blip r:embed="rId9">
            <a:alphaModFix amt="70000"/>
          </a:blip>
          <a:srcRect b="5783"/>
          <a:stretch/>
        </p:blipFill>
        <p:spPr>
          <a:xfrm>
            <a:off x="9491374" y="1325293"/>
            <a:ext cx="673100" cy="256032"/>
          </a:xfrm>
          <a:prstGeom prst="rect">
            <a:avLst/>
          </a:prstGeom>
        </p:spPr>
      </p:pic>
      <p:pic>
        <p:nvPicPr>
          <p:cNvPr id="32" name="Picture 31"/>
          <p:cNvPicPr>
            <a:picLocks/>
          </p:cNvPicPr>
          <p:nvPr/>
        </p:nvPicPr>
        <p:blipFill rotWithShape="1">
          <a:blip r:embed="rId10">
            <a:alphaModFix amt="70000"/>
          </a:blip>
          <a:srcRect b="9205"/>
          <a:stretch/>
        </p:blipFill>
        <p:spPr>
          <a:xfrm>
            <a:off x="5021840" y="2560205"/>
            <a:ext cx="673100" cy="256032"/>
          </a:xfrm>
          <a:prstGeom prst="rect">
            <a:avLst/>
          </a:prstGeom>
        </p:spPr>
      </p:pic>
      <p:pic>
        <p:nvPicPr>
          <p:cNvPr id="34" name="Picture 33"/>
          <p:cNvPicPr>
            <a:picLocks/>
          </p:cNvPicPr>
          <p:nvPr/>
        </p:nvPicPr>
        <p:blipFill rotWithShape="1">
          <a:blip r:embed="rId11">
            <a:alphaModFix amt="70000"/>
          </a:blip>
          <a:srcRect t="7832" b="15803"/>
          <a:stretch/>
        </p:blipFill>
        <p:spPr>
          <a:xfrm>
            <a:off x="7992171" y="2598017"/>
            <a:ext cx="673100" cy="256032"/>
          </a:xfrm>
          <a:prstGeom prst="rect">
            <a:avLst/>
          </a:prstGeom>
        </p:spPr>
      </p:pic>
      <p:pic>
        <p:nvPicPr>
          <p:cNvPr id="35" name="Picture 34"/>
          <p:cNvPicPr>
            <a:picLocks/>
          </p:cNvPicPr>
          <p:nvPr/>
        </p:nvPicPr>
        <p:blipFill rotWithShape="1">
          <a:blip r:embed="rId12">
            <a:alphaModFix amt="70000"/>
          </a:blip>
          <a:srcRect b="14083"/>
          <a:stretch/>
        </p:blipFill>
        <p:spPr>
          <a:xfrm>
            <a:off x="9456160" y="2613894"/>
            <a:ext cx="673100" cy="256032"/>
          </a:xfrm>
          <a:prstGeom prst="rect">
            <a:avLst/>
          </a:prstGeom>
        </p:spPr>
      </p:pic>
      <p:pic>
        <p:nvPicPr>
          <p:cNvPr id="36" name="Picture 35"/>
          <p:cNvPicPr>
            <a:picLocks/>
          </p:cNvPicPr>
          <p:nvPr/>
        </p:nvPicPr>
        <p:blipFill rotWithShape="1">
          <a:blip r:embed="rId13">
            <a:alphaModFix amt="70000"/>
          </a:blip>
          <a:srcRect t="1" b="14839"/>
          <a:stretch/>
        </p:blipFill>
        <p:spPr>
          <a:xfrm>
            <a:off x="2071657" y="3807864"/>
            <a:ext cx="676656" cy="256032"/>
          </a:xfrm>
          <a:prstGeom prst="rect">
            <a:avLst/>
          </a:prstGeom>
        </p:spPr>
      </p:pic>
      <p:pic>
        <p:nvPicPr>
          <p:cNvPr id="37" name="Picture 36"/>
          <p:cNvPicPr>
            <a:picLocks/>
          </p:cNvPicPr>
          <p:nvPr/>
        </p:nvPicPr>
        <p:blipFill>
          <a:blip r:embed="rId14">
            <a:alphaModFix amt="70000"/>
          </a:blip>
          <a:stretch>
            <a:fillRect/>
          </a:stretch>
        </p:blipFill>
        <p:spPr>
          <a:xfrm>
            <a:off x="7963134" y="3850762"/>
            <a:ext cx="676656" cy="256032"/>
          </a:xfrm>
          <a:prstGeom prst="rect">
            <a:avLst/>
          </a:prstGeom>
        </p:spPr>
      </p:pic>
      <p:pic>
        <p:nvPicPr>
          <p:cNvPr id="38" name="Picture 37"/>
          <p:cNvPicPr>
            <a:picLocks/>
          </p:cNvPicPr>
          <p:nvPr/>
        </p:nvPicPr>
        <p:blipFill rotWithShape="1">
          <a:blip r:embed="rId15">
            <a:alphaModFix amt="70000"/>
          </a:blip>
          <a:srcRect b="8524"/>
          <a:stretch/>
        </p:blipFill>
        <p:spPr>
          <a:xfrm>
            <a:off x="4978584" y="5047675"/>
            <a:ext cx="673100" cy="256032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16">
            <a:alphaModFix amt="70000"/>
          </a:blip>
          <a:stretch>
            <a:fillRect/>
          </a:stretch>
        </p:blipFill>
        <p:spPr>
          <a:xfrm>
            <a:off x="7995346" y="5061437"/>
            <a:ext cx="673100" cy="254000"/>
          </a:xfrm>
          <a:prstGeom prst="rect">
            <a:avLst/>
          </a:prstGeom>
        </p:spPr>
      </p:pic>
      <p:pic>
        <p:nvPicPr>
          <p:cNvPr id="40" name="Picture 39"/>
          <p:cNvPicPr>
            <a:picLocks/>
          </p:cNvPicPr>
          <p:nvPr/>
        </p:nvPicPr>
        <p:blipFill rotWithShape="1">
          <a:blip r:embed="rId17">
            <a:alphaModFix amt="70000"/>
          </a:blip>
          <a:srcRect b="4780"/>
          <a:stretch/>
        </p:blipFill>
        <p:spPr>
          <a:xfrm>
            <a:off x="3475050" y="6223597"/>
            <a:ext cx="673100" cy="256032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18">
            <a:alphaModFix amt="70000"/>
          </a:blip>
          <a:stretch>
            <a:fillRect/>
          </a:stretch>
        </p:blipFill>
        <p:spPr>
          <a:xfrm>
            <a:off x="4988109" y="6217805"/>
            <a:ext cx="6731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43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" t="1847" r="1709" b="2609"/>
          <a:stretch/>
        </p:blipFill>
        <p:spPr>
          <a:xfrm>
            <a:off x="1599229" y="814661"/>
            <a:ext cx="9010625" cy="60433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1085" y="0"/>
            <a:ext cx="9126915" cy="814661"/>
          </a:xfrm>
          <a:prstGeom prst="rect">
            <a:avLst/>
          </a:prstGeom>
          <a:noFill/>
        </p:spPr>
        <p:txBody>
          <a:bodyPr wrap="square" lIns="76785" tIns="38393" rIns="76785" bIns="38393" rtlCol="0">
            <a:spAutoFit/>
          </a:bodyPr>
          <a:lstStyle/>
          <a:p>
            <a:pPr algn="ctr"/>
            <a:r>
              <a:rPr lang="en-US" sz="2395" b="1" u="sng" dirty="0"/>
              <a:t>db1: Network Derived from </a:t>
            </a:r>
            <a:r>
              <a:rPr lang="en-US" sz="2395" b="1" u="sng" dirty="0" err="1"/>
              <a:t>wt</a:t>
            </a:r>
            <a:r>
              <a:rPr lang="en-US" sz="2395" b="1" u="sng" dirty="0"/>
              <a:t> Data</a:t>
            </a:r>
          </a:p>
          <a:p>
            <a:pPr algn="ctr"/>
            <a:r>
              <a:rPr lang="en-US" sz="2395" dirty="0"/>
              <a:t>16 Genes, 26 Edges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2065019" y="3800472"/>
            <a:ext cx="694267" cy="2709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992680" y="1280561"/>
            <a:ext cx="694267" cy="27093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10488" y="1229026"/>
            <a:ext cx="694267" cy="2709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6089" y="1246955"/>
            <a:ext cx="694267" cy="2709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497406" y="1298490"/>
            <a:ext cx="694267" cy="2709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70230" y="5036773"/>
            <a:ext cx="694267" cy="2709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5195" y="6229079"/>
            <a:ext cx="694267" cy="2709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70229" y="6229079"/>
            <a:ext cx="694267" cy="270933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06294" y="1208708"/>
            <a:ext cx="694267" cy="27093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487955" y="1280561"/>
            <a:ext cx="694267" cy="27093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461547" y="2600996"/>
            <a:ext cx="694267" cy="27093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956821" y="3836330"/>
            <a:ext cx="694267" cy="27093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31476" y="6229079"/>
            <a:ext cx="694267" cy="270933"/>
          </a:xfrm>
          <a:prstGeom prst="rect">
            <a:avLst/>
          </a:prstGeom>
          <a:solidFill>
            <a:schemeClr val="bg1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" y="30573"/>
            <a:ext cx="2383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P-value Color Coding </a:t>
            </a:r>
            <a:r>
              <a:rPr lang="en-US" b="1" smtClean="0"/>
              <a:t>for Comparison.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35203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62</Words>
  <Application>Microsoft Macintosh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Calibri Light</vt:lpstr>
      <vt:lpstr>Arial</vt:lpstr>
      <vt:lpstr>Office Theme</vt:lpstr>
      <vt:lpstr>db1 Weighted Network with Nodes Colored by Average Expression at 15 and 60 Minutes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Klein</dc:creator>
  <cp:lastModifiedBy>Brandon Klein</cp:lastModifiedBy>
  <cp:revision>19</cp:revision>
  <dcterms:created xsi:type="dcterms:W3CDTF">2017-12-06T05:20:50Z</dcterms:created>
  <dcterms:modified xsi:type="dcterms:W3CDTF">2017-12-06T07:46:03Z</dcterms:modified>
</cp:coreProperties>
</file>