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9F22-E138-4AF5-B09E-6E44384C2AD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13CD-D4B5-4BAC-B9E4-F9CCC4F6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9F22-E138-4AF5-B09E-6E44384C2AD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13CD-D4B5-4BAC-B9E4-F9CCC4F6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4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9F22-E138-4AF5-B09E-6E44384C2AD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13CD-D4B5-4BAC-B9E4-F9CCC4F6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0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9F22-E138-4AF5-B09E-6E44384C2AD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13CD-D4B5-4BAC-B9E4-F9CCC4F6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9F22-E138-4AF5-B09E-6E44384C2AD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13CD-D4B5-4BAC-B9E4-F9CCC4F6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9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9F22-E138-4AF5-B09E-6E44384C2AD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13CD-D4B5-4BAC-B9E4-F9CCC4F6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3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9F22-E138-4AF5-B09E-6E44384C2AD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13CD-D4B5-4BAC-B9E4-F9CCC4F6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1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9F22-E138-4AF5-B09E-6E44384C2AD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13CD-D4B5-4BAC-B9E4-F9CCC4F6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9F22-E138-4AF5-B09E-6E44384C2AD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13CD-D4B5-4BAC-B9E4-F9CCC4F6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9F22-E138-4AF5-B09E-6E44384C2AD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13CD-D4B5-4BAC-B9E4-F9CCC4F6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9F22-E138-4AF5-B09E-6E44384C2AD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13CD-D4B5-4BAC-B9E4-F9CCC4F6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8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B9F22-E138-4AF5-B09E-6E44384C2ADD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213CD-D4B5-4BAC-B9E4-F9CCC4F67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14400"/>
            <a:ext cx="8589263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8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787379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57150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 by increasing </a:t>
            </a:r>
            <a:r>
              <a:rPr lang="en-US" dirty="0" err="1" smtClean="0"/>
              <a:t>LSE:minLSE</a:t>
            </a:r>
            <a:r>
              <a:rPr lang="en-US" dirty="0" smtClean="0"/>
              <a:t> ratio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38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763954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55626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 by increasing 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3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763000" cy="4966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4864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Sorted by increasing </a:t>
            </a:r>
            <a:r>
              <a:rPr lang="en-US" dirty="0" err="1" smtClean="0"/>
              <a:t>minLSE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6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Finton, Alice</dc:creator>
  <cp:lastModifiedBy>Finton, Alice</cp:lastModifiedBy>
  <cp:revision>2</cp:revision>
  <dcterms:created xsi:type="dcterms:W3CDTF">2019-06-13T21:52:50Z</dcterms:created>
  <dcterms:modified xsi:type="dcterms:W3CDTF">2019-06-13T22:33:11Z</dcterms:modified>
</cp:coreProperties>
</file>