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4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3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9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3028-5168-4094-BE85-A1C1ED8D6D2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DE1-012D-4734-A0F1-B6A9CF2A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" y="1447800"/>
            <a:ext cx="9049283" cy="36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7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WeEOLuIIlH6ZSopfNeHMfMkh-UYtUUQ_2P07hRMuvuMfCjZb3ahSzBb5Iqi76qdV85o8mXm8gA3OLC0NsNYyF1_wWEfapVSH6Vo9Efws73dmEAEVIFegZwjooyzp2XLtkrbM_FNuM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" y="1075816"/>
            <a:ext cx="9137591" cy="45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42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dAFC5NvJOdplg5s6JK3uJbcM584570yRnGUZXNIUcDpFu-a12BvzKKmGWIwIZsdxkF-BsVP6ApQNpvA6xRvzZdrU98ekYcZqClltG7dRkPRgSpb0--LyY9fLezCAIvlzVl8Kvonu-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1"/>
            <a:ext cx="9144000" cy="362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5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Finton, Alice</dc:creator>
  <cp:lastModifiedBy>Finton, Alice</cp:lastModifiedBy>
  <cp:revision>2</cp:revision>
  <dcterms:created xsi:type="dcterms:W3CDTF">2019-06-13T17:55:51Z</dcterms:created>
  <dcterms:modified xsi:type="dcterms:W3CDTF">2019-06-13T19:28:18Z</dcterms:modified>
</cp:coreProperties>
</file>