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4" autoAdjust="0"/>
    <p:restoredTop sz="94660"/>
  </p:normalViewPr>
  <p:slideViewPr>
    <p:cSldViewPr>
      <p:cViewPr varScale="1">
        <p:scale>
          <a:sx n="84" d="100"/>
          <a:sy n="84" d="100"/>
        </p:scale>
        <p:origin x="-153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3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5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7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0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5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8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D5A9-FC10-4100-AEE1-A60528CB909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1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 of Regulatory </a:t>
            </a:r>
            <a:r>
              <a:rPr lang="en-US" dirty="0" smtClean="0"/>
              <a:t>Weights in Six Database-Derived GRNs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Brandon Klein</a:t>
            </a:r>
          </a:p>
          <a:p>
            <a:r>
              <a:rPr lang="en-US" dirty="0" smtClean="0"/>
              <a:t>Last Updated: </a:t>
            </a:r>
            <a:r>
              <a:rPr lang="en-US" dirty="0" smtClean="0"/>
              <a:t>02/20/17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names adjusted to db1-db6.</a:t>
            </a:r>
          </a:p>
          <a:p>
            <a:r>
              <a:rPr lang="en-US" dirty="0" smtClean="0"/>
              <a:t>Normalized weight values were scaled *100.</a:t>
            </a:r>
          </a:p>
          <a:p>
            <a:r>
              <a:rPr lang="en-US" dirty="0" smtClean="0"/>
              <a:t>Maximum values written as +/- 99.99.</a:t>
            </a:r>
          </a:p>
          <a:p>
            <a:r>
              <a:rPr lang="en-US" dirty="0"/>
              <a:t>Fixed bin interval=10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Color coding only for activation &amp; repression.</a:t>
            </a:r>
          </a:p>
          <a:p>
            <a:r>
              <a:rPr lang="en-US" smtClean="0"/>
              <a:t>Cumulative frequency graphs </a:t>
            </a:r>
            <a:r>
              <a:rPr lang="en-US" dirty="0" smtClean="0"/>
              <a:t>generated.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8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Distribution of </a:t>
            </a:r>
            <a:r>
              <a:rPr lang="en-US" sz="2400" b="1" dirty="0" smtClean="0"/>
              <a:t>db1 Regulatory </a:t>
            </a:r>
            <a:r>
              <a:rPr lang="en-US" sz="2400" b="1" dirty="0" smtClean="0"/>
              <a:t>Weights</a:t>
            </a:r>
            <a:br>
              <a:rPr lang="en-US" sz="2400" b="1" dirty="0" smtClean="0"/>
            </a:br>
            <a:r>
              <a:rPr lang="en-US" sz="2400" dirty="0" smtClean="0"/>
              <a:t>Network: 16 Genes, 36 Edges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44459"/>
            <a:ext cx="5562600" cy="460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13020"/>
            <a:ext cx="4953000" cy="447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7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Distribution of </a:t>
            </a:r>
            <a:r>
              <a:rPr lang="en-US" sz="2400" b="1" dirty="0" smtClean="0"/>
              <a:t>db2 </a:t>
            </a:r>
            <a:r>
              <a:rPr lang="en-US" sz="2400" b="1" dirty="0" smtClean="0"/>
              <a:t>Regulatory </a:t>
            </a:r>
            <a:r>
              <a:rPr lang="en-US" sz="2400" b="1" dirty="0" smtClean="0"/>
              <a:t>Weights</a:t>
            </a:r>
            <a:br>
              <a:rPr lang="en-US" sz="2400" b="1" dirty="0" smtClean="0"/>
            </a:br>
            <a:r>
              <a:rPr lang="en-US" sz="2400" dirty="0" smtClean="0"/>
              <a:t>Network: 14 Genes, 25 Edges</a:t>
            </a:r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071562"/>
            <a:ext cx="5359547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143000"/>
            <a:ext cx="5251938" cy="475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77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Distribution of </a:t>
            </a:r>
            <a:r>
              <a:rPr lang="en-US" sz="2400" b="1" dirty="0" smtClean="0"/>
              <a:t>db3 Regulatory </a:t>
            </a:r>
            <a:r>
              <a:rPr lang="en-US" sz="2400" b="1" dirty="0" smtClean="0"/>
              <a:t>Weights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Network: 17 Genes, 32 Edges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194" y="1280160"/>
            <a:ext cx="5382994" cy="466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41459"/>
            <a:ext cx="5334000" cy="4630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5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Distribution of </a:t>
            </a:r>
            <a:r>
              <a:rPr lang="en-US" sz="2400" b="1" dirty="0" smtClean="0"/>
              <a:t>db4 Regulatory </a:t>
            </a:r>
            <a:r>
              <a:rPr lang="en-US" sz="2400" b="1" dirty="0" smtClean="0"/>
              <a:t>Weights</a:t>
            </a:r>
            <a:br>
              <a:rPr lang="en-US" sz="2400" b="1" dirty="0" smtClean="0"/>
            </a:br>
            <a:r>
              <a:rPr lang="en-US" sz="2400" dirty="0" smtClean="0"/>
              <a:t>Network: 14 Genes, 35 Edges</a:t>
            </a:r>
            <a:endParaRPr lang="en-US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692" y="1345264"/>
            <a:ext cx="5251292" cy="4607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221" y="1295400"/>
            <a:ext cx="5127979" cy="475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3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Distribution of </a:t>
            </a:r>
            <a:r>
              <a:rPr lang="en-US" sz="2400" b="1" dirty="0" smtClean="0"/>
              <a:t>db5 Regulatory </a:t>
            </a:r>
            <a:r>
              <a:rPr lang="en-US" sz="2400" b="1" dirty="0" smtClean="0"/>
              <a:t>Weights</a:t>
            </a:r>
            <a:br>
              <a:rPr lang="en-US" sz="2400" b="1" dirty="0" smtClean="0"/>
            </a:br>
            <a:r>
              <a:rPr lang="en-US" sz="2400" dirty="0" smtClean="0"/>
              <a:t>Network: 15 Genes, 28 Edges</a:t>
            </a:r>
            <a:endParaRPr 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74548"/>
            <a:ext cx="5486400" cy="47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1295400"/>
            <a:ext cx="4981575" cy="463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8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Distribution of </a:t>
            </a:r>
            <a:r>
              <a:rPr lang="en-US" sz="2400" b="1" dirty="0" smtClean="0"/>
              <a:t>db6 Regulatory </a:t>
            </a:r>
            <a:r>
              <a:rPr lang="en-US" sz="2400" b="1" dirty="0" smtClean="0"/>
              <a:t>Weights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Network: 16 Genes, 27 Edges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5408576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16934"/>
            <a:ext cx="5105400" cy="4679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9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83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Distribution of Regulatory Weights in Six Database-Derived GRNs</vt:lpstr>
      <vt:lpstr>Updates</vt:lpstr>
      <vt:lpstr>Distribution of db1 Regulatory Weights Network: 16 Genes, 36 Edges</vt:lpstr>
      <vt:lpstr>Distribution of db2 Regulatory Weights Network: 14 Genes, 25 Edges</vt:lpstr>
      <vt:lpstr>Distribution of db3 Regulatory Weights Network: 17 Genes, 32 Edges</vt:lpstr>
      <vt:lpstr>Distribution of db4 Regulatory Weights Network: 14 Genes, 35 Edges</vt:lpstr>
      <vt:lpstr>Distribution of db5 Regulatory Weights Network: 15 Genes, 28 Edges</vt:lpstr>
      <vt:lpstr>Distribution of db6 Regulatory Weights Network: 16 Genes, 27 Edges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Klein, Brandon</dc:creator>
  <cp:lastModifiedBy>Klein, Brandon</cp:lastModifiedBy>
  <cp:revision>9</cp:revision>
  <dcterms:created xsi:type="dcterms:W3CDTF">2017-02-14T00:49:16Z</dcterms:created>
  <dcterms:modified xsi:type="dcterms:W3CDTF">2017-02-21T01:59:54Z</dcterms:modified>
</cp:coreProperties>
</file>