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A99A3-8532-4FFA-ADDB-6E26F8EFCB6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259F9-EAE9-445D-A76E-D7BB204A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 that dSWI4</a:t>
            </a:r>
            <a:r>
              <a:rPr lang="en-US" baseline="0" smtClean="0"/>
              <a:t> ANOVA was done in Excel instead of in R, so the numbers may not be comparable.  The dSWI4 data has only 4 timepoints instead of 5 and the R script does not work with those data currently.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259F9-EAE9-445D-A76E-D7BB204AE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4326-3D9B-4664-91DB-09EBC47EC28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3117-1B9B-435D-9F30-C153BF90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77741"/>
              </p:ext>
            </p:extLst>
          </p:nvPr>
        </p:nvGraphicFramePr>
        <p:xfrm>
          <a:off x="1066800" y="990600"/>
          <a:ext cx="6858000" cy="430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495"/>
                <a:gridCol w="702703"/>
                <a:gridCol w="685801"/>
                <a:gridCol w="685800"/>
                <a:gridCol w="685800"/>
                <a:gridCol w="685801"/>
                <a:gridCol w="685800"/>
                <a:gridCol w="685800"/>
              </a:tblGrid>
              <a:tr h="534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i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r>
                        <a:rPr lang="en-US" sz="120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baseline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genes (%)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smtClean="0">
                          <a:effectLst/>
                          <a:latin typeface="Symbol" panose="05050102010706020507" pitchFamily="18" charset="2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200" i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cin5</a:t>
                      </a:r>
                      <a:endParaRPr lang="en-US" sz="12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smtClean="0">
                          <a:effectLst/>
                          <a:latin typeface="Symbol" panose="05050102010706020507" pitchFamily="18" charset="2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200" i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gln3</a:t>
                      </a:r>
                      <a:endParaRPr lang="en-US" sz="12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smtClean="0">
                          <a:effectLst/>
                          <a:latin typeface="Symbol" panose="05050102010706020507" pitchFamily="18" charset="2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200" b="1" i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hap4</a:t>
                      </a:r>
                      <a:endParaRPr lang="en-US" sz="12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smtClean="0">
                          <a:effectLst/>
                          <a:latin typeface="Symbol" panose="05050102010706020507" pitchFamily="18" charset="2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200" i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hmo1</a:t>
                      </a:r>
                      <a:endParaRPr lang="en-US" sz="12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smtClean="0">
                          <a:effectLst/>
                          <a:latin typeface="Symbol" panose="05050102010706020507" pitchFamily="18" charset="2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200" i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swi4</a:t>
                      </a:r>
                      <a:endParaRPr lang="en-US" sz="12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smtClean="0">
                          <a:effectLst/>
                          <a:latin typeface="Symbol" panose="05050102010706020507" pitchFamily="18" charset="2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200" i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zap1</a:t>
                      </a:r>
                      <a:endParaRPr lang="en-US" sz="12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</a:tr>
              <a:tr h="534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&lt; 0.05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2401 (38.8%)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2083 (33.7%)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1908 (30.8%)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2382 (38.5%)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895 (14.5%)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2809 (45.1%)</a:t>
                      </a: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2313 (37.4%)</a:t>
                      </a:r>
                    </a:p>
                  </a:txBody>
                  <a:tcPr marL="60538" marR="60538" marT="0" marB="0"/>
                </a:tc>
              </a:tr>
              <a:tr h="534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0.01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 (24.8%)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1230 (19.9</a:t>
                      </a:r>
                      <a:r>
                        <a:rPr lang="en-US" sz="1200" baseline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1045 (16.9%)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1495 (24.2%)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344 (5.6%)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1844 (29.8%)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1486 (24.0%)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</a:tr>
              <a:tr h="534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844 (13.6%)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609 (9.8%)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403 (6.5%)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689 (11.1%)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71 (1.1%)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977</a:t>
                      </a:r>
                      <a:r>
                        <a:rPr lang="en-US" sz="1200" baseline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(15.8%)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814</a:t>
                      </a:r>
                      <a:r>
                        <a:rPr lang="en-US" sz="1200" baseline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(13.2%)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</a:tr>
              <a:tr h="534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0.0001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 (7.2%)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295 (4.8%)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122 (2.0%)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 (4.0%)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20 (0.3%)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513 (8.3%)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417 (6.7%)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</a:tr>
              <a:tr h="534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200" baseline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1661 (26.8%)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1222 (19.7%)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953 (15.4%)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1620 (26.2%)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40 (0.6%)</a:t>
                      </a: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2103 (34.0%)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1580 (25.5%)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</a:tr>
              <a:tr h="534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Bonferroni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 (3.6%)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122 (2.0%)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25 (0.4%)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 (0.9%)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 (0.1%)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213 (3.4%)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183 (3.0%)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0538" marR="6053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241</Words>
  <Application>Microsoft Office PowerPoint</Application>
  <PresentationFormat>On-screen Show (4:3)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Company>Loyola Marymount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 D. Dahlquist</dc:creator>
  <cp:lastModifiedBy>Dahlquist, Kam D.</cp:lastModifiedBy>
  <cp:revision>14</cp:revision>
  <dcterms:created xsi:type="dcterms:W3CDTF">2015-03-26T07:22:14Z</dcterms:created>
  <dcterms:modified xsi:type="dcterms:W3CDTF">2018-12-03T22:52:05Z</dcterms:modified>
</cp:coreProperties>
</file>