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7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134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01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3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5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6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09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75D73-CE92-41C2-98C9-20A724E8B37D}" type="datetimeFigureOut">
              <a:rPr lang="en-US" smtClean="0"/>
              <a:t>5/21/2019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63511-4EC5-4BED-981E-114232810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dHAP4 STEM Profiles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581400"/>
            <a:ext cx="6400800" cy="1752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1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dHAP4 all STEM Profiles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863" y="1629257"/>
            <a:ext cx="6792273" cy="4467849"/>
          </a:xfrm>
        </p:spPr>
      </p:pic>
    </p:spTree>
    <p:extLst>
      <p:ext uri="{BB962C8B-B14F-4D97-AF65-F5344CB8AC3E}">
        <p14:creationId xmlns:p14="http://schemas.microsoft.com/office/powerpoint/2010/main" val="309924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dHAP4 Profile 48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9" y="1600200"/>
            <a:ext cx="6976781" cy="4525963"/>
          </a:xfrm>
        </p:spPr>
      </p:pic>
    </p:spTree>
    <p:extLst>
      <p:ext uri="{BB962C8B-B14F-4D97-AF65-F5344CB8AC3E}">
        <p14:creationId xmlns:p14="http://schemas.microsoft.com/office/powerpoint/2010/main" val="375783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dHAP4 Profile 45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829" y="1600200"/>
            <a:ext cx="7028342" cy="4525963"/>
          </a:xfrm>
        </p:spPr>
      </p:pic>
    </p:spTree>
    <p:extLst>
      <p:ext uri="{BB962C8B-B14F-4D97-AF65-F5344CB8AC3E}">
        <p14:creationId xmlns:p14="http://schemas.microsoft.com/office/powerpoint/2010/main" val="376885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dHAP4 Profile 40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115" y="1600200"/>
            <a:ext cx="7079769" cy="4525963"/>
          </a:xfrm>
        </p:spPr>
      </p:pic>
    </p:spTree>
    <p:extLst>
      <p:ext uri="{BB962C8B-B14F-4D97-AF65-F5344CB8AC3E}">
        <p14:creationId xmlns:p14="http://schemas.microsoft.com/office/powerpoint/2010/main" val="386373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dHAP4 Profile 22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06" y="1600200"/>
            <a:ext cx="7041388" cy="4525963"/>
          </a:xfrm>
        </p:spPr>
      </p:pic>
    </p:spTree>
    <p:extLst>
      <p:ext uri="{BB962C8B-B14F-4D97-AF65-F5344CB8AC3E}">
        <p14:creationId xmlns:p14="http://schemas.microsoft.com/office/powerpoint/2010/main" val="337827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dHAP4 Profile 16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9" y="1600200"/>
            <a:ext cx="6881582" cy="4525963"/>
          </a:xfrm>
        </p:spPr>
      </p:pic>
    </p:spTree>
    <p:extLst>
      <p:ext uri="{BB962C8B-B14F-4D97-AF65-F5344CB8AC3E}">
        <p14:creationId xmlns:p14="http://schemas.microsoft.com/office/powerpoint/2010/main" val="1587763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dHAP4 Profile 9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62" y="1600200"/>
            <a:ext cx="6917876" cy="4525963"/>
          </a:xfrm>
        </p:spPr>
      </p:pic>
    </p:spTree>
    <p:extLst>
      <p:ext uri="{BB962C8B-B14F-4D97-AF65-F5344CB8AC3E}">
        <p14:creationId xmlns:p14="http://schemas.microsoft.com/office/powerpoint/2010/main" val="66562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25</Words>
  <Application>Microsoft Office PowerPoint</Application>
  <PresentationFormat>On-screen Show (4:3)</PresentationFormat>
  <Paragraphs>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dHAP4 STEM Profiles</vt:lpstr>
      <vt:lpstr>dHAP4 all STEM Profiles</vt:lpstr>
      <vt:lpstr>dHAP4 Profile 48</vt:lpstr>
      <vt:lpstr>dHAP4 Profile 45</vt:lpstr>
      <vt:lpstr>dHAP4 Profile 40</vt:lpstr>
      <vt:lpstr>dHAP4 Profile 22</vt:lpstr>
      <vt:lpstr>dHAP4 Profile 16</vt:lpstr>
      <vt:lpstr>dHAP4 Profile 9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dHAP4 STEM Profiles</dc:title>
  <dc:creator>Finton, Alice</dc:creator>
  <cp:lastModifiedBy>Finton, Alice</cp:lastModifiedBy>
  <cp:revision>1</cp:revision>
  <dcterms:created xsi:type="dcterms:W3CDTF">2019-05-21T21:00:09Z</dcterms:created>
  <dcterms:modified xsi:type="dcterms:W3CDTF">2019-05-21T21:08:17Z</dcterms:modified>
</cp:coreProperties>
</file>