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1" r:id="rId8"/>
    <p:sldId id="259" r:id="rId9"/>
    <p:sldId id="264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7228-0DE6-A844-8086-C531CA3EA29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A531-811C-7340-BD84-418A244A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9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7228-0DE6-A844-8086-C531CA3EA29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A531-811C-7340-BD84-418A244A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4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7228-0DE6-A844-8086-C531CA3EA29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A531-811C-7340-BD84-418A244A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7228-0DE6-A844-8086-C531CA3EA29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A531-811C-7340-BD84-418A244A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8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7228-0DE6-A844-8086-C531CA3EA29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A531-811C-7340-BD84-418A244A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7228-0DE6-A844-8086-C531CA3EA29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A531-811C-7340-BD84-418A244A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7228-0DE6-A844-8086-C531CA3EA29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A531-811C-7340-BD84-418A244A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4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7228-0DE6-A844-8086-C531CA3EA29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A531-811C-7340-BD84-418A244A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7228-0DE6-A844-8086-C531CA3EA29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A531-811C-7340-BD84-418A244A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7228-0DE6-A844-8086-C531CA3EA29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A531-811C-7340-BD84-418A244A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7228-0DE6-A844-8086-C531CA3EA29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A531-811C-7340-BD84-418A244A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7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7228-0DE6-A844-8086-C531CA3EA296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A531-811C-7340-BD84-418A244AC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jpg"/><Relationship Id="rId12" Type="http://schemas.openxmlformats.org/officeDocument/2006/relationships/image" Target="../media/image30.jpg"/><Relationship Id="rId13" Type="http://schemas.openxmlformats.org/officeDocument/2006/relationships/image" Target="../media/image31.jpg"/><Relationship Id="rId14" Type="http://schemas.openxmlformats.org/officeDocument/2006/relationships/image" Target="../media/image32.jpg"/><Relationship Id="rId15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24.jpg"/><Relationship Id="rId7" Type="http://schemas.openxmlformats.org/officeDocument/2006/relationships/image" Target="../media/image25.jpg"/><Relationship Id="rId8" Type="http://schemas.openxmlformats.org/officeDocument/2006/relationships/image" Target="../media/image26.jpg"/><Relationship Id="rId9" Type="http://schemas.openxmlformats.org/officeDocument/2006/relationships/image" Target="../media/image27.jpg"/><Relationship Id="rId10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g"/><Relationship Id="rId12" Type="http://schemas.openxmlformats.org/officeDocument/2006/relationships/image" Target="../media/image12.jpg"/><Relationship Id="rId13" Type="http://schemas.openxmlformats.org/officeDocument/2006/relationships/image" Target="../media/image13.jpg"/><Relationship Id="rId14" Type="http://schemas.openxmlformats.org/officeDocument/2006/relationships/image" Target="../media/image14.jpg"/><Relationship Id="rId15" Type="http://schemas.openxmlformats.org/officeDocument/2006/relationships/image" Target="../media/image15.jpg"/><Relationship Id="rId16" Type="http://schemas.openxmlformats.org/officeDocument/2006/relationships/image" Target="../media/image16.jpg"/><Relationship Id="rId17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Relationship Id="rId10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dCIN5 Network on </a:t>
            </a:r>
            <a:r>
              <a:rPr lang="en-US" dirty="0" err="1" smtClean="0"/>
              <a:t>GRNmap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17570"/>
            <a:ext cx="6400800" cy="11212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Natalie Williams</a:t>
            </a:r>
          </a:p>
          <a:p>
            <a:r>
              <a:rPr lang="en-US" dirty="0" smtClean="0"/>
              <a:t>November 21, 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6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N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1828800"/>
          </a:xfrm>
          <a:prstGeom prst="rect">
            <a:avLst/>
          </a:prstGeom>
        </p:spPr>
      </p:pic>
      <p:pic>
        <p:nvPicPr>
          <p:cNvPr id="5" name="Picture 4" descr="GCR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43" y="0"/>
            <a:ext cx="2438400" cy="1828800"/>
          </a:xfrm>
          <a:prstGeom prst="rect">
            <a:avLst/>
          </a:prstGeom>
        </p:spPr>
      </p:pic>
      <p:pic>
        <p:nvPicPr>
          <p:cNvPr id="6" name="Picture 5" descr="GLN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43" y="0"/>
            <a:ext cx="2438400" cy="1828800"/>
          </a:xfrm>
          <a:prstGeom prst="rect">
            <a:avLst/>
          </a:prstGeom>
        </p:spPr>
      </p:pic>
      <p:pic>
        <p:nvPicPr>
          <p:cNvPr id="7" name="Picture 6" descr="HAP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2438400" cy="1828800"/>
          </a:xfrm>
          <a:prstGeom prst="rect">
            <a:avLst/>
          </a:prstGeom>
        </p:spPr>
      </p:pic>
      <p:pic>
        <p:nvPicPr>
          <p:cNvPr id="8" name="Picture 7" descr="HMO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286"/>
            <a:ext cx="2438400" cy="1828800"/>
          </a:xfrm>
          <a:prstGeom prst="rect">
            <a:avLst/>
          </a:prstGeom>
        </p:spPr>
      </p:pic>
      <p:pic>
        <p:nvPicPr>
          <p:cNvPr id="9" name="Picture 8" descr="MGA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43" y="1687286"/>
            <a:ext cx="2438400" cy="1828800"/>
          </a:xfrm>
          <a:prstGeom prst="rect">
            <a:avLst/>
          </a:prstGeom>
        </p:spPr>
      </p:pic>
      <p:pic>
        <p:nvPicPr>
          <p:cNvPr id="10" name="Picture 9" descr="MSN2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43" y="1687286"/>
            <a:ext cx="2438400" cy="1828800"/>
          </a:xfrm>
          <a:prstGeom prst="rect">
            <a:avLst/>
          </a:prstGeom>
        </p:spPr>
      </p:pic>
      <p:pic>
        <p:nvPicPr>
          <p:cNvPr id="11" name="Picture 10" descr="RDS3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687286"/>
            <a:ext cx="2438400" cy="1828800"/>
          </a:xfrm>
          <a:prstGeom prst="rect">
            <a:avLst/>
          </a:prstGeom>
        </p:spPr>
      </p:pic>
      <p:pic>
        <p:nvPicPr>
          <p:cNvPr id="12" name="Picture 11" descr="SFP1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0"/>
            <a:ext cx="2438400" cy="1828800"/>
          </a:xfrm>
          <a:prstGeom prst="rect">
            <a:avLst/>
          </a:prstGeom>
        </p:spPr>
      </p:pic>
      <p:pic>
        <p:nvPicPr>
          <p:cNvPr id="13" name="Picture 12" descr="STB5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43" y="3302000"/>
            <a:ext cx="2438400" cy="1828800"/>
          </a:xfrm>
          <a:prstGeom prst="rect">
            <a:avLst/>
          </a:prstGeom>
        </p:spPr>
      </p:pic>
      <p:pic>
        <p:nvPicPr>
          <p:cNvPr id="14" name="Picture 13" descr="SWI4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43" y="3302000"/>
            <a:ext cx="2438400" cy="1828800"/>
          </a:xfrm>
          <a:prstGeom prst="rect">
            <a:avLst/>
          </a:prstGeom>
        </p:spPr>
      </p:pic>
      <p:pic>
        <p:nvPicPr>
          <p:cNvPr id="15" name="Picture 14" descr="SWI5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302000"/>
            <a:ext cx="2438400" cy="1828800"/>
          </a:xfrm>
          <a:prstGeom prst="rect">
            <a:avLst/>
          </a:prstGeom>
        </p:spPr>
      </p:pic>
      <p:pic>
        <p:nvPicPr>
          <p:cNvPr id="16" name="Picture 15" descr="YHP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0"/>
            <a:ext cx="2438400" cy="1828800"/>
          </a:xfrm>
          <a:prstGeom prst="rect">
            <a:avLst/>
          </a:prstGeom>
        </p:spPr>
      </p:pic>
      <p:pic>
        <p:nvPicPr>
          <p:cNvPr id="17" name="Picture 16" descr="YOX1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43" y="5029200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9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6003"/>
              </p:ext>
            </p:extLst>
          </p:nvPr>
        </p:nvGraphicFramePr>
        <p:xfrm>
          <a:off x="2249714" y="907143"/>
          <a:ext cx="4680857" cy="501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854"/>
                <a:gridCol w="1501709"/>
                <a:gridCol w="2428294"/>
              </a:tblGrid>
              <a:tr h="228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threshold_b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production_rate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28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CIN5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0.2500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1.5792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44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GCR2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0.2253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0.2253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95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GLN3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0.7220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0.4174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95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HAP4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2.1782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1.0796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44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HMO1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1.7324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0.5122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44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MGA2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0.0252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0.2725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446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MSN2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1.4075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2.1830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95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RDS3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1.0634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0.2958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95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SFP1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0.8488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1.4101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95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STB5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1.4014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0.6012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95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SWI4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0.5609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0.3355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95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SWI5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0.5153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1.1400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95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YHP1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1.8135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1.8826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95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YOX1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0.2274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1.3668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7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Dahlquist</a:t>
            </a:r>
            <a:r>
              <a:rPr lang="en-US" dirty="0" smtClean="0"/>
              <a:t> generated a new database-network from the dCIN5 data.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networks were generated:</a:t>
            </a:r>
          </a:p>
          <a:p>
            <a:pPr lvl="1"/>
            <a:r>
              <a:rPr lang="en-US" dirty="0" smtClean="0"/>
              <a:t>17 genes and 32 edges, includes ZAP1</a:t>
            </a:r>
          </a:p>
          <a:p>
            <a:pPr lvl="1"/>
            <a:r>
              <a:rPr lang="en-US" dirty="0" smtClean="0"/>
              <a:t>14 genes and 25 edges, excludes ZAP1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5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 nodes, 32 edges dCIN5 network</a:t>
            </a:r>
            <a:endParaRPr lang="en-US" dirty="0"/>
          </a:p>
        </p:txBody>
      </p:sp>
      <p:pic>
        <p:nvPicPr>
          <p:cNvPr id="4" name="Picture 3" descr="unweighted_network_dCIN5_17-gene_32-ed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736"/>
            <a:ext cx="9144000" cy="47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8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Output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656255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Penalty</a:t>
                      </a:r>
                      <a:r>
                        <a:rPr lang="en-US" baseline="0" dirty="0" smtClean="0"/>
                        <a:t>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1.7570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LSE:minLSE</a:t>
                      </a:r>
                      <a:r>
                        <a:rPr lang="en-US" dirty="0" smtClean="0"/>
                        <a:t>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118,921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1828800"/>
          </a:xfrm>
          <a:prstGeom prst="rect">
            <a:avLst/>
          </a:prstGeom>
        </p:spPr>
      </p:pic>
      <p:pic>
        <p:nvPicPr>
          <p:cNvPr id="5" name="Picture 4" descr="CIN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43" y="0"/>
            <a:ext cx="2438400" cy="1828800"/>
          </a:xfrm>
          <a:prstGeom prst="rect">
            <a:avLst/>
          </a:prstGeom>
        </p:spPr>
      </p:pic>
      <p:pic>
        <p:nvPicPr>
          <p:cNvPr id="6" name="Picture 5" descr="GCR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57" y="0"/>
            <a:ext cx="2438400" cy="1828800"/>
          </a:xfrm>
          <a:prstGeom prst="rect">
            <a:avLst/>
          </a:prstGeom>
        </p:spPr>
      </p:pic>
      <p:pic>
        <p:nvPicPr>
          <p:cNvPr id="7" name="Picture 6" descr="GLN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0"/>
            <a:ext cx="2438400" cy="1828800"/>
          </a:xfrm>
          <a:prstGeom prst="rect">
            <a:avLst/>
          </a:prstGeom>
        </p:spPr>
      </p:pic>
      <p:pic>
        <p:nvPicPr>
          <p:cNvPr id="8" name="Picture 7" descr="HAP4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2438400" cy="1828800"/>
          </a:xfrm>
          <a:prstGeom prst="rect">
            <a:avLst/>
          </a:prstGeom>
        </p:spPr>
      </p:pic>
      <p:pic>
        <p:nvPicPr>
          <p:cNvPr id="9" name="Picture 8" descr="HMO1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828800"/>
            <a:ext cx="2438400" cy="1828800"/>
          </a:xfrm>
          <a:prstGeom prst="rect">
            <a:avLst/>
          </a:prstGeom>
        </p:spPr>
      </p:pic>
      <p:pic>
        <p:nvPicPr>
          <p:cNvPr id="10" name="Picture 9" descr="MCM1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1828800"/>
            <a:ext cx="2438400" cy="1828800"/>
          </a:xfrm>
          <a:prstGeom prst="rect">
            <a:avLst/>
          </a:prstGeom>
        </p:spPr>
      </p:pic>
      <p:pic>
        <p:nvPicPr>
          <p:cNvPr id="11" name="Picture 10" descr="MGA2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2438400" cy="1828800"/>
          </a:xfrm>
          <a:prstGeom prst="rect">
            <a:avLst/>
          </a:prstGeom>
        </p:spPr>
      </p:pic>
      <p:pic>
        <p:nvPicPr>
          <p:cNvPr id="12" name="Picture 11" descr="MSN2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0"/>
            <a:ext cx="2438400" cy="1828800"/>
          </a:xfrm>
          <a:prstGeom prst="rect">
            <a:avLst/>
          </a:prstGeom>
        </p:spPr>
      </p:pic>
      <p:pic>
        <p:nvPicPr>
          <p:cNvPr id="13" name="Picture 12" descr="RDS3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657600"/>
            <a:ext cx="2438400" cy="1828800"/>
          </a:xfrm>
          <a:prstGeom prst="rect">
            <a:avLst/>
          </a:prstGeom>
        </p:spPr>
      </p:pic>
      <p:pic>
        <p:nvPicPr>
          <p:cNvPr id="14" name="Picture 13" descr="SFP1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57" y="3657600"/>
            <a:ext cx="2438400" cy="1828800"/>
          </a:xfrm>
          <a:prstGeom prst="rect">
            <a:avLst/>
          </a:prstGeom>
        </p:spPr>
      </p:pic>
      <p:pic>
        <p:nvPicPr>
          <p:cNvPr id="15" name="Picture 14" descr="STB5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657600"/>
            <a:ext cx="2438400" cy="1828800"/>
          </a:xfrm>
          <a:prstGeom prst="rect">
            <a:avLst/>
          </a:prstGeom>
        </p:spPr>
      </p:pic>
      <p:pic>
        <p:nvPicPr>
          <p:cNvPr id="16" name="Picture 15" descr="SWI4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5029200"/>
            <a:ext cx="2438400" cy="1828800"/>
          </a:xfrm>
          <a:prstGeom prst="rect">
            <a:avLst/>
          </a:prstGeom>
        </p:spPr>
      </p:pic>
      <p:pic>
        <p:nvPicPr>
          <p:cNvPr id="17" name="Picture 16" descr="SWI5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14" y="5029200"/>
            <a:ext cx="2438400" cy="1828800"/>
          </a:xfrm>
          <a:prstGeom prst="rect">
            <a:avLst/>
          </a:prstGeom>
        </p:spPr>
      </p:pic>
      <p:pic>
        <p:nvPicPr>
          <p:cNvPr id="18" name="Picture 17" descr="YHP1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43" y="5029200"/>
            <a:ext cx="2438400" cy="1828800"/>
          </a:xfrm>
          <a:prstGeom prst="rect">
            <a:avLst/>
          </a:prstGeom>
        </p:spPr>
      </p:pic>
      <p:pic>
        <p:nvPicPr>
          <p:cNvPr id="19" name="Picture 18" descr="YOX1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029200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0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AP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86" y="160020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0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79507"/>
              </p:ext>
            </p:extLst>
          </p:nvPr>
        </p:nvGraphicFramePr>
        <p:xfrm>
          <a:off x="1651000" y="780143"/>
          <a:ext cx="5061859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905"/>
                <a:gridCol w="2155977"/>
                <a:gridCol w="2155977"/>
              </a:tblGrid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threshold_b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production_rate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ACE2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1.4950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0.2233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CIN5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0.3752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0.8464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GCR2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0.2328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0.2328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GLN3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0.5978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0.2889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HAP4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3.1300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1.2711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HMO1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1.8877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0.5459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MCM1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0.2061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0.1443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MGA2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0.0327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0.2674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MSN2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1.8024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2.6109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RDS3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0.6593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0.1996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SFP1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0.7107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0.5865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STB5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0.1796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0.2471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SWI4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1.7389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0.2758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SWI5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0.1242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0.8183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YHP1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0.9109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0.7462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YOX1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0.0539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1.1141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  <a:tr h="259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ZAP1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0.1322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0.1322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69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 nodes, 25 edges dCIN5 network</a:t>
            </a:r>
            <a:endParaRPr lang="en-US" dirty="0"/>
          </a:p>
        </p:txBody>
      </p:sp>
      <p:pic>
        <p:nvPicPr>
          <p:cNvPr id="5" name="Picture 4" descr="unweighted_dCIN5_14-nodes_25-ed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172"/>
            <a:ext cx="9144000" cy="472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0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730616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Penalty</a:t>
                      </a:r>
                      <a:r>
                        <a:rPr lang="en-US" baseline="0" dirty="0" smtClean="0"/>
                        <a:t>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1.8830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LSE:minLSE</a:t>
                      </a:r>
                      <a:r>
                        <a:rPr lang="en-US" baseline="0" dirty="0" smtClean="0"/>
                        <a:t>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1.3580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53,862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46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204</Words>
  <Application>Microsoft Macintosh PowerPoint</Application>
  <PresentationFormat>On-screen Show (4:3)</PresentationFormat>
  <Paragraphs>134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Running dCIN5 Network on GRNmap</vt:lpstr>
      <vt:lpstr>Dr. Dahlquist generated a new database-network from the dCIN5 data.</vt:lpstr>
      <vt:lpstr>17 nodes, 32 edges dCIN5 network</vt:lpstr>
      <vt:lpstr>Parameter Output </vt:lpstr>
      <vt:lpstr>PowerPoint Presentation</vt:lpstr>
      <vt:lpstr>PowerPoint Presentation</vt:lpstr>
      <vt:lpstr>PowerPoint Presentation</vt:lpstr>
      <vt:lpstr>14 nodes, 25 edges dCIN5 network</vt:lpstr>
      <vt:lpstr>Parameter 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dCIN5 Network on GRNmap</dc:title>
  <dc:creator>Natalie Williams</dc:creator>
  <cp:lastModifiedBy>Natalie Williams</cp:lastModifiedBy>
  <cp:revision>6</cp:revision>
  <dcterms:created xsi:type="dcterms:W3CDTF">2016-11-21T20:08:23Z</dcterms:created>
  <dcterms:modified xsi:type="dcterms:W3CDTF">2016-11-21T21:24:00Z</dcterms:modified>
</cp:coreProperties>
</file>