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E7F6-D24C-4B3F-B249-97C90829233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7A80-A620-4BED-9A34-2EE1850C5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7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E7F6-D24C-4B3F-B249-97C90829233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7A80-A620-4BED-9A34-2EE1850C5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7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E7F6-D24C-4B3F-B249-97C90829233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7A80-A620-4BED-9A34-2EE1850C5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5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E7F6-D24C-4B3F-B249-97C90829233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7A80-A620-4BED-9A34-2EE1850C5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8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E7F6-D24C-4B3F-B249-97C90829233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7A80-A620-4BED-9A34-2EE1850C5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5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E7F6-D24C-4B3F-B249-97C90829233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7A80-A620-4BED-9A34-2EE1850C5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4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E7F6-D24C-4B3F-B249-97C90829233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7A80-A620-4BED-9A34-2EE1850C5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1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E7F6-D24C-4B3F-B249-97C90829233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7A80-A620-4BED-9A34-2EE1850C5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5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E7F6-D24C-4B3F-B249-97C90829233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7A80-A620-4BED-9A34-2EE1850C5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9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E7F6-D24C-4B3F-B249-97C90829233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7A80-A620-4BED-9A34-2EE1850C5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9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E7F6-D24C-4B3F-B249-97C90829233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7A80-A620-4BED-9A34-2EE1850C5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0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6E7F6-D24C-4B3F-B249-97C908292334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97A80-A620-4BED-9A34-2EE1850C5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dCIN5 STEM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1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228600"/>
            <a:ext cx="235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dCIN5 all STEM profiles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968" y="1195075"/>
            <a:ext cx="6716063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6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dCIN5 Profile 45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10" y="1037891"/>
            <a:ext cx="7373380" cy="47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1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dCIN5 Profile 38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29" y="1600200"/>
            <a:ext cx="7080941" cy="4525963"/>
          </a:xfrm>
        </p:spPr>
      </p:pic>
    </p:spTree>
    <p:extLst>
      <p:ext uri="{BB962C8B-B14F-4D97-AF65-F5344CB8AC3E}">
        <p14:creationId xmlns:p14="http://schemas.microsoft.com/office/powerpoint/2010/main" val="1816508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dCIN5 Profile 22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69" y="1600200"/>
            <a:ext cx="6969261" cy="4525963"/>
          </a:xfrm>
        </p:spPr>
      </p:pic>
    </p:spTree>
    <p:extLst>
      <p:ext uri="{BB962C8B-B14F-4D97-AF65-F5344CB8AC3E}">
        <p14:creationId xmlns:p14="http://schemas.microsoft.com/office/powerpoint/2010/main" val="158075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dCIN5 Profile 9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02" y="1600200"/>
            <a:ext cx="6990596" cy="4525963"/>
          </a:xfrm>
        </p:spPr>
      </p:pic>
    </p:spTree>
    <p:extLst>
      <p:ext uri="{BB962C8B-B14F-4D97-AF65-F5344CB8AC3E}">
        <p14:creationId xmlns:p14="http://schemas.microsoft.com/office/powerpoint/2010/main" val="37646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dCIN5 Profile 7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14" y="1600200"/>
            <a:ext cx="7032372" cy="4525963"/>
          </a:xfrm>
        </p:spPr>
      </p:pic>
    </p:spTree>
    <p:extLst>
      <p:ext uri="{BB962C8B-B14F-4D97-AF65-F5344CB8AC3E}">
        <p14:creationId xmlns:p14="http://schemas.microsoft.com/office/powerpoint/2010/main" val="104890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dCIN5 Profile 2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08" y="1600200"/>
            <a:ext cx="6945784" cy="4525963"/>
          </a:xfrm>
        </p:spPr>
      </p:pic>
    </p:spTree>
    <p:extLst>
      <p:ext uri="{BB962C8B-B14F-4D97-AF65-F5344CB8AC3E}">
        <p14:creationId xmlns:p14="http://schemas.microsoft.com/office/powerpoint/2010/main" val="2159355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dCIN5 Profile 0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21" y="1600200"/>
            <a:ext cx="6872758" cy="4525963"/>
          </a:xfrm>
        </p:spPr>
      </p:pic>
    </p:spTree>
    <p:extLst>
      <p:ext uri="{BB962C8B-B14F-4D97-AF65-F5344CB8AC3E}">
        <p14:creationId xmlns:p14="http://schemas.microsoft.com/office/powerpoint/2010/main" val="2281748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28</Words>
  <Application>Microsoft Office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dCIN5 STEM Results</vt:lpstr>
      <vt:lpstr>PowerPoint Presentation</vt:lpstr>
      <vt:lpstr>dCIN5 Profile 45</vt:lpstr>
      <vt:lpstr>dCIN5 Profile 38</vt:lpstr>
      <vt:lpstr>dCIN5 Profile 22</vt:lpstr>
      <vt:lpstr>dCIN5 Profile 9</vt:lpstr>
      <vt:lpstr>dCIN5 Profile 7</vt:lpstr>
      <vt:lpstr>dCIN5 Profile 2</vt:lpstr>
      <vt:lpstr>dCIN5 Profile 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Finton, Alice</dc:creator>
  <cp:lastModifiedBy>Finton, Alice</cp:lastModifiedBy>
  <cp:revision>5</cp:revision>
  <dcterms:created xsi:type="dcterms:W3CDTF">2019-05-21T19:15:52Z</dcterms:created>
  <dcterms:modified xsi:type="dcterms:W3CDTF">2019-05-21T20:22:17Z</dcterms:modified>
</cp:coreProperties>
</file>