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1" r:id="rId6"/>
    <p:sldId id="257" r:id="rId7"/>
    <p:sldId id="258" r:id="rId8"/>
    <p:sldId id="259" r:id="rId9"/>
    <p:sldId id="260" r:id="rId10"/>
    <p:sldId id="266" r:id="rId11"/>
    <p:sldId id="262" r:id="rId12"/>
    <p:sldId id="263" r:id="rId13"/>
    <p:sldId id="264" r:id="rId14"/>
    <p:sldId id="265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B4A5B-FCD0-451C-BC25-A6F99424C401}" v="1" dt="2025-02-20T21:28:09.33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27" autoAdjust="0"/>
    <p:restoredTop sz="94660"/>
  </p:normalViewPr>
  <p:slideViewPr>
    <p:cSldViewPr snapToGrid="0">
      <p:cViewPr varScale="1">
        <p:scale>
          <a:sx n="55" d="100"/>
          <a:sy n="55" d="100"/>
        </p:scale>
        <p:origin x="44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93A4D-EF1A-D596-194D-4742393218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7E8D38-E133-3AD0-44F6-FADB79A89B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1B2611-40E2-9F8A-E242-3480D2C4D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D72-C602-4B3C-9DF5-759589FF4B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871F85-E5C7-DE7F-DAB8-8C55FB545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CC8C29-A435-C0AE-F19E-D96875850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46B9-7039-4D4C-AEB2-7C225E19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2765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EFBF3-4659-809E-3118-4F5145B21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45D929-1B51-1169-24D4-DC9CD74482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61D67-632E-8F4F-DB0D-047BEC2A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D72-C602-4B3C-9DF5-759589FF4B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8845E6-C0AC-6A08-72EA-019B1B9CD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3CCC2-D3FD-4EAC-CACA-A7671E8C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46B9-7039-4D4C-AEB2-7C225E19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1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89E3C9-CC30-EEEE-671B-34F4362628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C71A3-9C38-25FD-AAC1-70CEB69956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F8F0B1-E811-26CE-D131-015DA2EA4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D72-C602-4B3C-9DF5-759589FF4B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07342A-CD2F-7BFE-172E-4D577DF9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EE54E-9A1E-4968-05E7-A172AC07F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46B9-7039-4D4C-AEB2-7C225E19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2348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DB7E-062D-5D37-09FD-74D57E066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1F71CD-2225-B79E-FC2D-301766F1F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7CFDC-8B4F-27A4-9C1B-2F13EF57B4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D72-C602-4B3C-9DF5-759589FF4B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3FCFFB-FC2C-4A3B-A6D1-5DE3DD85A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C025A-F973-1476-4726-CB7C3745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46B9-7039-4D4C-AEB2-7C225E19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486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5CAFBC-55D9-40DB-E87C-715C0C182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559E33-E76B-FF6C-9D1B-E1678682FF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146F9-358B-8A2E-BB1B-0CA7FFABB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D72-C602-4B3C-9DF5-759589FF4B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766EF-5125-F224-5678-C544696742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375B5-F1B5-22D6-5D12-96ECE1FB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46B9-7039-4D4C-AEB2-7C225E19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770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7BC35-2A12-3005-4355-0C73860DF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5F7703-269D-A0D7-C20D-D8E5522BF4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269712-004C-946E-1904-27A1C2130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338EC5-F6F5-7066-FBC3-9ECB7ABA50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D72-C602-4B3C-9DF5-759589FF4B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5442D-7C22-D323-0150-0499784C2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E6B763-37BA-70C1-58B2-132C0D78E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46B9-7039-4D4C-AEB2-7C225E19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548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DE85B7-0760-C0ED-3592-0CD5019A1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0B313F-B989-64C8-E712-DC8AFCD3C9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CE7136-837C-CC88-1A7A-6426C22C2C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34113-388E-0B48-E937-8401BB32B8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4A2DB-DA4A-607B-9EB5-90C8859C98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5E45FF5-D804-0061-2DB3-DF18DF27E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D72-C602-4B3C-9DF5-759589FF4B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B9FF33-D5E9-F72B-A276-9A890110D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B4B4F0-2E99-FDB2-AF90-17D30A9C0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46B9-7039-4D4C-AEB2-7C225E19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119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65847-E622-2C6D-5B13-E0BBCE31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C5F118-F0CC-AAD5-C922-ACC7CC09D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D72-C602-4B3C-9DF5-759589FF4B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EE1247-AFFB-268B-C0CC-B7C3F0071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FA074-1FC6-72A6-E40B-5FD331BC0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46B9-7039-4D4C-AEB2-7C225E19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280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C67F39-7360-E8EF-F680-24F75FC62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D72-C602-4B3C-9DF5-759589FF4B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77BEA3-069B-8060-7C80-95938D002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50769-C479-A048-A95B-480871619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46B9-7039-4D4C-AEB2-7C225E19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18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79137-782C-2F28-562C-7924E7F78F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44216A-65AE-8664-68F4-7C90F46DB6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A84935-0DBE-6A03-DB32-7464FABC3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02AC5-F739-19C4-C559-FCDB457B2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D72-C602-4B3C-9DF5-759589FF4B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D03E02-5244-4579-6ADC-6A6C4B993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001C7-E73C-46C7-9905-DB60FA35D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46B9-7039-4D4C-AEB2-7C225E19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71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4885-E339-1808-A38F-967D560F1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472773-194C-9670-75D3-32B37C15E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7002A3-DBBF-0854-4055-3037FC93DC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2A826B-F0C3-5BAE-972C-2A84937EC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7AFD72-C602-4B3C-9DF5-759589FF4B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3D0F9B-11E5-A6FA-AEF4-3D89C4056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4956D-2BF5-AF1E-CF04-DD2ED748C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2346B9-7039-4D4C-AEB2-7C225E19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748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98058E-6EA3-A358-1AA9-C91F29A0F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81318-05B6-E315-2059-F714E6307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F00F49-F5E5-13CA-0A33-3893108A8F8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7AFD72-C602-4B3C-9DF5-759589FF4B9B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F204B-719E-9CBC-4B68-DF03893164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1D106D-6912-8F78-89A0-8B8378A067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2346B9-7039-4D4C-AEB2-7C225E193A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30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emf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11E8-68E8-CEB9-3E1D-9A283E2ECB0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Parameter Estimation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209DF-B2AA-642B-187D-B4774F3AF4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55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5C4C6B-1359-D8E3-0537-4A5A5E5009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9BC567F-7EBD-5C9C-EFCA-5092F1CDA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B87CEC63-782B-7991-BA92-1414F5ACB8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69346"/>
            <a:ext cx="10512547" cy="440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8532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3DD395-1615-1965-A279-49E2D48DC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0C393D-8FD0-65B7-A70F-A91478DD45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275778BA-A87B-62FB-0083-B82E5AC1F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74299"/>
            <a:ext cx="10512547" cy="419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870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4073-8E8B-B617-FF75-1452961C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7824" cy="244475"/>
          </a:xfrm>
        </p:spPr>
        <p:txBody>
          <a:bodyPr>
            <a:normAutofit fontScale="90000"/>
          </a:bodyPr>
          <a:lstStyle/>
          <a:p>
            <a:r>
              <a:rPr lang="en-US" sz="1600" dirty="0"/>
              <a:t>Coherent 1</a:t>
            </a:r>
          </a:p>
        </p:txBody>
      </p:sp>
      <p:pic>
        <p:nvPicPr>
          <p:cNvPr id="5" name="Content Placeholder 4" descr="A screen shot of a computer&#10;&#10;Description automatically generated">
            <a:extLst>
              <a:ext uri="{FF2B5EF4-FFF2-40B4-BE49-F238E27FC236}">
                <a16:creationId xmlns:a16="http://schemas.microsoft.com/office/drawing/2014/main" id="{E262AF48-97E9-7E37-6E73-DCE2C6B477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91" t="26129" r="18751" b="20062"/>
          <a:stretch/>
        </p:blipFill>
        <p:spPr>
          <a:xfrm>
            <a:off x="457014" y="603900"/>
            <a:ext cx="2277547" cy="1564655"/>
          </a:xfrm>
        </p:spPr>
      </p:pic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A5935F35-E6CE-2584-221C-0EDD149525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81" t="27474" r="17861" b="24847"/>
          <a:stretch/>
        </p:blipFill>
        <p:spPr>
          <a:xfrm>
            <a:off x="6431825" y="603900"/>
            <a:ext cx="2820959" cy="1705570"/>
          </a:xfrm>
          <a:prstGeom prst="rect">
            <a:avLst/>
          </a:prstGeom>
        </p:spPr>
      </p:pic>
      <p:pic>
        <p:nvPicPr>
          <p:cNvPr id="9" name="Picture 8" descr="A screen shot of a computer&#10;&#10;Description automatically generated">
            <a:extLst>
              <a:ext uri="{FF2B5EF4-FFF2-40B4-BE49-F238E27FC236}">
                <a16:creationId xmlns:a16="http://schemas.microsoft.com/office/drawing/2014/main" id="{78DDB715-C4BC-E253-5749-361C5B4174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0" t="27577" r="18657" b="21174"/>
          <a:stretch/>
        </p:blipFill>
        <p:spPr>
          <a:xfrm>
            <a:off x="3366851" y="603900"/>
            <a:ext cx="2432684" cy="1565574"/>
          </a:xfrm>
          <a:prstGeom prst="rect">
            <a:avLst/>
          </a:prstGeom>
        </p:spPr>
      </p:pic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D82815DB-3C97-0A1F-8E9A-7C8957119F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51" t="27141" r="19091" b="25181"/>
          <a:stretch/>
        </p:blipFill>
        <p:spPr>
          <a:xfrm>
            <a:off x="9604110" y="615300"/>
            <a:ext cx="2587890" cy="1564655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79131E3F-74C2-AFC9-A58B-D23EBE7E54B0}"/>
              </a:ext>
            </a:extLst>
          </p:cNvPr>
          <p:cNvSpPr txBox="1">
            <a:spLocks/>
          </p:cNvSpPr>
          <p:nvPr/>
        </p:nvSpPr>
        <p:spPr>
          <a:xfrm>
            <a:off x="3742246" y="359425"/>
            <a:ext cx="1187824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Coherent 2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7B0401E-6FBB-322C-1E4E-64E19A4DBF77}"/>
              </a:ext>
            </a:extLst>
          </p:cNvPr>
          <p:cNvSpPr txBox="1">
            <a:spLocks/>
          </p:cNvSpPr>
          <p:nvPr/>
        </p:nvSpPr>
        <p:spPr>
          <a:xfrm>
            <a:off x="6844103" y="370825"/>
            <a:ext cx="1187824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Coherent 3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4B25D28-D182-C8DA-328B-B1B6B14DA91F}"/>
              </a:ext>
            </a:extLst>
          </p:cNvPr>
          <p:cNvSpPr txBox="1">
            <a:spLocks/>
          </p:cNvSpPr>
          <p:nvPr/>
        </p:nvSpPr>
        <p:spPr>
          <a:xfrm>
            <a:off x="10441039" y="280939"/>
            <a:ext cx="1187824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Coherent 4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64F418F-8A20-4561-1313-0657F15985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10271" y="3116580"/>
            <a:ext cx="10043107" cy="2567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4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with numbers and dots&#10;&#10;AI-generated content may be incorrect.">
            <a:extLst>
              <a:ext uri="{FF2B5EF4-FFF2-40B4-BE49-F238E27FC236}">
                <a16:creationId xmlns:a16="http://schemas.microsoft.com/office/drawing/2014/main" id="{81AB7E7D-2E0E-6C0D-691F-E7FF7BE91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4968" y="968301"/>
            <a:ext cx="3278292" cy="1909810"/>
          </a:xfrm>
          <a:prstGeom prst="rect">
            <a:avLst/>
          </a:prstGeom>
        </p:spPr>
      </p:pic>
      <p:pic>
        <p:nvPicPr>
          <p:cNvPr id="11" name="Picture 10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88A8EEF6-E9AC-ADDA-6923-111099CB68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6984" y="968301"/>
            <a:ext cx="3743538" cy="2170166"/>
          </a:xfrm>
          <a:prstGeom prst="rect">
            <a:avLst/>
          </a:prstGeom>
        </p:spPr>
      </p:pic>
      <p:pic>
        <p:nvPicPr>
          <p:cNvPr id="7" name="Picture 6" descr="A graph with blue dots&#10;&#10;AI-generated content may be incorrect.">
            <a:extLst>
              <a:ext uri="{FF2B5EF4-FFF2-40B4-BE49-F238E27FC236}">
                <a16:creationId xmlns:a16="http://schemas.microsoft.com/office/drawing/2014/main" id="{EF2E3055-1B47-5C01-7CC3-EF81E80965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78" y="965850"/>
            <a:ext cx="3239769" cy="1899175"/>
          </a:xfrm>
          <a:prstGeom prst="rect">
            <a:avLst/>
          </a:prstGeom>
        </p:spPr>
      </p:pic>
      <p:pic>
        <p:nvPicPr>
          <p:cNvPr id="8" name="Picture 7" descr="A graph with blue dots&#10;&#10;AI-generated content may be incorrect.">
            <a:extLst>
              <a:ext uri="{FF2B5EF4-FFF2-40B4-BE49-F238E27FC236}">
                <a16:creationId xmlns:a16="http://schemas.microsoft.com/office/drawing/2014/main" id="{6CEE1CF5-E42B-BD80-E940-B4EFA43D8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4968" y="3918122"/>
            <a:ext cx="3278292" cy="1902965"/>
          </a:xfrm>
          <a:prstGeom prst="rect">
            <a:avLst/>
          </a:prstGeom>
        </p:spPr>
      </p:pic>
      <p:pic>
        <p:nvPicPr>
          <p:cNvPr id="15" name="Picture 14" descr="A graph with blue dots&#10;&#10;AI-generated content may be incorrect.">
            <a:extLst>
              <a:ext uri="{FF2B5EF4-FFF2-40B4-BE49-F238E27FC236}">
                <a16:creationId xmlns:a16="http://schemas.microsoft.com/office/drawing/2014/main" id="{6E4B64D3-5244-0118-30DB-21289C555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96985" y="3922932"/>
            <a:ext cx="3743538" cy="2173029"/>
          </a:xfrm>
          <a:prstGeom prst="rect">
            <a:avLst/>
          </a:prstGeom>
        </p:spPr>
      </p:pic>
      <p:pic>
        <p:nvPicPr>
          <p:cNvPr id="6" name="Picture 5" descr="A graph with blue dots&#10;&#10;AI-generated content may be incorrect.">
            <a:extLst>
              <a:ext uri="{FF2B5EF4-FFF2-40B4-BE49-F238E27FC236}">
                <a16:creationId xmlns:a16="http://schemas.microsoft.com/office/drawing/2014/main" id="{91764D7A-349E-1689-D80C-3C4C9D322E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1477" y="3921912"/>
            <a:ext cx="3239769" cy="189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108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247997-DA3E-2E57-5BFA-F883AD7B9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895992D5-151C-37C6-B421-11FAE0CC6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17763"/>
            <a:ext cx="10512547" cy="390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424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615058-66D2-8AC8-25DA-4D4418C9D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C6072FAC-873D-228F-FE2D-B14FCC040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9820"/>
            <a:ext cx="10512547" cy="424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93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50003A2-C5CD-2149-31FB-00EA1535D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B02549FE-46A8-0D87-D2C9-FE65303F1D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80095"/>
            <a:ext cx="10512547" cy="438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505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701A5-118C-77FE-F9EC-CCDD2F1F9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B143B-BA53-521A-654D-23B1C774E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87824" cy="244475"/>
          </a:xfrm>
        </p:spPr>
        <p:txBody>
          <a:bodyPr>
            <a:normAutofit fontScale="90000"/>
          </a:bodyPr>
          <a:lstStyle/>
          <a:p>
            <a:r>
              <a:rPr lang="en-US" sz="1600" dirty="0"/>
              <a:t>Incoherent 1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5BF4E7B-AF00-DB87-3734-745CA29B08DC}"/>
              </a:ext>
            </a:extLst>
          </p:cNvPr>
          <p:cNvSpPr txBox="1">
            <a:spLocks/>
          </p:cNvSpPr>
          <p:nvPr/>
        </p:nvSpPr>
        <p:spPr>
          <a:xfrm>
            <a:off x="3742246" y="359425"/>
            <a:ext cx="1187824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Incoherent 2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9F27277-5727-32F4-3BA2-97A00CFA6E59}"/>
              </a:ext>
            </a:extLst>
          </p:cNvPr>
          <p:cNvSpPr txBox="1">
            <a:spLocks/>
          </p:cNvSpPr>
          <p:nvPr/>
        </p:nvSpPr>
        <p:spPr>
          <a:xfrm>
            <a:off x="6844103" y="370825"/>
            <a:ext cx="1187824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Incoherent 3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39832A8-5737-0672-F7AB-B1C2853F2C21}"/>
              </a:ext>
            </a:extLst>
          </p:cNvPr>
          <p:cNvSpPr txBox="1">
            <a:spLocks/>
          </p:cNvSpPr>
          <p:nvPr/>
        </p:nvSpPr>
        <p:spPr>
          <a:xfrm>
            <a:off x="10441039" y="280939"/>
            <a:ext cx="1187824" cy="244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600" dirty="0"/>
              <a:t>Incoherent 4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C5ED94E-F3AD-CA79-78C3-72A81E6BE4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22" y="780362"/>
            <a:ext cx="2283836" cy="127269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5CFA88E-2D70-59D1-99CE-AB6DA204C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3409" y="675386"/>
            <a:ext cx="3030201" cy="170557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C5A4089-C32C-203A-EE68-864A4EA973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3188" y="778082"/>
            <a:ext cx="2389084" cy="137767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EBE332A-0BDA-A3C1-9935-70C20C2490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34149" y="633455"/>
            <a:ext cx="2813779" cy="170557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9A56DCA-CDAD-6E02-65B9-3F49A55B6C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8622" y="3254641"/>
            <a:ext cx="11088835" cy="2528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477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AB97464-F9EF-C25B-2906-8EA40CEC2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screenshot of a graph&#10;&#10;AI-generated content may be incorrect.">
            <a:extLst>
              <a:ext uri="{FF2B5EF4-FFF2-40B4-BE49-F238E27FC236}">
                <a16:creationId xmlns:a16="http://schemas.microsoft.com/office/drawing/2014/main" id="{31B40C72-D307-53A5-C60B-8D723EA4CB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74158"/>
            <a:ext cx="10512547" cy="439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127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3475E7-316B-915B-4551-38BB1D5EB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F29798-D584-4792-9B62-3F5F5C36D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D112ED3-C5B8-DD0D-67F5-7364A933E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805"/>
            <a:ext cx="10515600" cy="150588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52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1F2FCA13-4024-C726-6F8C-F10B1C793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43723"/>
            <a:ext cx="10512547" cy="4253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1813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70f1269-45c1-4463-99ba-5dc4e57c7df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B5B7ED115EF04980BBFAFC51672553" ma:contentTypeVersion="9" ma:contentTypeDescription="Create a new document." ma:contentTypeScope="" ma:versionID="43a679fe5cbd3b1dc01cea5b3bb6a16a">
  <xsd:schema xmlns:xsd="http://www.w3.org/2001/XMLSchema" xmlns:xs="http://www.w3.org/2001/XMLSchema" xmlns:p="http://schemas.microsoft.com/office/2006/metadata/properties" xmlns:ns3="070f1269-45c1-4463-99ba-5dc4e57c7dff" xmlns:ns4="7bf50b4b-6300-445a-aea1-306a2291592c" targetNamespace="http://schemas.microsoft.com/office/2006/metadata/properties" ma:root="true" ma:fieldsID="b0963d0390b393dc53bf13ff5a8315f4" ns3:_="" ns4:_="">
    <xsd:import namespace="070f1269-45c1-4463-99ba-5dc4e57c7dff"/>
    <xsd:import namespace="7bf50b4b-6300-445a-aea1-306a2291592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70f1269-45c1-4463-99ba-5dc4e57c7df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f50b4b-6300-445a-aea1-306a2291592c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9F1649A-A424-4F16-AFEA-54C18884E2B7}">
  <ds:schemaRefs>
    <ds:schemaRef ds:uri="http://schemas.microsoft.com/office/infopath/2007/PartnerControls"/>
    <ds:schemaRef ds:uri="070f1269-45c1-4463-99ba-5dc4e57c7dff"/>
    <ds:schemaRef ds:uri="http://purl.org/dc/terms/"/>
    <ds:schemaRef ds:uri="http://www.w3.org/XML/1998/namespace"/>
    <ds:schemaRef ds:uri="http://purl.org/dc/dcmitype/"/>
    <ds:schemaRef ds:uri="http://purl.org/dc/elements/1.1/"/>
    <ds:schemaRef ds:uri="http://schemas.microsoft.com/office/2006/documentManagement/types"/>
    <ds:schemaRef ds:uri="http://schemas.openxmlformats.org/package/2006/metadata/core-properties"/>
    <ds:schemaRef ds:uri="7bf50b4b-6300-445a-aea1-306a2291592c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56066EB-7ADA-4E28-B766-53F281D85C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22F01DE-1153-4C34-A09C-B1DD83FA9AB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70f1269-45c1-4463-99ba-5dc4e57c7dff"/>
    <ds:schemaRef ds:uri="7bf50b4b-6300-445a-aea1-306a2291592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19</Words>
  <Application>Microsoft Office PowerPoint</Application>
  <PresentationFormat>Widescreen</PresentationFormat>
  <Paragraphs>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Parameter Estimation Function</vt:lpstr>
      <vt:lpstr>Coherent 1</vt:lpstr>
      <vt:lpstr>PowerPoint Presentation</vt:lpstr>
      <vt:lpstr>PowerPoint Presentation</vt:lpstr>
      <vt:lpstr>PowerPoint Presentation</vt:lpstr>
      <vt:lpstr>PowerPoint Presentation</vt:lpstr>
      <vt:lpstr>Incoherent 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Chun, Nikki</dc:creator>
  <cp:lastModifiedBy>Chun, Nikki</cp:lastModifiedBy>
  <cp:revision>2</cp:revision>
  <dcterms:created xsi:type="dcterms:W3CDTF">2025-02-20T20:47:31Z</dcterms:created>
  <dcterms:modified xsi:type="dcterms:W3CDTF">2025-02-20T21:30:24Z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0x0101008DB5B7ED115EF04980BBFAFC51672553</vt:lpwstr>
  </property>
</Properties>
</file>