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21" Type="http://schemas.openxmlformats.org/officeDocument/2006/relationships/slide" Target="slides/slide17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Shape 13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Shape 13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Shape 14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Visuals of Weighted Graphs from the Edge Deletion Experiment </a:t>
            </a:r>
            <a:endParaRPr sz="3000"/>
          </a:p>
        </p:txBody>
      </p:sp>
      <p:sp>
        <p:nvSpPr>
          <p:cNvPr id="55" name="Shape 5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Lauren Kelly</a:t>
            </a:r>
            <a:endParaRPr sz="18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Data Analysis Meeting</a:t>
            </a:r>
            <a:endParaRPr sz="18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April 6, 2018</a:t>
            </a:r>
            <a:endParaRPr sz="18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HMO1→ CIN5 Deletion Network</a:t>
            </a:r>
            <a:endParaRPr/>
          </a:p>
        </p:txBody>
      </p:sp>
      <p:pic>
        <p:nvPicPr>
          <p:cNvPr id="109" name="Shape 1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6100" y="1017725"/>
            <a:ext cx="7071803" cy="3820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HMO1→ HAP4 Deletion Network</a:t>
            </a:r>
            <a:endParaRPr/>
          </a:p>
        </p:txBody>
      </p:sp>
      <p:pic>
        <p:nvPicPr>
          <p:cNvPr id="115" name="Shape 1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3888" y="1114650"/>
            <a:ext cx="6656218" cy="3820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HMO1→ HMO1 Deletion Network</a:t>
            </a:r>
            <a:endParaRPr/>
          </a:p>
        </p:txBody>
      </p:sp>
      <p:pic>
        <p:nvPicPr>
          <p:cNvPr id="121" name="Shape 1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8100" y="1017725"/>
            <a:ext cx="6887809" cy="3820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HMO1→ MSN2 Deletion Network</a:t>
            </a:r>
            <a:endParaRPr/>
          </a:p>
        </p:txBody>
      </p:sp>
      <p:pic>
        <p:nvPicPr>
          <p:cNvPr id="127" name="Shape 1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2650" y="1017725"/>
            <a:ext cx="6238712" cy="3820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HMO1→ YOX1 Deletion Network</a:t>
            </a:r>
            <a:endParaRPr/>
          </a:p>
        </p:txBody>
      </p:sp>
      <p:pic>
        <p:nvPicPr>
          <p:cNvPr id="133" name="Shape 1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19450" y="1017725"/>
            <a:ext cx="6305107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MSN2→ ASH1 Deletion Network</a:t>
            </a:r>
            <a:endParaRPr/>
          </a:p>
        </p:txBody>
      </p:sp>
      <p:pic>
        <p:nvPicPr>
          <p:cNvPr id="139" name="Shape 1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3713" y="1017725"/>
            <a:ext cx="6276587" cy="3820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MSN2→ CIN5 Deletion Network</a:t>
            </a:r>
            <a:endParaRPr/>
          </a:p>
        </p:txBody>
      </p:sp>
      <p:pic>
        <p:nvPicPr>
          <p:cNvPr id="145" name="Shape 1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6138" y="1017725"/>
            <a:ext cx="6791735" cy="3820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Shape 15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Intact Network</a:t>
            </a:r>
            <a:endParaRPr/>
          </a:p>
        </p:txBody>
      </p:sp>
      <p:pic>
        <p:nvPicPr>
          <p:cNvPr id="61" name="Shape 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6606" y="1156850"/>
            <a:ext cx="7247850" cy="3531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ACE2 → ASH1 Deletion Network</a:t>
            </a:r>
            <a:endParaRPr/>
          </a:p>
        </p:txBody>
      </p:sp>
      <p:pic>
        <p:nvPicPr>
          <p:cNvPr id="67" name="Shape 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3600" y="1017725"/>
            <a:ext cx="7756801" cy="3820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ASH1 → YHP1 Deletion Network</a:t>
            </a:r>
            <a:endParaRPr/>
          </a:p>
        </p:txBody>
      </p:sp>
      <p:pic>
        <p:nvPicPr>
          <p:cNvPr id="73" name="Shape 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6937" y="1076677"/>
            <a:ext cx="6830126" cy="3805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CIN5→ HAP4 Deletion Network</a:t>
            </a:r>
            <a:endParaRPr/>
          </a:p>
        </p:txBody>
      </p:sp>
      <p:pic>
        <p:nvPicPr>
          <p:cNvPr id="79" name="Shape 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7363" y="1017725"/>
            <a:ext cx="7689266" cy="3820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CIN5 →</a:t>
            </a:r>
            <a:r>
              <a:rPr lang="en"/>
              <a:t> SFP1 Deletion Network</a:t>
            </a:r>
            <a:endParaRPr/>
          </a:p>
        </p:txBody>
      </p:sp>
      <p:pic>
        <p:nvPicPr>
          <p:cNvPr id="85" name="Shape 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6638" y="1017725"/>
            <a:ext cx="6910713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>
            <p:ph type="title"/>
          </p:nvPr>
        </p:nvSpPr>
        <p:spPr>
          <a:xfrm>
            <a:off x="311700" y="3483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CIN5 → STB5 Deletion Network</a:t>
            </a:r>
            <a:endParaRPr/>
          </a:p>
        </p:txBody>
      </p:sp>
      <p:pic>
        <p:nvPicPr>
          <p:cNvPr id="91" name="Shape 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4288" y="921050"/>
            <a:ext cx="6435420" cy="391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CIN5 → YHP1 Deletion Network</a:t>
            </a:r>
            <a:endParaRPr/>
          </a:p>
        </p:txBody>
      </p:sp>
      <p:pic>
        <p:nvPicPr>
          <p:cNvPr id="97" name="Shape 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4900" y="1017725"/>
            <a:ext cx="7114191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GCR2 → MSN2 Deletion Network</a:t>
            </a:r>
            <a:endParaRPr/>
          </a:p>
        </p:txBody>
      </p:sp>
      <p:pic>
        <p:nvPicPr>
          <p:cNvPr id="103" name="Shape 1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8138" y="1017725"/>
            <a:ext cx="7247723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