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09728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E0E0E0"/>
    <a:srgbClr val="0054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4" d="100"/>
          <a:sy n="104" d="100"/>
        </p:scale>
        <p:origin x="184" y="-192"/>
      </p:cViewPr>
      <p:guideLst>
        <p:guide orient="horz" pos="2160"/>
        <p:guide pos="345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AE03B3C-481A-C449-B4A4-EF50F5FE015E}" type="doc">
      <dgm:prSet loTypeId="urn:microsoft.com/office/officeart/2005/8/layout/hierarchy3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2DE39C1-AF1E-324B-9325-E2056770481C}">
      <dgm:prSet custT="1"/>
      <dgm:spPr/>
      <dgm:t>
        <a:bodyPr/>
        <a:lstStyle/>
        <a:p>
          <a:pPr rtl="0"/>
          <a:r>
            <a:rPr lang="en-US" sz="1500" dirty="0" smtClean="0"/>
            <a:t>Medications</a:t>
          </a:r>
          <a:endParaRPr lang="en-US" sz="1500" dirty="0"/>
        </a:p>
      </dgm:t>
    </dgm:pt>
    <dgm:pt modelId="{0D54B98F-67BC-8C49-A1C3-18F9E66B432D}" type="parTrans" cxnId="{A6439088-A6CF-4C49-80D7-AA19E8323C1D}">
      <dgm:prSet/>
      <dgm:spPr/>
      <dgm:t>
        <a:bodyPr/>
        <a:lstStyle/>
        <a:p>
          <a:endParaRPr lang="en-US"/>
        </a:p>
      </dgm:t>
    </dgm:pt>
    <dgm:pt modelId="{DCA773C4-0B60-5843-B8BA-10709D927A07}" type="sibTrans" cxnId="{A6439088-A6CF-4C49-80D7-AA19E8323C1D}">
      <dgm:prSet/>
      <dgm:spPr/>
      <dgm:t>
        <a:bodyPr/>
        <a:lstStyle/>
        <a:p>
          <a:endParaRPr lang="en-US"/>
        </a:p>
      </dgm:t>
    </dgm:pt>
    <dgm:pt modelId="{4424873E-B5C7-6D4E-AAE3-19D7B8DB9C6F}">
      <dgm:prSet custT="1"/>
      <dgm:spPr>
        <a:ln w="38100" cmpd="sng">
          <a:solidFill>
            <a:srgbClr val="E46C0A"/>
          </a:solidFill>
        </a:ln>
      </dgm:spPr>
      <dgm:t>
        <a:bodyPr/>
        <a:lstStyle/>
        <a:p>
          <a:pPr rtl="0"/>
          <a:r>
            <a:rPr lang="en-US" sz="1000" dirty="0" err="1" smtClean="0"/>
            <a:t>MedicationId</a:t>
          </a:r>
          <a:endParaRPr lang="en-US" sz="1000" dirty="0"/>
        </a:p>
      </dgm:t>
    </dgm:pt>
    <dgm:pt modelId="{C3904513-50C4-8D4C-8FAF-E9FE6778DFBF}" type="parTrans" cxnId="{7ABEDE57-4494-9942-81B7-0DBC774D510D}">
      <dgm:prSet/>
      <dgm:spPr/>
      <dgm:t>
        <a:bodyPr/>
        <a:lstStyle/>
        <a:p>
          <a:endParaRPr lang="en-US"/>
        </a:p>
      </dgm:t>
    </dgm:pt>
    <dgm:pt modelId="{08A26927-AB9F-C84F-AB82-4554709ED2AE}" type="sibTrans" cxnId="{7ABEDE57-4494-9942-81B7-0DBC774D510D}">
      <dgm:prSet/>
      <dgm:spPr/>
      <dgm:t>
        <a:bodyPr/>
        <a:lstStyle/>
        <a:p>
          <a:endParaRPr lang="en-US"/>
        </a:p>
      </dgm:t>
    </dgm:pt>
    <dgm:pt modelId="{3DCC293C-EA2E-C846-B570-477C2D0DE77E}">
      <dgm:prSet custT="1"/>
      <dgm:spPr/>
      <dgm:t>
        <a:bodyPr/>
        <a:lstStyle/>
        <a:p>
          <a:pPr rtl="0"/>
          <a:r>
            <a:rPr lang="en-US" sz="1000" dirty="0" err="1" smtClean="0"/>
            <a:t>MedDate</a:t>
          </a:r>
          <a:endParaRPr lang="en-US" sz="1000" dirty="0"/>
        </a:p>
      </dgm:t>
    </dgm:pt>
    <dgm:pt modelId="{DF984AC0-7C16-8347-8FDB-6C56C46975B7}" type="parTrans" cxnId="{DBCD3039-39FA-544A-B02B-785533E8D227}">
      <dgm:prSet/>
      <dgm:spPr/>
      <dgm:t>
        <a:bodyPr/>
        <a:lstStyle/>
        <a:p>
          <a:endParaRPr lang="en-US"/>
        </a:p>
      </dgm:t>
    </dgm:pt>
    <dgm:pt modelId="{4B2AEACF-97F5-914B-BF5C-7143C9CB623C}" type="sibTrans" cxnId="{DBCD3039-39FA-544A-B02B-785533E8D227}">
      <dgm:prSet/>
      <dgm:spPr/>
      <dgm:t>
        <a:bodyPr/>
        <a:lstStyle/>
        <a:p>
          <a:endParaRPr lang="en-US"/>
        </a:p>
      </dgm:t>
    </dgm:pt>
    <dgm:pt modelId="{3B330E5F-92FE-FA4D-9E5A-84A6736DD6FE}">
      <dgm:prSet custT="1"/>
      <dgm:spPr/>
      <dgm:t>
        <a:bodyPr/>
        <a:lstStyle/>
        <a:p>
          <a:pPr rtl="0"/>
          <a:r>
            <a:rPr lang="en-US" sz="1000" dirty="0" smtClean="0"/>
            <a:t>Medication</a:t>
          </a:r>
          <a:endParaRPr lang="en-US" sz="1000" dirty="0"/>
        </a:p>
      </dgm:t>
    </dgm:pt>
    <dgm:pt modelId="{E34FF02C-742B-9D4C-9F39-CF50938A6D51}" type="parTrans" cxnId="{CDA1AE1D-36A8-4947-8447-102ABF5344CF}">
      <dgm:prSet/>
      <dgm:spPr/>
      <dgm:t>
        <a:bodyPr/>
        <a:lstStyle/>
        <a:p>
          <a:endParaRPr lang="en-US"/>
        </a:p>
      </dgm:t>
    </dgm:pt>
    <dgm:pt modelId="{92C5A659-98E9-1743-9B8D-9476C18D06A5}" type="sibTrans" cxnId="{CDA1AE1D-36A8-4947-8447-102ABF5344CF}">
      <dgm:prSet/>
      <dgm:spPr/>
      <dgm:t>
        <a:bodyPr/>
        <a:lstStyle/>
        <a:p>
          <a:endParaRPr lang="en-US"/>
        </a:p>
      </dgm:t>
    </dgm:pt>
    <dgm:pt modelId="{E05FC484-19FC-C543-80E9-A1B0C94AE26D}">
      <dgm:prSet custT="1"/>
      <dgm:spPr/>
      <dgm:t>
        <a:bodyPr/>
        <a:lstStyle/>
        <a:p>
          <a:pPr rtl="0"/>
          <a:r>
            <a:rPr lang="en-US" sz="1000" dirty="0" err="1" smtClean="0"/>
            <a:t>MedStopDate</a:t>
          </a:r>
          <a:endParaRPr lang="en-US" sz="1000" dirty="0"/>
        </a:p>
      </dgm:t>
    </dgm:pt>
    <dgm:pt modelId="{75B6C93D-EE6D-8C4F-AEDB-B79318B4FD83}" type="parTrans" cxnId="{9A0F869C-3FCC-FE48-B79D-027850E0F890}">
      <dgm:prSet/>
      <dgm:spPr/>
      <dgm:t>
        <a:bodyPr/>
        <a:lstStyle/>
        <a:p>
          <a:endParaRPr lang="en-US"/>
        </a:p>
      </dgm:t>
    </dgm:pt>
    <dgm:pt modelId="{30BFBF8E-35D6-BA44-AC34-AF77195912A5}" type="sibTrans" cxnId="{9A0F869C-3FCC-FE48-B79D-027850E0F890}">
      <dgm:prSet/>
      <dgm:spPr/>
      <dgm:t>
        <a:bodyPr/>
        <a:lstStyle/>
        <a:p>
          <a:endParaRPr lang="en-US"/>
        </a:p>
      </dgm:t>
    </dgm:pt>
    <dgm:pt modelId="{096626E2-47E3-864B-A2DB-7522B71F469E}">
      <dgm:prSet custT="1"/>
      <dgm:spPr/>
      <dgm:t>
        <a:bodyPr/>
        <a:lstStyle/>
        <a:p>
          <a:pPr rtl="0"/>
          <a:r>
            <a:rPr lang="en-US" sz="1000" dirty="0" err="1" smtClean="0"/>
            <a:t>MedDose</a:t>
          </a:r>
          <a:endParaRPr lang="en-US" sz="1000" dirty="0"/>
        </a:p>
      </dgm:t>
    </dgm:pt>
    <dgm:pt modelId="{D9DF2F0A-915F-5E45-B8DB-06C7A6832F3B}" type="parTrans" cxnId="{2023F9D9-8E29-6E49-915C-7D6874665006}">
      <dgm:prSet/>
      <dgm:spPr/>
      <dgm:t>
        <a:bodyPr/>
        <a:lstStyle/>
        <a:p>
          <a:endParaRPr lang="en-US"/>
        </a:p>
      </dgm:t>
    </dgm:pt>
    <dgm:pt modelId="{FE04B06D-520D-DA43-96FF-652E60D80886}" type="sibTrans" cxnId="{2023F9D9-8E29-6E49-915C-7D6874665006}">
      <dgm:prSet/>
      <dgm:spPr/>
      <dgm:t>
        <a:bodyPr/>
        <a:lstStyle/>
        <a:p>
          <a:endParaRPr lang="en-US"/>
        </a:p>
      </dgm:t>
    </dgm:pt>
    <dgm:pt modelId="{640035F1-BC70-5C4E-B807-A747795DAA98}">
      <dgm:prSet custT="1"/>
      <dgm:spPr/>
      <dgm:t>
        <a:bodyPr/>
        <a:lstStyle/>
        <a:p>
          <a:pPr rtl="0"/>
          <a:r>
            <a:rPr lang="en-US" sz="1000" dirty="0" err="1" smtClean="0"/>
            <a:t>MedUnits</a:t>
          </a:r>
          <a:endParaRPr lang="en-US" sz="1000" dirty="0"/>
        </a:p>
      </dgm:t>
    </dgm:pt>
    <dgm:pt modelId="{12D264D3-6EA6-7340-AAE8-6C4A9145B18E}" type="parTrans" cxnId="{D067572A-70D2-3C47-9375-1DA69556D10E}">
      <dgm:prSet/>
      <dgm:spPr/>
      <dgm:t>
        <a:bodyPr/>
        <a:lstStyle/>
        <a:p>
          <a:endParaRPr lang="en-US"/>
        </a:p>
      </dgm:t>
    </dgm:pt>
    <dgm:pt modelId="{5470BCD1-DC68-924B-A4A2-9A7C2A88E2CE}" type="sibTrans" cxnId="{D067572A-70D2-3C47-9375-1DA69556D10E}">
      <dgm:prSet/>
      <dgm:spPr/>
      <dgm:t>
        <a:bodyPr/>
        <a:lstStyle/>
        <a:p>
          <a:endParaRPr lang="en-US"/>
        </a:p>
      </dgm:t>
    </dgm:pt>
    <dgm:pt modelId="{70990CB4-FF6B-F847-9EBC-A389E8A01D57}">
      <dgm:prSet custT="1"/>
      <dgm:spPr/>
      <dgm:t>
        <a:bodyPr/>
        <a:lstStyle/>
        <a:p>
          <a:pPr rtl="0"/>
          <a:r>
            <a:rPr lang="en-US" sz="1000" dirty="0" err="1" smtClean="0"/>
            <a:t>MedRoute</a:t>
          </a:r>
          <a:endParaRPr lang="en-US" sz="1000" dirty="0"/>
        </a:p>
      </dgm:t>
    </dgm:pt>
    <dgm:pt modelId="{94B62ED4-AF3F-6C48-BCDF-24A882A304A6}" type="parTrans" cxnId="{1BC4C0F7-D9DA-BF47-A6B0-50E938912189}">
      <dgm:prSet/>
      <dgm:spPr/>
      <dgm:t>
        <a:bodyPr/>
        <a:lstStyle/>
        <a:p>
          <a:endParaRPr lang="en-US"/>
        </a:p>
      </dgm:t>
    </dgm:pt>
    <dgm:pt modelId="{2F9E0567-C737-9C43-A9B7-9B036912C6B9}" type="sibTrans" cxnId="{1BC4C0F7-D9DA-BF47-A6B0-50E938912189}">
      <dgm:prSet/>
      <dgm:spPr/>
      <dgm:t>
        <a:bodyPr/>
        <a:lstStyle/>
        <a:p>
          <a:endParaRPr lang="en-US"/>
        </a:p>
      </dgm:t>
    </dgm:pt>
    <dgm:pt modelId="{BDA8C52E-BB44-D64B-9CD0-54CED6BDC6A1}">
      <dgm:prSet custT="1"/>
      <dgm:spPr/>
      <dgm:t>
        <a:bodyPr/>
        <a:lstStyle/>
        <a:p>
          <a:pPr rtl="0"/>
          <a:r>
            <a:rPr lang="en-US" sz="1000" dirty="0" err="1" smtClean="0"/>
            <a:t>MedSchedule</a:t>
          </a:r>
          <a:endParaRPr lang="en-US" sz="1000" dirty="0"/>
        </a:p>
      </dgm:t>
    </dgm:pt>
    <dgm:pt modelId="{3359C8DC-9A3E-4B44-8225-FB5FDE65EF0C}" type="parTrans" cxnId="{1994E186-FCA2-CB49-9998-38587197CD30}">
      <dgm:prSet/>
      <dgm:spPr/>
      <dgm:t>
        <a:bodyPr/>
        <a:lstStyle/>
        <a:p>
          <a:endParaRPr lang="en-US"/>
        </a:p>
      </dgm:t>
    </dgm:pt>
    <dgm:pt modelId="{2ED8FCDE-6350-4D4D-9F8D-4FD7B21C92D0}" type="sibTrans" cxnId="{1994E186-FCA2-CB49-9998-38587197CD30}">
      <dgm:prSet/>
      <dgm:spPr/>
      <dgm:t>
        <a:bodyPr/>
        <a:lstStyle/>
        <a:p>
          <a:endParaRPr lang="en-US"/>
        </a:p>
      </dgm:t>
    </dgm:pt>
    <dgm:pt modelId="{D11F214E-2416-7E45-A6C7-7288F213042B}" type="pres">
      <dgm:prSet presAssocID="{7AE03B3C-481A-C449-B4A4-EF50F5FE015E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A783006F-A8C4-0C4A-868C-DB6B599FAEAB}" type="pres">
      <dgm:prSet presAssocID="{72DE39C1-AF1E-324B-9325-E2056770481C}" presName="root" presStyleCnt="0"/>
      <dgm:spPr/>
    </dgm:pt>
    <dgm:pt modelId="{9A7DB1D6-B41F-D543-A7D0-3ED77AD9DE0F}" type="pres">
      <dgm:prSet presAssocID="{72DE39C1-AF1E-324B-9325-E2056770481C}" presName="rootComposite" presStyleCnt="0"/>
      <dgm:spPr/>
    </dgm:pt>
    <dgm:pt modelId="{B5C9FD26-3686-E54B-8E8D-906661ACD0A4}" type="pres">
      <dgm:prSet presAssocID="{72DE39C1-AF1E-324B-9325-E2056770481C}" presName="rootText" presStyleLbl="node1" presStyleIdx="0" presStyleCnt="1" custScaleX="133383" custScaleY="53065" custLinFactX="-93505" custLinFactNeighborX="-100000" custLinFactNeighborY="36610"/>
      <dgm:spPr/>
      <dgm:t>
        <a:bodyPr/>
        <a:lstStyle/>
        <a:p>
          <a:endParaRPr lang="en-US"/>
        </a:p>
      </dgm:t>
    </dgm:pt>
    <dgm:pt modelId="{C49E07FB-34AD-2D45-9C09-1DF2FCB2FAE3}" type="pres">
      <dgm:prSet presAssocID="{72DE39C1-AF1E-324B-9325-E2056770481C}" presName="rootConnector" presStyleLbl="node1" presStyleIdx="0" presStyleCnt="1"/>
      <dgm:spPr/>
      <dgm:t>
        <a:bodyPr/>
        <a:lstStyle/>
        <a:p>
          <a:endParaRPr lang="en-US"/>
        </a:p>
      </dgm:t>
    </dgm:pt>
    <dgm:pt modelId="{1046F4A0-B797-8F4E-8F77-96B89568E39D}" type="pres">
      <dgm:prSet presAssocID="{72DE39C1-AF1E-324B-9325-E2056770481C}" presName="childShape" presStyleCnt="0"/>
      <dgm:spPr/>
    </dgm:pt>
    <dgm:pt modelId="{E7826A9C-AE95-4043-A3FF-4E083A862E66}" type="pres">
      <dgm:prSet presAssocID="{C3904513-50C4-8D4C-8FAF-E9FE6778DFBF}" presName="Name13" presStyleLbl="parChTrans1D2" presStyleIdx="0" presStyleCnt="8"/>
      <dgm:spPr/>
      <dgm:t>
        <a:bodyPr/>
        <a:lstStyle/>
        <a:p>
          <a:endParaRPr lang="en-US"/>
        </a:p>
      </dgm:t>
    </dgm:pt>
    <dgm:pt modelId="{EC7F4B79-FC75-A74B-9E02-A7BF25EFB2CD}" type="pres">
      <dgm:prSet presAssocID="{4424873E-B5C7-6D4E-AAE3-19D7B8DB9C6F}" presName="childText" presStyleLbl="bgAcc1" presStyleIdx="0" presStyleCnt="8" custScaleX="133383" custScaleY="55112" custLinFactX="-100000" custLinFactNeighborX="-153503" custLinFactNeighborY="3590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BE98C5D-118A-4949-A8D8-0DE9FEBA820E}" type="pres">
      <dgm:prSet presAssocID="{DF984AC0-7C16-8347-8FDB-6C56C46975B7}" presName="Name13" presStyleLbl="parChTrans1D2" presStyleIdx="1" presStyleCnt="8"/>
      <dgm:spPr/>
      <dgm:t>
        <a:bodyPr/>
        <a:lstStyle/>
        <a:p>
          <a:endParaRPr lang="en-US"/>
        </a:p>
      </dgm:t>
    </dgm:pt>
    <dgm:pt modelId="{D9F11568-09E0-3A4B-BDC5-F53DEA3E4A21}" type="pres">
      <dgm:prSet presAssocID="{3DCC293C-EA2E-C846-B570-477C2D0DE77E}" presName="childText" presStyleLbl="bgAcc1" presStyleIdx="1" presStyleCnt="8" custScaleX="133383" custScaleY="55617" custLinFactX="-100000" custLinFactNeighborX="-153503" custLinFactNeighborY="1688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45852F4-73D9-A94C-A25C-7CD16921AC5F}" type="pres">
      <dgm:prSet presAssocID="{E34FF02C-742B-9D4C-9F39-CF50938A6D51}" presName="Name13" presStyleLbl="parChTrans1D2" presStyleIdx="2" presStyleCnt="8"/>
      <dgm:spPr/>
      <dgm:t>
        <a:bodyPr/>
        <a:lstStyle/>
        <a:p>
          <a:endParaRPr lang="en-US"/>
        </a:p>
      </dgm:t>
    </dgm:pt>
    <dgm:pt modelId="{B32F2C3F-3D1E-824D-A09F-1731ED8B2C89}" type="pres">
      <dgm:prSet presAssocID="{3B330E5F-92FE-FA4D-9E5A-84A6736DD6FE}" presName="childText" presStyleLbl="bgAcc1" presStyleIdx="2" presStyleCnt="8" custScaleX="133383" custScaleY="54918" custLinFactX="-12029" custLinFactNeighborX="-100000" custLinFactNeighborY="-9108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A4B0465-0557-EB49-9589-9A22ACB800EC}" type="pres">
      <dgm:prSet presAssocID="{75B6C93D-EE6D-8C4F-AEDB-B79318B4FD83}" presName="Name13" presStyleLbl="parChTrans1D2" presStyleIdx="3" presStyleCnt="8"/>
      <dgm:spPr/>
      <dgm:t>
        <a:bodyPr/>
        <a:lstStyle/>
        <a:p>
          <a:endParaRPr lang="en-US"/>
        </a:p>
      </dgm:t>
    </dgm:pt>
    <dgm:pt modelId="{E10C509E-3052-9945-96DF-0385BE4C63E0}" type="pres">
      <dgm:prSet presAssocID="{E05FC484-19FC-C543-80E9-A1B0C94AE26D}" presName="childText" presStyleLbl="bgAcc1" presStyleIdx="3" presStyleCnt="8" custScaleX="133383" custScaleY="55227" custLinFactX="-100000" custLinFactNeighborX="-153503" custLinFactNeighborY="-8176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3EF007D-D92E-8842-BCEB-D9C3A18B6E4A}" type="pres">
      <dgm:prSet presAssocID="{D9DF2F0A-915F-5E45-B8DB-06C7A6832F3B}" presName="Name13" presStyleLbl="parChTrans1D2" presStyleIdx="4" presStyleCnt="8"/>
      <dgm:spPr/>
      <dgm:t>
        <a:bodyPr/>
        <a:lstStyle/>
        <a:p>
          <a:endParaRPr lang="en-US"/>
        </a:p>
      </dgm:t>
    </dgm:pt>
    <dgm:pt modelId="{0EBCCEA9-85C2-7E45-824F-1B86D059B4BC}" type="pres">
      <dgm:prSet presAssocID="{096626E2-47E3-864B-A2DB-7522B71F469E}" presName="childText" presStyleLbl="bgAcc1" presStyleIdx="4" presStyleCnt="8" custScaleX="133383" custScaleY="52981" custLinFactX="-13542" custLinFactNeighborX="-100000" custLinFactNeighborY="-6824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D599F29-5FDA-4D49-B4CB-BCDF9997731F}" type="pres">
      <dgm:prSet presAssocID="{12D264D3-6EA6-7340-AAE8-6C4A9145B18E}" presName="Name13" presStyleLbl="parChTrans1D2" presStyleIdx="5" presStyleCnt="8"/>
      <dgm:spPr/>
      <dgm:t>
        <a:bodyPr/>
        <a:lstStyle/>
        <a:p>
          <a:endParaRPr lang="en-US"/>
        </a:p>
      </dgm:t>
    </dgm:pt>
    <dgm:pt modelId="{24F5F75C-0EF6-3848-8D84-BECDD7B8C1D7}" type="pres">
      <dgm:prSet presAssocID="{640035F1-BC70-5C4E-B807-A747795DAA98}" presName="childText" presStyleLbl="bgAcc1" presStyleIdx="5" presStyleCnt="8" custScaleX="133383" custScaleY="52981" custLinFactX="-13740" custLinFactY="-100000" custLinFactNeighborX="-100000" custLinFactNeighborY="-10486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805606A-0EAD-124B-9AE9-865EF34C21F9}" type="pres">
      <dgm:prSet presAssocID="{94B62ED4-AF3F-6C48-BCDF-24A882A304A6}" presName="Name13" presStyleLbl="parChTrans1D2" presStyleIdx="6" presStyleCnt="8"/>
      <dgm:spPr/>
      <dgm:t>
        <a:bodyPr/>
        <a:lstStyle/>
        <a:p>
          <a:endParaRPr lang="en-US"/>
        </a:p>
      </dgm:t>
    </dgm:pt>
    <dgm:pt modelId="{F889822F-EB60-5F41-A679-39B76E8E6AC2}" type="pres">
      <dgm:prSet presAssocID="{70990CB4-FF6B-F847-9EBC-A389E8A01D57}" presName="childText" presStyleLbl="bgAcc1" presStyleIdx="6" presStyleCnt="8" custScaleX="133383" custScaleY="52981" custLinFactX="-13740" custLinFactY="-144620" custLinFactNeighborX="-100000" custLinFactNeighborY="-2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D6BCAE4-77D3-7B4D-B1C1-BBD1AC77B91E}" type="pres">
      <dgm:prSet presAssocID="{3359C8DC-9A3E-4B44-8225-FB5FDE65EF0C}" presName="Name13" presStyleLbl="parChTrans1D2" presStyleIdx="7" presStyleCnt="8"/>
      <dgm:spPr/>
      <dgm:t>
        <a:bodyPr/>
        <a:lstStyle/>
        <a:p>
          <a:endParaRPr lang="en-US"/>
        </a:p>
      </dgm:t>
    </dgm:pt>
    <dgm:pt modelId="{36514F8E-AB7F-7B4E-8911-A2688B60E636}" type="pres">
      <dgm:prSet presAssocID="{BDA8C52E-BB44-D64B-9CD0-54CED6BDC6A1}" presName="childText" presStyleLbl="bgAcc1" presStyleIdx="7" presStyleCnt="8" custScaleX="133383" custScaleY="52981" custLinFactX="-100000" custLinFactY="-136200" custLinFactNeighborX="-155031" custLinFactNeighborY="-2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BC4C0F7-D9DA-BF47-A6B0-50E938912189}" srcId="{72DE39C1-AF1E-324B-9325-E2056770481C}" destId="{70990CB4-FF6B-F847-9EBC-A389E8A01D57}" srcOrd="6" destOrd="0" parTransId="{94B62ED4-AF3F-6C48-BCDF-24A882A304A6}" sibTransId="{2F9E0567-C737-9C43-A9B7-9B036912C6B9}"/>
    <dgm:cxn modelId="{DBCD3039-39FA-544A-B02B-785533E8D227}" srcId="{72DE39C1-AF1E-324B-9325-E2056770481C}" destId="{3DCC293C-EA2E-C846-B570-477C2D0DE77E}" srcOrd="1" destOrd="0" parTransId="{DF984AC0-7C16-8347-8FDB-6C56C46975B7}" sibTransId="{4B2AEACF-97F5-914B-BF5C-7143C9CB623C}"/>
    <dgm:cxn modelId="{F7C9D296-C4C4-3C45-90F6-30A60A9EA512}" type="presOf" srcId="{E34FF02C-742B-9D4C-9F39-CF50938A6D51}" destId="{D45852F4-73D9-A94C-A25C-7CD16921AC5F}" srcOrd="0" destOrd="0" presId="urn:microsoft.com/office/officeart/2005/8/layout/hierarchy3"/>
    <dgm:cxn modelId="{CDA1AE1D-36A8-4947-8447-102ABF5344CF}" srcId="{72DE39C1-AF1E-324B-9325-E2056770481C}" destId="{3B330E5F-92FE-FA4D-9E5A-84A6736DD6FE}" srcOrd="2" destOrd="0" parTransId="{E34FF02C-742B-9D4C-9F39-CF50938A6D51}" sibTransId="{92C5A659-98E9-1743-9B8D-9476C18D06A5}"/>
    <dgm:cxn modelId="{234D8072-63A4-8443-9405-34ADC670141D}" type="presOf" srcId="{C3904513-50C4-8D4C-8FAF-E9FE6778DFBF}" destId="{E7826A9C-AE95-4043-A3FF-4E083A862E66}" srcOrd="0" destOrd="0" presId="urn:microsoft.com/office/officeart/2005/8/layout/hierarchy3"/>
    <dgm:cxn modelId="{12E7F58A-EF61-8A49-9DA4-EAE9A6203F58}" type="presOf" srcId="{3359C8DC-9A3E-4B44-8225-FB5FDE65EF0C}" destId="{3D6BCAE4-77D3-7B4D-B1C1-BBD1AC77B91E}" srcOrd="0" destOrd="0" presId="urn:microsoft.com/office/officeart/2005/8/layout/hierarchy3"/>
    <dgm:cxn modelId="{D067572A-70D2-3C47-9375-1DA69556D10E}" srcId="{72DE39C1-AF1E-324B-9325-E2056770481C}" destId="{640035F1-BC70-5C4E-B807-A747795DAA98}" srcOrd="5" destOrd="0" parTransId="{12D264D3-6EA6-7340-AAE8-6C4A9145B18E}" sibTransId="{5470BCD1-DC68-924B-A4A2-9A7C2A88E2CE}"/>
    <dgm:cxn modelId="{608A33AC-8F54-734A-8288-A2A3EFD758D8}" type="presOf" srcId="{7AE03B3C-481A-C449-B4A4-EF50F5FE015E}" destId="{D11F214E-2416-7E45-A6C7-7288F213042B}" srcOrd="0" destOrd="0" presId="urn:microsoft.com/office/officeart/2005/8/layout/hierarchy3"/>
    <dgm:cxn modelId="{E1B91032-616B-5445-AC5E-6DB94D880556}" type="presOf" srcId="{640035F1-BC70-5C4E-B807-A747795DAA98}" destId="{24F5F75C-0EF6-3848-8D84-BECDD7B8C1D7}" srcOrd="0" destOrd="0" presId="urn:microsoft.com/office/officeart/2005/8/layout/hierarchy3"/>
    <dgm:cxn modelId="{A7F371F1-B652-8D4E-954B-23E919F36EEA}" type="presOf" srcId="{096626E2-47E3-864B-A2DB-7522B71F469E}" destId="{0EBCCEA9-85C2-7E45-824F-1B86D059B4BC}" srcOrd="0" destOrd="0" presId="urn:microsoft.com/office/officeart/2005/8/layout/hierarchy3"/>
    <dgm:cxn modelId="{7ABEDE57-4494-9942-81B7-0DBC774D510D}" srcId="{72DE39C1-AF1E-324B-9325-E2056770481C}" destId="{4424873E-B5C7-6D4E-AAE3-19D7B8DB9C6F}" srcOrd="0" destOrd="0" parTransId="{C3904513-50C4-8D4C-8FAF-E9FE6778DFBF}" sibTransId="{08A26927-AB9F-C84F-AB82-4554709ED2AE}"/>
    <dgm:cxn modelId="{5F2833D0-6BCD-9048-B2BC-CE1063444D9C}" type="presOf" srcId="{4424873E-B5C7-6D4E-AAE3-19D7B8DB9C6F}" destId="{EC7F4B79-FC75-A74B-9E02-A7BF25EFB2CD}" srcOrd="0" destOrd="0" presId="urn:microsoft.com/office/officeart/2005/8/layout/hierarchy3"/>
    <dgm:cxn modelId="{A419C1E4-4315-F248-B532-5FD241336E6A}" type="presOf" srcId="{E05FC484-19FC-C543-80E9-A1B0C94AE26D}" destId="{E10C509E-3052-9945-96DF-0385BE4C63E0}" srcOrd="0" destOrd="0" presId="urn:microsoft.com/office/officeart/2005/8/layout/hierarchy3"/>
    <dgm:cxn modelId="{70F04EEA-6935-E849-A9FF-8E5D5CFF1305}" type="presOf" srcId="{D9DF2F0A-915F-5E45-B8DB-06C7A6832F3B}" destId="{03EF007D-D92E-8842-BCEB-D9C3A18B6E4A}" srcOrd="0" destOrd="0" presId="urn:microsoft.com/office/officeart/2005/8/layout/hierarchy3"/>
    <dgm:cxn modelId="{47A966EE-1F0F-0C4F-BE05-6AC9C14B9922}" type="presOf" srcId="{3B330E5F-92FE-FA4D-9E5A-84A6736DD6FE}" destId="{B32F2C3F-3D1E-824D-A09F-1731ED8B2C89}" srcOrd="0" destOrd="0" presId="urn:microsoft.com/office/officeart/2005/8/layout/hierarchy3"/>
    <dgm:cxn modelId="{D2A7A378-472B-C44D-860D-7C0C24D99B87}" type="presOf" srcId="{3DCC293C-EA2E-C846-B570-477C2D0DE77E}" destId="{D9F11568-09E0-3A4B-BDC5-F53DEA3E4A21}" srcOrd="0" destOrd="0" presId="urn:microsoft.com/office/officeart/2005/8/layout/hierarchy3"/>
    <dgm:cxn modelId="{A6439088-A6CF-4C49-80D7-AA19E8323C1D}" srcId="{7AE03B3C-481A-C449-B4A4-EF50F5FE015E}" destId="{72DE39C1-AF1E-324B-9325-E2056770481C}" srcOrd="0" destOrd="0" parTransId="{0D54B98F-67BC-8C49-A1C3-18F9E66B432D}" sibTransId="{DCA773C4-0B60-5843-B8BA-10709D927A07}"/>
    <dgm:cxn modelId="{2353CF46-286C-0049-86E5-A6C2DBA25F33}" type="presOf" srcId="{72DE39C1-AF1E-324B-9325-E2056770481C}" destId="{C49E07FB-34AD-2D45-9C09-1DF2FCB2FAE3}" srcOrd="1" destOrd="0" presId="urn:microsoft.com/office/officeart/2005/8/layout/hierarchy3"/>
    <dgm:cxn modelId="{21AE227F-26B8-8442-BA3A-39B2F90650F2}" type="presOf" srcId="{72DE39C1-AF1E-324B-9325-E2056770481C}" destId="{B5C9FD26-3686-E54B-8E8D-906661ACD0A4}" srcOrd="0" destOrd="0" presId="urn:microsoft.com/office/officeart/2005/8/layout/hierarchy3"/>
    <dgm:cxn modelId="{9A0F869C-3FCC-FE48-B79D-027850E0F890}" srcId="{72DE39C1-AF1E-324B-9325-E2056770481C}" destId="{E05FC484-19FC-C543-80E9-A1B0C94AE26D}" srcOrd="3" destOrd="0" parTransId="{75B6C93D-EE6D-8C4F-AEDB-B79318B4FD83}" sibTransId="{30BFBF8E-35D6-BA44-AC34-AF77195912A5}"/>
    <dgm:cxn modelId="{0375D8C4-9B5B-8F41-A606-E93904F90568}" type="presOf" srcId="{BDA8C52E-BB44-D64B-9CD0-54CED6BDC6A1}" destId="{36514F8E-AB7F-7B4E-8911-A2688B60E636}" srcOrd="0" destOrd="0" presId="urn:microsoft.com/office/officeart/2005/8/layout/hierarchy3"/>
    <dgm:cxn modelId="{3FA82AB4-B01B-1C44-9A53-30328EAF400B}" type="presOf" srcId="{DF984AC0-7C16-8347-8FDB-6C56C46975B7}" destId="{DBE98C5D-118A-4949-A8D8-0DE9FEBA820E}" srcOrd="0" destOrd="0" presId="urn:microsoft.com/office/officeart/2005/8/layout/hierarchy3"/>
    <dgm:cxn modelId="{1994E186-FCA2-CB49-9998-38587197CD30}" srcId="{72DE39C1-AF1E-324B-9325-E2056770481C}" destId="{BDA8C52E-BB44-D64B-9CD0-54CED6BDC6A1}" srcOrd="7" destOrd="0" parTransId="{3359C8DC-9A3E-4B44-8225-FB5FDE65EF0C}" sibTransId="{2ED8FCDE-6350-4D4D-9F8D-4FD7B21C92D0}"/>
    <dgm:cxn modelId="{E3D78127-1D83-D74D-BCE6-9F149300473D}" type="presOf" srcId="{75B6C93D-EE6D-8C4F-AEDB-B79318B4FD83}" destId="{1A4B0465-0557-EB49-9589-9A22ACB800EC}" srcOrd="0" destOrd="0" presId="urn:microsoft.com/office/officeart/2005/8/layout/hierarchy3"/>
    <dgm:cxn modelId="{7290A874-5BFC-2549-A2A1-D523A4E3E558}" type="presOf" srcId="{70990CB4-FF6B-F847-9EBC-A389E8A01D57}" destId="{F889822F-EB60-5F41-A679-39B76E8E6AC2}" srcOrd="0" destOrd="0" presId="urn:microsoft.com/office/officeart/2005/8/layout/hierarchy3"/>
    <dgm:cxn modelId="{2023F9D9-8E29-6E49-915C-7D6874665006}" srcId="{72DE39C1-AF1E-324B-9325-E2056770481C}" destId="{096626E2-47E3-864B-A2DB-7522B71F469E}" srcOrd="4" destOrd="0" parTransId="{D9DF2F0A-915F-5E45-B8DB-06C7A6832F3B}" sibTransId="{FE04B06D-520D-DA43-96FF-652E60D80886}"/>
    <dgm:cxn modelId="{68FC530D-B7C9-3E41-9D18-21524B264317}" type="presOf" srcId="{12D264D3-6EA6-7340-AAE8-6C4A9145B18E}" destId="{9D599F29-5FDA-4D49-B4CB-BCDF9997731F}" srcOrd="0" destOrd="0" presId="urn:microsoft.com/office/officeart/2005/8/layout/hierarchy3"/>
    <dgm:cxn modelId="{4F9D94DD-9884-C140-B2BD-A43D016E13A7}" type="presOf" srcId="{94B62ED4-AF3F-6C48-BCDF-24A882A304A6}" destId="{B805606A-0EAD-124B-9AE9-865EF34C21F9}" srcOrd="0" destOrd="0" presId="urn:microsoft.com/office/officeart/2005/8/layout/hierarchy3"/>
    <dgm:cxn modelId="{10FADF32-2C99-D64C-A584-8EBA8B8D7017}" type="presParOf" srcId="{D11F214E-2416-7E45-A6C7-7288F213042B}" destId="{A783006F-A8C4-0C4A-868C-DB6B599FAEAB}" srcOrd="0" destOrd="0" presId="urn:microsoft.com/office/officeart/2005/8/layout/hierarchy3"/>
    <dgm:cxn modelId="{BF9D14C6-C309-4C47-B63B-52103C8B2005}" type="presParOf" srcId="{A783006F-A8C4-0C4A-868C-DB6B599FAEAB}" destId="{9A7DB1D6-B41F-D543-A7D0-3ED77AD9DE0F}" srcOrd="0" destOrd="0" presId="urn:microsoft.com/office/officeart/2005/8/layout/hierarchy3"/>
    <dgm:cxn modelId="{4361B383-8074-9049-ACD5-5A1F4E28B58F}" type="presParOf" srcId="{9A7DB1D6-B41F-D543-A7D0-3ED77AD9DE0F}" destId="{B5C9FD26-3686-E54B-8E8D-906661ACD0A4}" srcOrd="0" destOrd="0" presId="urn:microsoft.com/office/officeart/2005/8/layout/hierarchy3"/>
    <dgm:cxn modelId="{8B5CF37C-65B3-DE49-AA1D-6C74D973CB30}" type="presParOf" srcId="{9A7DB1D6-B41F-D543-A7D0-3ED77AD9DE0F}" destId="{C49E07FB-34AD-2D45-9C09-1DF2FCB2FAE3}" srcOrd="1" destOrd="0" presId="urn:microsoft.com/office/officeart/2005/8/layout/hierarchy3"/>
    <dgm:cxn modelId="{C1D5A077-EE20-354E-9FA1-B49DD15CDB29}" type="presParOf" srcId="{A783006F-A8C4-0C4A-868C-DB6B599FAEAB}" destId="{1046F4A0-B797-8F4E-8F77-96B89568E39D}" srcOrd="1" destOrd="0" presId="urn:microsoft.com/office/officeart/2005/8/layout/hierarchy3"/>
    <dgm:cxn modelId="{4BE72D4E-456D-FA46-93C7-DE0AC2902196}" type="presParOf" srcId="{1046F4A0-B797-8F4E-8F77-96B89568E39D}" destId="{E7826A9C-AE95-4043-A3FF-4E083A862E66}" srcOrd="0" destOrd="0" presId="urn:microsoft.com/office/officeart/2005/8/layout/hierarchy3"/>
    <dgm:cxn modelId="{C7204C8F-F566-1E41-89CF-0FEC91A06B26}" type="presParOf" srcId="{1046F4A0-B797-8F4E-8F77-96B89568E39D}" destId="{EC7F4B79-FC75-A74B-9E02-A7BF25EFB2CD}" srcOrd="1" destOrd="0" presId="urn:microsoft.com/office/officeart/2005/8/layout/hierarchy3"/>
    <dgm:cxn modelId="{47E7BF87-75C9-A641-A53B-2D8F3F98D952}" type="presParOf" srcId="{1046F4A0-B797-8F4E-8F77-96B89568E39D}" destId="{DBE98C5D-118A-4949-A8D8-0DE9FEBA820E}" srcOrd="2" destOrd="0" presId="urn:microsoft.com/office/officeart/2005/8/layout/hierarchy3"/>
    <dgm:cxn modelId="{3096F2BB-7FEB-AC41-A375-967125083F63}" type="presParOf" srcId="{1046F4A0-B797-8F4E-8F77-96B89568E39D}" destId="{D9F11568-09E0-3A4B-BDC5-F53DEA3E4A21}" srcOrd="3" destOrd="0" presId="urn:microsoft.com/office/officeart/2005/8/layout/hierarchy3"/>
    <dgm:cxn modelId="{078F3E30-10DB-0346-9118-0E0B460D1D2C}" type="presParOf" srcId="{1046F4A0-B797-8F4E-8F77-96B89568E39D}" destId="{D45852F4-73D9-A94C-A25C-7CD16921AC5F}" srcOrd="4" destOrd="0" presId="urn:microsoft.com/office/officeart/2005/8/layout/hierarchy3"/>
    <dgm:cxn modelId="{0A603A47-2A08-F94D-BE20-6D45591F0DB8}" type="presParOf" srcId="{1046F4A0-B797-8F4E-8F77-96B89568E39D}" destId="{B32F2C3F-3D1E-824D-A09F-1731ED8B2C89}" srcOrd="5" destOrd="0" presId="urn:microsoft.com/office/officeart/2005/8/layout/hierarchy3"/>
    <dgm:cxn modelId="{7C32D93A-920F-6248-9271-D6C7F68C8E78}" type="presParOf" srcId="{1046F4A0-B797-8F4E-8F77-96B89568E39D}" destId="{1A4B0465-0557-EB49-9589-9A22ACB800EC}" srcOrd="6" destOrd="0" presId="urn:microsoft.com/office/officeart/2005/8/layout/hierarchy3"/>
    <dgm:cxn modelId="{6FB78C9E-419A-7442-B734-8C103E9A2A4B}" type="presParOf" srcId="{1046F4A0-B797-8F4E-8F77-96B89568E39D}" destId="{E10C509E-3052-9945-96DF-0385BE4C63E0}" srcOrd="7" destOrd="0" presId="urn:microsoft.com/office/officeart/2005/8/layout/hierarchy3"/>
    <dgm:cxn modelId="{CA782F47-95B7-6247-A739-BAB3D281A912}" type="presParOf" srcId="{1046F4A0-B797-8F4E-8F77-96B89568E39D}" destId="{03EF007D-D92E-8842-BCEB-D9C3A18B6E4A}" srcOrd="8" destOrd="0" presId="urn:microsoft.com/office/officeart/2005/8/layout/hierarchy3"/>
    <dgm:cxn modelId="{06F1FF29-D0AD-E445-A01B-65143FDD4C07}" type="presParOf" srcId="{1046F4A0-B797-8F4E-8F77-96B89568E39D}" destId="{0EBCCEA9-85C2-7E45-824F-1B86D059B4BC}" srcOrd="9" destOrd="0" presId="urn:microsoft.com/office/officeart/2005/8/layout/hierarchy3"/>
    <dgm:cxn modelId="{F44DC768-3839-2249-AED2-17C63954CF3D}" type="presParOf" srcId="{1046F4A0-B797-8F4E-8F77-96B89568E39D}" destId="{9D599F29-5FDA-4D49-B4CB-BCDF9997731F}" srcOrd="10" destOrd="0" presId="urn:microsoft.com/office/officeart/2005/8/layout/hierarchy3"/>
    <dgm:cxn modelId="{899E0A68-A5E3-C94A-9656-60EF6764BAEF}" type="presParOf" srcId="{1046F4A0-B797-8F4E-8F77-96B89568E39D}" destId="{24F5F75C-0EF6-3848-8D84-BECDD7B8C1D7}" srcOrd="11" destOrd="0" presId="urn:microsoft.com/office/officeart/2005/8/layout/hierarchy3"/>
    <dgm:cxn modelId="{468EAF30-E5E3-4749-8961-2232AE3E82EA}" type="presParOf" srcId="{1046F4A0-B797-8F4E-8F77-96B89568E39D}" destId="{B805606A-0EAD-124B-9AE9-865EF34C21F9}" srcOrd="12" destOrd="0" presId="urn:microsoft.com/office/officeart/2005/8/layout/hierarchy3"/>
    <dgm:cxn modelId="{BD7D80F9-E6E8-F941-BF03-51471141270F}" type="presParOf" srcId="{1046F4A0-B797-8F4E-8F77-96B89568E39D}" destId="{F889822F-EB60-5F41-A679-39B76E8E6AC2}" srcOrd="13" destOrd="0" presId="urn:microsoft.com/office/officeart/2005/8/layout/hierarchy3"/>
    <dgm:cxn modelId="{837A57EE-B232-AC4A-AD26-2456AF4F39A6}" type="presParOf" srcId="{1046F4A0-B797-8F4E-8F77-96B89568E39D}" destId="{3D6BCAE4-77D3-7B4D-B1C1-BBD1AC77B91E}" srcOrd="14" destOrd="0" presId="urn:microsoft.com/office/officeart/2005/8/layout/hierarchy3"/>
    <dgm:cxn modelId="{2909377B-9F11-BC4C-A080-F01537ED2B2D}" type="presParOf" srcId="{1046F4A0-B797-8F4E-8F77-96B89568E39D}" destId="{36514F8E-AB7F-7B4E-8911-A2688B60E636}" srcOrd="1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DB0251B0-A204-8C4A-A4FD-AB4BD1D22DCB}" type="doc">
      <dgm:prSet loTypeId="urn:microsoft.com/office/officeart/2005/8/layout/hierarchy3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FAA63FC-77D3-444F-A0A0-8AE1C9453EB4}">
      <dgm:prSet phldrT="[Text]" custT="1"/>
      <dgm:spPr/>
      <dgm:t>
        <a:bodyPr/>
        <a:lstStyle/>
        <a:p>
          <a:r>
            <a:rPr lang="en-US" sz="1500" dirty="0" err="1" smtClean="0"/>
            <a:t>OperatingRoomDetails</a:t>
          </a:r>
          <a:endParaRPr lang="en-US" sz="1500" dirty="0"/>
        </a:p>
      </dgm:t>
    </dgm:pt>
    <dgm:pt modelId="{852E9F81-2B6C-C446-90A7-7C0079934803}" type="parTrans" cxnId="{8BE91012-21D0-4A47-A20C-9669A2243376}">
      <dgm:prSet/>
      <dgm:spPr/>
      <dgm:t>
        <a:bodyPr/>
        <a:lstStyle/>
        <a:p>
          <a:endParaRPr lang="en-US"/>
        </a:p>
      </dgm:t>
    </dgm:pt>
    <dgm:pt modelId="{06242B8C-41EC-284F-BF42-99D868747A6E}" type="sibTrans" cxnId="{8BE91012-21D0-4A47-A20C-9669A2243376}">
      <dgm:prSet/>
      <dgm:spPr/>
      <dgm:t>
        <a:bodyPr/>
        <a:lstStyle/>
        <a:p>
          <a:endParaRPr lang="en-US"/>
        </a:p>
      </dgm:t>
    </dgm:pt>
    <dgm:pt modelId="{1D39CFDA-84D0-734A-A45B-A64DA9CDE4A4}">
      <dgm:prSet phldrT="[Text]"/>
      <dgm:spPr>
        <a:solidFill>
          <a:schemeClr val="accent2">
            <a:lumMod val="75000"/>
            <a:alpha val="90000"/>
          </a:schemeClr>
        </a:solidFill>
        <a:ln w="38100" cmpd="sng">
          <a:solidFill>
            <a:srgbClr val="E46C0A"/>
          </a:solidFill>
        </a:ln>
      </dgm:spPr>
      <dgm:t>
        <a:bodyPr/>
        <a:lstStyle/>
        <a:p>
          <a:r>
            <a:rPr lang="en-US" dirty="0" err="1" smtClean="0">
              <a:solidFill>
                <a:srgbClr val="FFFFFF"/>
              </a:solidFill>
            </a:rPr>
            <a:t>OperatingRoomDetailId</a:t>
          </a:r>
          <a:endParaRPr lang="en-US" dirty="0">
            <a:solidFill>
              <a:srgbClr val="FFFFFF"/>
            </a:solidFill>
          </a:endParaRPr>
        </a:p>
      </dgm:t>
    </dgm:pt>
    <dgm:pt modelId="{A9ADD041-EFD0-174D-938D-DB174D8E2AF7}" type="parTrans" cxnId="{05125E8E-E54F-3F4C-8739-7DA285DDD3BE}">
      <dgm:prSet/>
      <dgm:spPr/>
      <dgm:t>
        <a:bodyPr/>
        <a:lstStyle/>
        <a:p>
          <a:endParaRPr lang="en-US"/>
        </a:p>
      </dgm:t>
    </dgm:pt>
    <dgm:pt modelId="{C133A964-705D-ED4D-8042-AFD88A601375}" type="sibTrans" cxnId="{05125E8E-E54F-3F4C-8739-7DA285DDD3BE}">
      <dgm:prSet/>
      <dgm:spPr/>
      <dgm:t>
        <a:bodyPr/>
        <a:lstStyle/>
        <a:p>
          <a:endParaRPr lang="en-US"/>
        </a:p>
      </dgm:t>
    </dgm:pt>
    <dgm:pt modelId="{0E410BAC-07FD-9A4B-9F9C-53C2047AE8FE}">
      <dgm:prSet phldrT="[Text]"/>
      <dgm:spPr/>
      <dgm:t>
        <a:bodyPr/>
        <a:lstStyle/>
        <a:p>
          <a:r>
            <a:rPr lang="en-US" dirty="0" err="1" smtClean="0"/>
            <a:t>OpDateText</a:t>
          </a:r>
          <a:endParaRPr lang="en-US" dirty="0"/>
        </a:p>
      </dgm:t>
    </dgm:pt>
    <dgm:pt modelId="{D382591F-E7F6-5646-8184-B4A5D01D9FC0}" type="parTrans" cxnId="{87AC7E63-EF54-344A-8AEE-91F2A3B76A99}">
      <dgm:prSet/>
      <dgm:spPr/>
      <dgm:t>
        <a:bodyPr/>
        <a:lstStyle/>
        <a:p>
          <a:endParaRPr lang="en-US"/>
        </a:p>
      </dgm:t>
    </dgm:pt>
    <dgm:pt modelId="{D7ECABCF-0304-EE4E-ADD6-CB9B13173125}" type="sibTrans" cxnId="{87AC7E63-EF54-344A-8AEE-91F2A3B76A99}">
      <dgm:prSet/>
      <dgm:spPr/>
      <dgm:t>
        <a:bodyPr/>
        <a:lstStyle/>
        <a:p>
          <a:endParaRPr lang="en-US"/>
        </a:p>
      </dgm:t>
    </dgm:pt>
    <dgm:pt modelId="{F7112975-EB29-584C-AECE-5736F87CD59E}" type="pres">
      <dgm:prSet presAssocID="{DB0251B0-A204-8C4A-A4FD-AB4BD1D22DCB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C9CCD91A-BD8D-0C40-B0C3-0F3C494880A0}" type="pres">
      <dgm:prSet presAssocID="{AFAA63FC-77D3-444F-A0A0-8AE1C9453EB4}" presName="root" presStyleCnt="0"/>
      <dgm:spPr/>
    </dgm:pt>
    <dgm:pt modelId="{76023959-686B-2142-B341-8827B25EA02D}" type="pres">
      <dgm:prSet presAssocID="{AFAA63FC-77D3-444F-A0A0-8AE1C9453EB4}" presName="rootComposite" presStyleCnt="0"/>
      <dgm:spPr/>
    </dgm:pt>
    <dgm:pt modelId="{2786C39F-B3BD-2145-BCFD-A7381BDBEA6A}" type="pres">
      <dgm:prSet presAssocID="{AFAA63FC-77D3-444F-A0A0-8AE1C9453EB4}" presName="rootText" presStyleLbl="node1" presStyleIdx="0" presStyleCnt="1" custScaleX="216026" custScaleY="67655" custLinFactNeighborX="-51"/>
      <dgm:spPr/>
      <dgm:t>
        <a:bodyPr/>
        <a:lstStyle/>
        <a:p>
          <a:endParaRPr lang="en-US"/>
        </a:p>
      </dgm:t>
    </dgm:pt>
    <dgm:pt modelId="{20BAA675-48AA-C64B-9512-5F95F53F0108}" type="pres">
      <dgm:prSet presAssocID="{AFAA63FC-77D3-444F-A0A0-8AE1C9453EB4}" presName="rootConnector" presStyleLbl="node1" presStyleIdx="0" presStyleCnt="1"/>
      <dgm:spPr/>
      <dgm:t>
        <a:bodyPr/>
        <a:lstStyle/>
        <a:p>
          <a:endParaRPr lang="en-US"/>
        </a:p>
      </dgm:t>
    </dgm:pt>
    <dgm:pt modelId="{513848F1-5325-364F-AB56-BC940601C315}" type="pres">
      <dgm:prSet presAssocID="{AFAA63FC-77D3-444F-A0A0-8AE1C9453EB4}" presName="childShape" presStyleCnt="0"/>
      <dgm:spPr/>
    </dgm:pt>
    <dgm:pt modelId="{A2EBD3E1-93CC-A645-8081-727D54E15A08}" type="pres">
      <dgm:prSet presAssocID="{A9ADD041-EFD0-174D-938D-DB174D8E2AF7}" presName="Name13" presStyleLbl="parChTrans1D2" presStyleIdx="0" presStyleCnt="2"/>
      <dgm:spPr/>
      <dgm:t>
        <a:bodyPr/>
        <a:lstStyle/>
        <a:p>
          <a:endParaRPr lang="en-US"/>
        </a:p>
      </dgm:t>
    </dgm:pt>
    <dgm:pt modelId="{7D8352AD-7078-B347-A674-FB8BE9E02BE7}" type="pres">
      <dgm:prSet presAssocID="{1D39CFDA-84D0-734A-A45B-A64DA9CDE4A4}" presName="childText" presStyleLbl="bgAcc1" presStyleIdx="0" presStyleCnt="2" custScaleX="179057" custScaleY="6480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DC8C054-23DD-DB41-AF7B-8EF53808258A}" type="pres">
      <dgm:prSet presAssocID="{D382591F-E7F6-5646-8184-B4A5D01D9FC0}" presName="Name13" presStyleLbl="parChTrans1D2" presStyleIdx="1" presStyleCnt="2"/>
      <dgm:spPr/>
      <dgm:t>
        <a:bodyPr/>
        <a:lstStyle/>
        <a:p>
          <a:endParaRPr lang="en-US"/>
        </a:p>
      </dgm:t>
    </dgm:pt>
    <dgm:pt modelId="{7A73BBB0-2FBE-4345-B40E-B592968D9218}" type="pres">
      <dgm:prSet presAssocID="{0E410BAC-07FD-9A4B-9F9C-53C2047AE8FE}" presName="childText" presStyleLbl="bgAcc1" presStyleIdx="1" presStyleCnt="2" custScaleX="179057" custScaleY="6480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BFBFD37-C9E3-BB45-B94A-66816F68C01D}" type="presOf" srcId="{A9ADD041-EFD0-174D-938D-DB174D8E2AF7}" destId="{A2EBD3E1-93CC-A645-8081-727D54E15A08}" srcOrd="0" destOrd="0" presId="urn:microsoft.com/office/officeart/2005/8/layout/hierarchy3"/>
    <dgm:cxn modelId="{4462F62F-03D5-8E46-BB45-0F3133C9A6A8}" type="presOf" srcId="{AFAA63FC-77D3-444F-A0A0-8AE1C9453EB4}" destId="{2786C39F-B3BD-2145-BCFD-A7381BDBEA6A}" srcOrd="0" destOrd="0" presId="urn:microsoft.com/office/officeart/2005/8/layout/hierarchy3"/>
    <dgm:cxn modelId="{87AC7E63-EF54-344A-8AEE-91F2A3B76A99}" srcId="{AFAA63FC-77D3-444F-A0A0-8AE1C9453EB4}" destId="{0E410BAC-07FD-9A4B-9F9C-53C2047AE8FE}" srcOrd="1" destOrd="0" parTransId="{D382591F-E7F6-5646-8184-B4A5D01D9FC0}" sibTransId="{D7ECABCF-0304-EE4E-ADD6-CB9B13173125}"/>
    <dgm:cxn modelId="{67DCEFB4-64FA-AE4F-B758-C23B57826072}" type="presOf" srcId="{1D39CFDA-84D0-734A-A45B-A64DA9CDE4A4}" destId="{7D8352AD-7078-B347-A674-FB8BE9E02BE7}" srcOrd="0" destOrd="0" presId="urn:microsoft.com/office/officeart/2005/8/layout/hierarchy3"/>
    <dgm:cxn modelId="{0DCB9628-1801-3646-8D4B-1EDC5B1309D0}" type="presOf" srcId="{D382591F-E7F6-5646-8184-B4A5D01D9FC0}" destId="{9DC8C054-23DD-DB41-AF7B-8EF53808258A}" srcOrd="0" destOrd="0" presId="urn:microsoft.com/office/officeart/2005/8/layout/hierarchy3"/>
    <dgm:cxn modelId="{02FB938F-A1D8-804C-9A7B-BC6726CA7949}" type="presOf" srcId="{0E410BAC-07FD-9A4B-9F9C-53C2047AE8FE}" destId="{7A73BBB0-2FBE-4345-B40E-B592968D9218}" srcOrd="0" destOrd="0" presId="urn:microsoft.com/office/officeart/2005/8/layout/hierarchy3"/>
    <dgm:cxn modelId="{8BE91012-21D0-4A47-A20C-9669A2243376}" srcId="{DB0251B0-A204-8C4A-A4FD-AB4BD1D22DCB}" destId="{AFAA63FC-77D3-444F-A0A0-8AE1C9453EB4}" srcOrd="0" destOrd="0" parTransId="{852E9F81-2B6C-C446-90A7-7C0079934803}" sibTransId="{06242B8C-41EC-284F-BF42-99D868747A6E}"/>
    <dgm:cxn modelId="{729BFDDA-0350-0441-91F5-890073582276}" type="presOf" srcId="{DB0251B0-A204-8C4A-A4FD-AB4BD1D22DCB}" destId="{F7112975-EB29-584C-AECE-5736F87CD59E}" srcOrd="0" destOrd="0" presId="urn:microsoft.com/office/officeart/2005/8/layout/hierarchy3"/>
    <dgm:cxn modelId="{DB804773-A9FF-3D45-91AC-1E6E9FFC771B}" type="presOf" srcId="{AFAA63FC-77D3-444F-A0A0-8AE1C9453EB4}" destId="{20BAA675-48AA-C64B-9512-5F95F53F0108}" srcOrd="1" destOrd="0" presId="urn:microsoft.com/office/officeart/2005/8/layout/hierarchy3"/>
    <dgm:cxn modelId="{05125E8E-E54F-3F4C-8739-7DA285DDD3BE}" srcId="{AFAA63FC-77D3-444F-A0A0-8AE1C9453EB4}" destId="{1D39CFDA-84D0-734A-A45B-A64DA9CDE4A4}" srcOrd="0" destOrd="0" parTransId="{A9ADD041-EFD0-174D-938D-DB174D8E2AF7}" sibTransId="{C133A964-705D-ED4D-8042-AFD88A601375}"/>
    <dgm:cxn modelId="{CBE2CFBB-153C-1145-8080-0E3AABE22585}" type="presParOf" srcId="{F7112975-EB29-584C-AECE-5736F87CD59E}" destId="{C9CCD91A-BD8D-0C40-B0C3-0F3C494880A0}" srcOrd="0" destOrd="0" presId="urn:microsoft.com/office/officeart/2005/8/layout/hierarchy3"/>
    <dgm:cxn modelId="{0D647CA0-9353-C449-B679-27D1114EF0EA}" type="presParOf" srcId="{C9CCD91A-BD8D-0C40-B0C3-0F3C494880A0}" destId="{76023959-686B-2142-B341-8827B25EA02D}" srcOrd="0" destOrd="0" presId="urn:microsoft.com/office/officeart/2005/8/layout/hierarchy3"/>
    <dgm:cxn modelId="{C500D12A-4D89-B244-8F88-DC1158FD2055}" type="presParOf" srcId="{76023959-686B-2142-B341-8827B25EA02D}" destId="{2786C39F-B3BD-2145-BCFD-A7381BDBEA6A}" srcOrd="0" destOrd="0" presId="urn:microsoft.com/office/officeart/2005/8/layout/hierarchy3"/>
    <dgm:cxn modelId="{00569BB8-34B6-7645-AC2E-81C3AFE05BAA}" type="presParOf" srcId="{76023959-686B-2142-B341-8827B25EA02D}" destId="{20BAA675-48AA-C64B-9512-5F95F53F0108}" srcOrd="1" destOrd="0" presId="urn:microsoft.com/office/officeart/2005/8/layout/hierarchy3"/>
    <dgm:cxn modelId="{D1334485-1724-414D-A552-19FC6769D8AE}" type="presParOf" srcId="{C9CCD91A-BD8D-0C40-B0C3-0F3C494880A0}" destId="{513848F1-5325-364F-AB56-BC940601C315}" srcOrd="1" destOrd="0" presId="urn:microsoft.com/office/officeart/2005/8/layout/hierarchy3"/>
    <dgm:cxn modelId="{D5253D70-5D1E-1F45-B93A-D3AA12C9AB8F}" type="presParOf" srcId="{513848F1-5325-364F-AB56-BC940601C315}" destId="{A2EBD3E1-93CC-A645-8081-727D54E15A08}" srcOrd="0" destOrd="0" presId="urn:microsoft.com/office/officeart/2005/8/layout/hierarchy3"/>
    <dgm:cxn modelId="{4E5920C0-601D-474E-B2CC-8BD6CDE5B1AB}" type="presParOf" srcId="{513848F1-5325-364F-AB56-BC940601C315}" destId="{7D8352AD-7078-B347-A674-FB8BE9E02BE7}" srcOrd="1" destOrd="0" presId="urn:microsoft.com/office/officeart/2005/8/layout/hierarchy3"/>
    <dgm:cxn modelId="{E648EA81-431F-FB4A-A21C-8640542445B5}" type="presParOf" srcId="{513848F1-5325-364F-AB56-BC940601C315}" destId="{9DC8C054-23DD-DB41-AF7B-8EF53808258A}" srcOrd="2" destOrd="0" presId="urn:microsoft.com/office/officeart/2005/8/layout/hierarchy3"/>
    <dgm:cxn modelId="{7F6C435D-238F-8247-8863-B44758543AF9}" type="presParOf" srcId="{513848F1-5325-364F-AB56-BC940601C315}" destId="{7A73BBB0-2FBE-4345-B40E-B592968D9218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51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678819BA-4720-1D46-86B8-12F7C795D691}" type="doc">
      <dgm:prSet loTypeId="urn:microsoft.com/office/officeart/2005/8/layout/hierarchy3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BF112D-3E49-1245-85C3-31387AC1EAE7}">
      <dgm:prSet custT="1"/>
      <dgm:spPr/>
      <dgm:t>
        <a:bodyPr/>
        <a:lstStyle/>
        <a:p>
          <a:pPr rtl="0"/>
          <a:r>
            <a:rPr lang="en-US" sz="1500" dirty="0" err="1" smtClean="0"/>
            <a:t>PathTest</a:t>
          </a:r>
          <a:endParaRPr lang="en-US" sz="1500" dirty="0"/>
        </a:p>
      </dgm:t>
    </dgm:pt>
    <dgm:pt modelId="{717655BC-6C66-9749-8677-52C6DD2ADF59}" type="parTrans" cxnId="{5BD0BA7A-C190-C54A-9D7F-19784D3E3EDF}">
      <dgm:prSet/>
      <dgm:spPr/>
      <dgm:t>
        <a:bodyPr/>
        <a:lstStyle/>
        <a:p>
          <a:endParaRPr lang="en-US"/>
        </a:p>
      </dgm:t>
    </dgm:pt>
    <dgm:pt modelId="{C13ACEB0-7B2D-084D-8222-E4DBFB442626}" type="sibTrans" cxnId="{5BD0BA7A-C190-C54A-9D7F-19784D3E3EDF}">
      <dgm:prSet/>
      <dgm:spPr/>
      <dgm:t>
        <a:bodyPr/>
        <a:lstStyle/>
        <a:p>
          <a:endParaRPr lang="en-US"/>
        </a:p>
      </dgm:t>
    </dgm:pt>
    <dgm:pt modelId="{8DBCAEAF-E790-2948-B0AD-FDC8C00EF6B8}">
      <dgm:prSet custT="1"/>
      <dgm:spPr>
        <a:solidFill>
          <a:srgbClr val="17375E">
            <a:alpha val="90000"/>
          </a:srgbClr>
        </a:solidFill>
        <a:ln>
          <a:noFill/>
        </a:ln>
      </dgm:spPr>
      <dgm:t>
        <a:bodyPr/>
        <a:lstStyle/>
        <a:p>
          <a:pPr rtl="0"/>
          <a:r>
            <a:rPr lang="en-US" sz="1000" dirty="0" err="1" smtClean="0">
              <a:solidFill>
                <a:srgbClr val="FFFFFF"/>
              </a:solidFill>
            </a:rPr>
            <a:t>PathologyId</a:t>
          </a:r>
          <a:endParaRPr lang="en-US" sz="1000" dirty="0">
            <a:solidFill>
              <a:srgbClr val="FFFFFF"/>
            </a:solidFill>
          </a:endParaRPr>
        </a:p>
      </dgm:t>
    </dgm:pt>
    <dgm:pt modelId="{269B3AB5-E965-1B4D-A4CB-16BAEFA8F043}" type="parTrans" cxnId="{3096DCB1-D9C0-F242-88B4-10C0F1EE5AE0}">
      <dgm:prSet/>
      <dgm:spPr/>
      <dgm:t>
        <a:bodyPr/>
        <a:lstStyle/>
        <a:p>
          <a:endParaRPr lang="en-US"/>
        </a:p>
      </dgm:t>
    </dgm:pt>
    <dgm:pt modelId="{6530E239-6B42-6B48-BAB5-F153FB30C3C7}" type="sibTrans" cxnId="{3096DCB1-D9C0-F242-88B4-10C0F1EE5AE0}">
      <dgm:prSet/>
      <dgm:spPr/>
      <dgm:t>
        <a:bodyPr/>
        <a:lstStyle/>
        <a:p>
          <a:endParaRPr lang="en-US"/>
        </a:p>
      </dgm:t>
    </dgm:pt>
    <dgm:pt modelId="{828AFE5C-5C76-C649-A8D1-AD97BE403A40}">
      <dgm:prSet custT="1"/>
      <dgm:spPr>
        <a:ln w="38100" cmpd="sng">
          <a:solidFill>
            <a:srgbClr val="E46C0A"/>
          </a:solidFill>
        </a:ln>
      </dgm:spPr>
      <dgm:t>
        <a:bodyPr/>
        <a:lstStyle/>
        <a:p>
          <a:pPr rtl="0"/>
          <a:r>
            <a:rPr lang="en-US" sz="1000" dirty="0" err="1" smtClean="0"/>
            <a:t>PathTestId</a:t>
          </a:r>
          <a:endParaRPr lang="en-US" sz="1000" dirty="0"/>
        </a:p>
      </dgm:t>
    </dgm:pt>
    <dgm:pt modelId="{9A18D479-12C3-1E43-8732-31D67F9E0229}" type="parTrans" cxnId="{6288DCFE-8D59-B644-8746-1AB529BE9AA9}">
      <dgm:prSet/>
      <dgm:spPr/>
      <dgm:t>
        <a:bodyPr/>
        <a:lstStyle/>
        <a:p>
          <a:endParaRPr lang="en-US"/>
        </a:p>
      </dgm:t>
    </dgm:pt>
    <dgm:pt modelId="{36D7C040-9D17-3D44-9A34-CA560C46423C}" type="sibTrans" cxnId="{6288DCFE-8D59-B644-8746-1AB529BE9AA9}">
      <dgm:prSet/>
      <dgm:spPr/>
      <dgm:t>
        <a:bodyPr/>
        <a:lstStyle/>
        <a:p>
          <a:endParaRPr lang="en-US"/>
        </a:p>
      </dgm:t>
    </dgm:pt>
    <dgm:pt modelId="{B27B7B85-0047-334C-9ECC-22318813802F}">
      <dgm:prSet custT="1"/>
      <dgm:spPr/>
      <dgm:t>
        <a:bodyPr/>
        <a:lstStyle/>
        <a:p>
          <a:pPr rtl="0"/>
          <a:r>
            <a:rPr lang="en-US" sz="1000" smtClean="0"/>
            <a:t>PathTest</a:t>
          </a:r>
          <a:endParaRPr lang="en-US" sz="1000"/>
        </a:p>
      </dgm:t>
    </dgm:pt>
    <dgm:pt modelId="{AAC200AC-FE25-6C41-95A2-32008EBFD45E}" type="parTrans" cxnId="{D5A53096-B821-5F42-877A-D9C219032F29}">
      <dgm:prSet/>
      <dgm:spPr/>
      <dgm:t>
        <a:bodyPr/>
        <a:lstStyle/>
        <a:p>
          <a:endParaRPr lang="en-US"/>
        </a:p>
      </dgm:t>
    </dgm:pt>
    <dgm:pt modelId="{FF205457-85A2-1A49-B1D0-865BE02DB9C4}" type="sibTrans" cxnId="{D5A53096-B821-5F42-877A-D9C219032F29}">
      <dgm:prSet/>
      <dgm:spPr/>
      <dgm:t>
        <a:bodyPr/>
        <a:lstStyle/>
        <a:p>
          <a:endParaRPr lang="en-US"/>
        </a:p>
      </dgm:t>
    </dgm:pt>
    <dgm:pt modelId="{74152CD8-0593-DD4E-91C4-2E932B700C9D}">
      <dgm:prSet custT="1"/>
      <dgm:spPr/>
      <dgm:t>
        <a:bodyPr/>
        <a:lstStyle/>
        <a:p>
          <a:pPr rtl="0"/>
          <a:r>
            <a:rPr lang="en-US" sz="1000" dirty="0" err="1" smtClean="0"/>
            <a:t>PathResult</a:t>
          </a:r>
          <a:endParaRPr lang="en-US" sz="1000" dirty="0"/>
        </a:p>
      </dgm:t>
    </dgm:pt>
    <dgm:pt modelId="{9852C046-CCF9-9640-89F9-B413E5CEC17A}" type="parTrans" cxnId="{D7F1726E-BD34-534A-9E62-E953B22B045A}">
      <dgm:prSet/>
      <dgm:spPr/>
      <dgm:t>
        <a:bodyPr/>
        <a:lstStyle/>
        <a:p>
          <a:endParaRPr lang="en-US"/>
        </a:p>
      </dgm:t>
    </dgm:pt>
    <dgm:pt modelId="{FFF2A144-DEE2-A048-BB2A-BEE94E4DE76C}" type="sibTrans" cxnId="{D7F1726E-BD34-534A-9E62-E953B22B045A}">
      <dgm:prSet/>
      <dgm:spPr/>
      <dgm:t>
        <a:bodyPr/>
        <a:lstStyle/>
        <a:p>
          <a:endParaRPr lang="en-US"/>
        </a:p>
      </dgm:t>
    </dgm:pt>
    <dgm:pt modelId="{EAA32866-EBB1-9C47-8FD7-414329C4C233}">
      <dgm:prSet custT="1"/>
      <dgm:spPr/>
      <dgm:t>
        <a:bodyPr/>
        <a:lstStyle/>
        <a:p>
          <a:pPr rtl="0"/>
          <a:r>
            <a:rPr lang="en-US" sz="1000" dirty="0" err="1" smtClean="0"/>
            <a:t>PathQuality</a:t>
          </a:r>
          <a:endParaRPr lang="en-US" sz="1000" dirty="0"/>
        </a:p>
      </dgm:t>
    </dgm:pt>
    <dgm:pt modelId="{ECA2D194-F793-6D47-B6BF-842580D5338F}" type="parTrans" cxnId="{AEB5680D-74C6-D64E-8D0E-1E3A56757410}">
      <dgm:prSet/>
      <dgm:spPr/>
      <dgm:t>
        <a:bodyPr/>
        <a:lstStyle/>
        <a:p>
          <a:endParaRPr lang="en-US"/>
        </a:p>
      </dgm:t>
    </dgm:pt>
    <dgm:pt modelId="{BBC66A18-DF5A-304E-AF49-228D03BB8120}" type="sibTrans" cxnId="{AEB5680D-74C6-D64E-8D0E-1E3A56757410}">
      <dgm:prSet/>
      <dgm:spPr/>
      <dgm:t>
        <a:bodyPr/>
        <a:lstStyle/>
        <a:p>
          <a:endParaRPr lang="en-US"/>
        </a:p>
      </dgm:t>
    </dgm:pt>
    <dgm:pt modelId="{86889DD2-AD1B-EE4E-BEC3-E74F599FAC0B}" type="pres">
      <dgm:prSet presAssocID="{678819BA-4720-1D46-86B8-12F7C795D691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C5F0DD60-82AD-294F-BEDF-932F53B2BF41}" type="pres">
      <dgm:prSet presAssocID="{13BF112D-3E49-1245-85C3-31387AC1EAE7}" presName="root" presStyleCnt="0"/>
      <dgm:spPr/>
    </dgm:pt>
    <dgm:pt modelId="{0C026626-880D-544D-95DD-37739CB17848}" type="pres">
      <dgm:prSet presAssocID="{13BF112D-3E49-1245-85C3-31387AC1EAE7}" presName="rootComposite" presStyleCnt="0"/>
      <dgm:spPr/>
    </dgm:pt>
    <dgm:pt modelId="{CCC45BB7-08C2-DF43-A48F-02B1E67A0A0F}" type="pres">
      <dgm:prSet presAssocID="{13BF112D-3E49-1245-85C3-31387AC1EAE7}" presName="rootText" presStyleLbl="node1" presStyleIdx="0" presStyleCnt="1" custScaleX="183023" custScaleY="118754" custLinFactNeighborX="-90286" custLinFactNeighborY="10761"/>
      <dgm:spPr/>
      <dgm:t>
        <a:bodyPr/>
        <a:lstStyle/>
        <a:p>
          <a:endParaRPr lang="en-US"/>
        </a:p>
      </dgm:t>
    </dgm:pt>
    <dgm:pt modelId="{7DA45919-4679-EE45-AD93-6E754AAA8490}" type="pres">
      <dgm:prSet presAssocID="{13BF112D-3E49-1245-85C3-31387AC1EAE7}" presName="rootConnector" presStyleLbl="node1" presStyleIdx="0" presStyleCnt="1"/>
      <dgm:spPr/>
      <dgm:t>
        <a:bodyPr/>
        <a:lstStyle/>
        <a:p>
          <a:endParaRPr lang="en-US"/>
        </a:p>
      </dgm:t>
    </dgm:pt>
    <dgm:pt modelId="{37305C64-5B04-0044-B3E3-106BC87C7D0B}" type="pres">
      <dgm:prSet presAssocID="{13BF112D-3E49-1245-85C3-31387AC1EAE7}" presName="childShape" presStyleCnt="0"/>
      <dgm:spPr/>
    </dgm:pt>
    <dgm:pt modelId="{F6DDE214-FAEE-7F43-8025-463915D3B429}" type="pres">
      <dgm:prSet presAssocID="{269B3AB5-E965-1B4D-A4CB-16BAEFA8F043}" presName="Name13" presStyleLbl="parChTrans1D2" presStyleIdx="0" presStyleCnt="5"/>
      <dgm:spPr/>
      <dgm:t>
        <a:bodyPr/>
        <a:lstStyle/>
        <a:p>
          <a:endParaRPr lang="en-US"/>
        </a:p>
      </dgm:t>
    </dgm:pt>
    <dgm:pt modelId="{DBA22093-7A69-0F42-94BD-9F8D91F09B68}" type="pres">
      <dgm:prSet presAssocID="{8DBCAEAF-E790-2948-B0AD-FDC8C00EF6B8}" presName="childText" presStyleLbl="bgAcc1" presStyleIdx="0" presStyleCnt="5" custScaleX="213690" custScaleY="96172" custLinFactNeighborX="-97912" custLinFactNeighborY="738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7EBBA7-3A79-CB40-A126-4B368CE4B2DB}" type="pres">
      <dgm:prSet presAssocID="{9A18D479-12C3-1E43-8732-31D67F9E0229}" presName="Name13" presStyleLbl="parChTrans1D2" presStyleIdx="1" presStyleCnt="5"/>
      <dgm:spPr/>
      <dgm:t>
        <a:bodyPr/>
        <a:lstStyle/>
        <a:p>
          <a:endParaRPr lang="en-US"/>
        </a:p>
      </dgm:t>
    </dgm:pt>
    <dgm:pt modelId="{0693D2BA-0848-364D-B534-A2C49206409E}" type="pres">
      <dgm:prSet presAssocID="{828AFE5C-5C76-C649-A8D1-AD97BE403A40}" presName="childText" presStyleLbl="bgAcc1" presStyleIdx="1" presStyleCnt="5" custScaleX="213690" custScaleY="96172" custLinFactNeighborX="-97912" custLinFactNeighborY="738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2989D6C-BAF1-C54B-A5B9-719958186D42}" type="pres">
      <dgm:prSet presAssocID="{AAC200AC-FE25-6C41-95A2-32008EBFD45E}" presName="Name13" presStyleLbl="parChTrans1D2" presStyleIdx="2" presStyleCnt="5"/>
      <dgm:spPr/>
      <dgm:t>
        <a:bodyPr/>
        <a:lstStyle/>
        <a:p>
          <a:endParaRPr lang="en-US"/>
        </a:p>
      </dgm:t>
    </dgm:pt>
    <dgm:pt modelId="{8019BFFC-9301-0943-87A1-C07F5506573B}" type="pres">
      <dgm:prSet presAssocID="{B27B7B85-0047-334C-9ECC-22318813802F}" presName="childText" presStyleLbl="bgAcc1" presStyleIdx="2" presStyleCnt="5" custScaleX="213690" custScaleY="96172" custLinFactNeighborX="-97912" custLinFactNeighborY="738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FA439C5-FFDC-C848-83DC-445B9B5AC36C}" type="pres">
      <dgm:prSet presAssocID="{9852C046-CCF9-9640-89F9-B413E5CEC17A}" presName="Name13" presStyleLbl="parChTrans1D2" presStyleIdx="3" presStyleCnt="5"/>
      <dgm:spPr/>
      <dgm:t>
        <a:bodyPr/>
        <a:lstStyle/>
        <a:p>
          <a:endParaRPr lang="en-US"/>
        </a:p>
      </dgm:t>
    </dgm:pt>
    <dgm:pt modelId="{2609EC6A-EA81-FE47-94CE-09402A09E413}" type="pres">
      <dgm:prSet presAssocID="{74152CD8-0593-DD4E-91C4-2E932B700C9D}" presName="childText" presStyleLbl="bgAcc1" presStyleIdx="3" presStyleCnt="5" custScaleX="213690" custScaleY="96172" custLinFactNeighborX="-95281" custLinFactNeighborY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834B0F2-DF5D-8E49-B680-D2F5BED39B39}" type="pres">
      <dgm:prSet presAssocID="{ECA2D194-F793-6D47-B6BF-842580D5338F}" presName="Name13" presStyleLbl="parChTrans1D2" presStyleIdx="4" presStyleCnt="5"/>
      <dgm:spPr/>
      <dgm:t>
        <a:bodyPr/>
        <a:lstStyle/>
        <a:p>
          <a:endParaRPr lang="en-US"/>
        </a:p>
      </dgm:t>
    </dgm:pt>
    <dgm:pt modelId="{6B3CC246-CEEC-3047-844A-B1E4CBFF11D3}" type="pres">
      <dgm:prSet presAssocID="{EAA32866-EBB1-9C47-8FD7-414329C4C233}" presName="childText" presStyleLbl="bgAcc1" presStyleIdx="4" presStyleCnt="5" custScaleX="213690" custScaleY="96172" custLinFactNeighborX="-95281" custLinFactNeighborY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39849D1-9462-2D4D-A0FE-586FD2FE5C05}" type="presOf" srcId="{8DBCAEAF-E790-2948-B0AD-FDC8C00EF6B8}" destId="{DBA22093-7A69-0F42-94BD-9F8D91F09B68}" srcOrd="0" destOrd="0" presId="urn:microsoft.com/office/officeart/2005/8/layout/hierarchy3"/>
    <dgm:cxn modelId="{239DFFFB-2E85-E44A-A8A5-1D618125B139}" type="presOf" srcId="{13BF112D-3E49-1245-85C3-31387AC1EAE7}" destId="{CCC45BB7-08C2-DF43-A48F-02B1E67A0A0F}" srcOrd="0" destOrd="0" presId="urn:microsoft.com/office/officeart/2005/8/layout/hierarchy3"/>
    <dgm:cxn modelId="{6288DCFE-8D59-B644-8746-1AB529BE9AA9}" srcId="{13BF112D-3E49-1245-85C3-31387AC1EAE7}" destId="{828AFE5C-5C76-C649-A8D1-AD97BE403A40}" srcOrd="1" destOrd="0" parTransId="{9A18D479-12C3-1E43-8732-31D67F9E0229}" sibTransId="{36D7C040-9D17-3D44-9A34-CA560C46423C}"/>
    <dgm:cxn modelId="{A3BA9FC7-632E-9B40-9B62-296DCB0B9E93}" type="presOf" srcId="{ECA2D194-F793-6D47-B6BF-842580D5338F}" destId="{E834B0F2-DF5D-8E49-B680-D2F5BED39B39}" srcOrd="0" destOrd="0" presId="urn:microsoft.com/office/officeart/2005/8/layout/hierarchy3"/>
    <dgm:cxn modelId="{C9FD198C-29DF-7542-9220-00E8AC8F773F}" type="presOf" srcId="{EAA32866-EBB1-9C47-8FD7-414329C4C233}" destId="{6B3CC246-CEEC-3047-844A-B1E4CBFF11D3}" srcOrd="0" destOrd="0" presId="urn:microsoft.com/office/officeart/2005/8/layout/hierarchy3"/>
    <dgm:cxn modelId="{4740CEB1-61E7-BA40-A614-BDF03569C1B6}" type="presOf" srcId="{AAC200AC-FE25-6C41-95A2-32008EBFD45E}" destId="{A2989D6C-BAF1-C54B-A5B9-719958186D42}" srcOrd="0" destOrd="0" presId="urn:microsoft.com/office/officeart/2005/8/layout/hierarchy3"/>
    <dgm:cxn modelId="{3CB1D122-58A1-B040-BA8B-617EA1312374}" type="presOf" srcId="{74152CD8-0593-DD4E-91C4-2E932B700C9D}" destId="{2609EC6A-EA81-FE47-94CE-09402A09E413}" srcOrd="0" destOrd="0" presId="urn:microsoft.com/office/officeart/2005/8/layout/hierarchy3"/>
    <dgm:cxn modelId="{8CC66219-E8C7-CF49-BEAD-6A456A1731A1}" type="presOf" srcId="{678819BA-4720-1D46-86B8-12F7C795D691}" destId="{86889DD2-AD1B-EE4E-BEC3-E74F599FAC0B}" srcOrd="0" destOrd="0" presId="urn:microsoft.com/office/officeart/2005/8/layout/hierarchy3"/>
    <dgm:cxn modelId="{1E16B38E-BFD8-3C4D-83CB-EAC43901DCEF}" type="presOf" srcId="{9A18D479-12C3-1E43-8732-31D67F9E0229}" destId="{D27EBBA7-3A79-CB40-A126-4B368CE4B2DB}" srcOrd="0" destOrd="0" presId="urn:microsoft.com/office/officeart/2005/8/layout/hierarchy3"/>
    <dgm:cxn modelId="{1CB9B4FA-D958-D04D-AF28-9831B915321A}" type="presOf" srcId="{B27B7B85-0047-334C-9ECC-22318813802F}" destId="{8019BFFC-9301-0943-87A1-C07F5506573B}" srcOrd="0" destOrd="0" presId="urn:microsoft.com/office/officeart/2005/8/layout/hierarchy3"/>
    <dgm:cxn modelId="{8FA86BBF-3E92-EB44-BC2C-7087E4ED8198}" type="presOf" srcId="{9852C046-CCF9-9640-89F9-B413E5CEC17A}" destId="{6FA439C5-FFDC-C848-83DC-445B9B5AC36C}" srcOrd="0" destOrd="0" presId="urn:microsoft.com/office/officeart/2005/8/layout/hierarchy3"/>
    <dgm:cxn modelId="{5BD0BA7A-C190-C54A-9D7F-19784D3E3EDF}" srcId="{678819BA-4720-1D46-86B8-12F7C795D691}" destId="{13BF112D-3E49-1245-85C3-31387AC1EAE7}" srcOrd="0" destOrd="0" parTransId="{717655BC-6C66-9749-8677-52C6DD2ADF59}" sibTransId="{C13ACEB0-7B2D-084D-8222-E4DBFB442626}"/>
    <dgm:cxn modelId="{185BE665-D19A-7C46-93D2-F2F7167155C5}" type="presOf" srcId="{13BF112D-3E49-1245-85C3-31387AC1EAE7}" destId="{7DA45919-4679-EE45-AD93-6E754AAA8490}" srcOrd="1" destOrd="0" presId="urn:microsoft.com/office/officeart/2005/8/layout/hierarchy3"/>
    <dgm:cxn modelId="{D7F1726E-BD34-534A-9E62-E953B22B045A}" srcId="{13BF112D-3E49-1245-85C3-31387AC1EAE7}" destId="{74152CD8-0593-DD4E-91C4-2E932B700C9D}" srcOrd="3" destOrd="0" parTransId="{9852C046-CCF9-9640-89F9-B413E5CEC17A}" sibTransId="{FFF2A144-DEE2-A048-BB2A-BEE94E4DE76C}"/>
    <dgm:cxn modelId="{C93C8B83-8E91-A843-B5F2-4DB7C2641C86}" type="presOf" srcId="{269B3AB5-E965-1B4D-A4CB-16BAEFA8F043}" destId="{F6DDE214-FAEE-7F43-8025-463915D3B429}" srcOrd="0" destOrd="0" presId="urn:microsoft.com/office/officeart/2005/8/layout/hierarchy3"/>
    <dgm:cxn modelId="{3096DCB1-D9C0-F242-88B4-10C0F1EE5AE0}" srcId="{13BF112D-3E49-1245-85C3-31387AC1EAE7}" destId="{8DBCAEAF-E790-2948-B0AD-FDC8C00EF6B8}" srcOrd="0" destOrd="0" parTransId="{269B3AB5-E965-1B4D-A4CB-16BAEFA8F043}" sibTransId="{6530E239-6B42-6B48-BAB5-F153FB30C3C7}"/>
    <dgm:cxn modelId="{AEB5680D-74C6-D64E-8D0E-1E3A56757410}" srcId="{13BF112D-3E49-1245-85C3-31387AC1EAE7}" destId="{EAA32866-EBB1-9C47-8FD7-414329C4C233}" srcOrd="4" destOrd="0" parTransId="{ECA2D194-F793-6D47-B6BF-842580D5338F}" sibTransId="{BBC66A18-DF5A-304E-AF49-228D03BB8120}"/>
    <dgm:cxn modelId="{5F9C1584-AD30-6344-B65C-0EB570D508B7}" type="presOf" srcId="{828AFE5C-5C76-C649-A8D1-AD97BE403A40}" destId="{0693D2BA-0848-364D-B534-A2C49206409E}" srcOrd="0" destOrd="0" presId="urn:microsoft.com/office/officeart/2005/8/layout/hierarchy3"/>
    <dgm:cxn modelId="{D5A53096-B821-5F42-877A-D9C219032F29}" srcId="{13BF112D-3E49-1245-85C3-31387AC1EAE7}" destId="{B27B7B85-0047-334C-9ECC-22318813802F}" srcOrd="2" destOrd="0" parTransId="{AAC200AC-FE25-6C41-95A2-32008EBFD45E}" sibTransId="{FF205457-85A2-1A49-B1D0-865BE02DB9C4}"/>
    <dgm:cxn modelId="{AC2D1D0D-6A80-E641-9C68-39F1DC0C0132}" type="presParOf" srcId="{86889DD2-AD1B-EE4E-BEC3-E74F599FAC0B}" destId="{C5F0DD60-82AD-294F-BEDF-932F53B2BF41}" srcOrd="0" destOrd="0" presId="urn:microsoft.com/office/officeart/2005/8/layout/hierarchy3"/>
    <dgm:cxn modelId="{03E5141F-34C3-1843-A150-9C9B307486F5}" type="presParOf" srcId="{C5F0DD60-82AD-294F-BEDF-932F53B2BF41}" destId="{0C026626-880D-544D-95DD-37739CB17848}" srcOrd="0" destOrd="0" presId="urn:microsoft.com/office/officeart/2005/8/layout/hierarchy3"/>
    <dgm:cxn modelId="{81DB585A-6398-8B40-A535-3F3636EB7826}" type="presParOf" srcId="{0C026626-880D-544D-95DD-37739CB17848}" destId="{CCC45BB7-08C2-DF43-A48F-02B1E67A0A0F}" srcOrd="0" destOrd="0" presId="urn:microsoft.com/office/officeart/2005/8/layout/hierarchy3"/>
    <dgm:cxn modelId="{83CA0B85-2BD5-374F-AE25-BB0D53CCF252}" type="presParOf" srcId="{0C026626-880D-544D-95DD-37739CB17848}" destId="{7DA45919-4679-EE45-AD93-6E754AAA8490}" srcOrd="1" destOrd="0" presId="urn:microsoft.com/office/officeart/2005/8/layout/hierarchy3"/>
    <dgm:cxn modelId="{D9FF765A-9E82-D840-8352-5DD500A100C2}" type="presParOf" srcId="{C5F0DD60-82AD-294F-BEDF-932F53B2BF41}" destId="{37305C64-5B04-0044-B3E3-106BC87C7D0B}" srcOrd="1" destOrd="0" presId="urn:microsoft.com/office/officeart/2005/8/layout/hierarchy3"/>
    <dgm:cxn modelId="{53BFF744-6E9C-1545-8CA4-95C99AE4860D}" type="presParOf" srcId="{37305C64-5B04-0044-B3E3-106BC87C7D0B}" destId="{F6DDE214-FAEE-7F43-8025-463915D3B429}" srcOrd="0" destOrd="0" presId="urn:microsoft.com/office/officeart/2005/8/layout/hierarchy3"/>
    <dgm:cxn modelId="{9D948C7F-DC77-0C45-BA48-49087C1FD34F}" type="presParOf" srcId="{37305C64-5B04-0044-B3E3-106BC87C7D0B}" destId="{DBA22093-7A69-0F42-94BD-9F8D91F09B68}" srcOrd="1" destOrd="0" presId="urn:microsoft.com/office/officeart/2005/8/layout/hierarchy3"/>
    <dgm:cxn modelId="{D0842787-7BB2-8B44-B753-8E74AE20775D}" type="presParOf" srcId="{37305C64-5B04-0044-B3E3-106BC87C7D0B}" destId="{D27EBBA7-3A79-CB40-A126-4B368CE4B2DB}" srcOrd="2" destOrd="0" presId="urn:microsoft.com/office/officeart/2005/8/layout/hierarchy3"/>
    <dgm:cxn modelId="{3FCA86FF-844B-1A44-BCF2-F1B69815E9F9}" type="presParOf" srcId="{37305C64-5B04-0044-B3E3-106BC87C7D0B}" destId="{0693D2BA-0848-364D-B534-A2C49206409E}" srcOrd="3" destOrd="0" presId="urn:microsoft.com/office/officeart/2005/8/layout/hierarchy3"/>
    <dgm:cxn modelId="{799CAE61-195B-674E-82BD-D3C148A7533F}" type="presParOf" srcId="{37305C64-5B04-0044-B3E3-106BC87C7D0B}" destId="{A2989D6C-BAF1-C54B-A5B9-719958186D42}" srcOrd="4" destOrd="0" presId="urn:microsoft.com/office/officeart/2005/8/layout/hierarchy3"/>
    <dgm:cxn modelId="{D59A942F-472E-974D-83C3-D1414C51C398}" type="presParOf" srcId="{37305C64-5B04-0044-B3E3-106BC87C7D0B}" destId="{8019BFFC-9301-0943-87A1-C07F5506573B}" srcOrd="5" destOrd="0" presId="urn:microsoft.com/office/officeart/2005/8/layout/hierarchy3"/>
    <dgm:cxn modelId="{374EC72D-A31D-BE4E-B8AB-F7AC6B773487}" type="presParOf" srcId="{37305C64-5B04-0044-B3E3-106BC87C7D0B}" destId="{6FA439C5-FFDC-C848-83DC-445B9B5AC36C}" srcOrd="6" destOrd="0" presId="urn:microsoft.com/office/officeart/2005/8/layout/hierarchy3"/>
    <dgm:cxn modelId="{4695E4B8-C4CB-554B-9666-B90E88B146EE}" type="presParOf" srcId="{37305C64-5B04-0044-B3E3-106BC87C7D0B}" destId="{2609EC6A-EA81-FE47-94CE-09402A09E413}" srcOrd="7" destOrd="0" presId="urn:microsoft.com/office/officeart/2005/8/layout/hierarchy3"/>
    <dgm:cxn modelId="{0666D891-5FD8-824F-966D-5B714948C55F}" type="presParOf" srcId="{37305C64-5B04-0044-B3E3-106BC87C7D0B}" destId="{E834B0F2-DF5D-8E49-B680-D2F5BED39B39}" srcOrd="8" destOrd="0" presId="urn:microsoft.com/office/officeart/2005/8/layout/hierarchy3"/>
    <dgm:cxn modelId="{488FC780-0814-F84E-B3BE-594867EE2B70}" type="presParOf" srcId="{37305C64-5B04-0044-B3E3-106BC87C7D0B}" destId="{6B3CC246-CEEC-3047-844A-B1E4CBFF11D3}" srcOrd="9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5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7AE03B3C-481A-C449-B4A4-EF50F5FE015E}" type="doc">
      <dgm:prSet loTypeId="urn:microsoft.com/office/officeart/2005/8/layout/hierarchy3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2DE39C1-AF1E-324B-9325-E2056770481C}">
      <dgm:prSet custT="1"/>
      <dgm:spPr/>
      <dgm:t>
        <a:bodyPr/>
        <a:lstStyle/>
        <a:p>
          <a:pPr rtl="0"/>
          <a:r>
            <a:rPr lang="en-US" sz="1500" dirty="0" err="1" smtClean="0"/>
            <a:t>MedicalTherapy</a:t>
          </a:r>
          <a:endParaRPr lang="en-US" sz="1500" dirty="0"/>
        </a:p>
      </dgm:t>
    </dgm:pt>
    <dgm:pt modelId="{0D54B98F-67BC-8C49-A1C3-18F9E66B432D}" type="parTrans" cxnId="{A6439088-A6CF-4C49-80D7-AA19E8323C1D}">
      <dgm:prSet/>
      <dgm:spPr/>
      <dgm:t>
        <a:bodyPr/>
        <a:lstStyle/>
        <a:p>
          <a:endParaRPr lang="en-US"/>
        </a:p>
      </dgm:t>
    </dgm:pt>
    <dgm:pt modelId="{DCA773C4-0B60-5843-B8BA-10709D927A07}" type="sibTrans" cxnId="{A6439088-A6CF-4C49-80D7-AA19E8323C1D}">
      <dgm:prSet/>
      <dgm:spPr/>
      <dgm:t>
        <a:bodyPr/>
        <a:lstStyle/>
        <a:p>
          <a:endParaRPr lang="en-US"/>
        </a:p>
      </dgm:t>
    </dgm:pt>
    <dgm:pt modelId="{2171017A-7C78-F248-86D3-668675582671}">
      <dgm:prSet custT="1"/>
      <dgm:spPr/>
      <dgm:t>
        <a:bodyPr/>
        <a:lstStyle/>
        <a:p>
          <a:pPr rtl="0"/>
          <a:r>
            <a:rPr lang="en-US" sz="1000" dirty="0" err="1" smtClean="0"/>
            <a:t>ProtocolId</a:t>
          </a:r>
          <a:endParaRPr lang="en-US" sz="1000" dirty="0"/>
        </a:p>
      </dgm:t>
    </dgm:pt>
    <dgm:pt modelId="{6D953430-162D-DB47-990C-F318477E5D94}" type="parTrans" cxnId="{CD8FE2ED-E850-7F4C-A985-3A8FCC26C1CA}">
      <dgm:prSet/>
      <dgm:spPr/>
      <dgm:t>
        <a:bodyPr/>
        <a:lstStyle/>
        <a:p>
          <a:endParaRPr lang="en-US"/>
        </a:p>
      </dgm:t>
    </dgm:pt>
    <dgm:pt modelId="{6BAF6C8F-86FC-6D4E-ADC7-8DF1E3342692}" type="sibTrans" cxnId="{CD8FE2ED-E850-7F4C-A985-3A8FCC26C1CA}">
      <dgm:prSet/>
      <dgm:spPr/>
      <dgm:t>
        <a:bodyPr/>
        <a:lstStyle/>
        <a:p>
          <a:endParaRPr lang="en-US"/>
        </a:p>
      </dgm:t>
    </dgm:pt>
    <dgm:pt modelId="{A661054A-595A-564C-82FE-B73E75ADBCAB}">
      <dgm:prSet custT="1"/>
      <dgm:spPr>
        <a:solidFill>
          <a:schemeClr val="accent2">
            <a:lumMod val="75000"/>
            <a:alpha val="90000"/>
          </a:schemeClr>
        </a:solidFill>
      </dgm:spPr>
      <dgm:t>
        <a:bodyPr/>
        <a:lstStyle/>
        <a:p>
          <a:pPr rtl="0"/>
          <a:r>
            <a:rPr lang="en-US" sz="1000" dirty="0" err="1" smtClean="0">
              <a:solidFill>
                <a:srgbClr val="FFFFFF"/>
              </a:solidFill>
            </a:rPr>
            <a:t>OperatingRoomDetail</a:t>
          </a:r>
          <a:endParaRPr lang="en-US" sz="1000" dirty="0">
            <a:solidFill>
              <a:srgbClr val="FFFFFF"/>
            </a:solidFill>
          </a:endParaRPr>
        </a:p>
      </dgm:t>
    </dgm:pt>
    <dgm:pt modelId="{4335BB5A-F003-B247-814D-5EC762E2C6F3}" type="parTrans" cxnId="{5CB87C53-0FBB-5543-A9AD-2AD158328AA9}">
      <dgm:prSet/>
      <dgm:spPr/>
      <dgm:t>
        <a:bodyPr/>
        <a:lstStyle/>
        <a:p>
          <a:endParaRPr lang="en-US"/>
        </a:p>
      </dgm:t>
    </dgm:pt>
    <dgm:pt modelId="{153FDD36-5DF0-8C4D-8165-50926D36C9EF}" type="sibTrans" cxnId="{5CB87C53-0FBB-5543-A9AD-2AD158328AA9}">
      <dgm:prSet/>
      <dgm:spPr/>
      <dgm:t>
        <a:bodyPr/>
        <a:lstStyle/>
        <a:p>
          <a:endParaRPr lang="en-US"/>
        </a:p>
      </dgm:t>
    </dgm:pt>
    <dgm:pt modelId="{4424873E-B5C7-6D4E-AAE3-19D7B8DB9C6F}">
      <dgm:prSet custT="1"/>
      <dgm:spPr>
        <a:ln w="38100" cmpd="sng">
          <a:solidFill>
            <a:srgbClr val="E46C0A"/>
          </a:solidFill>
        </a:ln>
      </dgm:spPr>
      <dgm:t>
        <a:bodyPr/>
        <a:lstStyle/>
        <a:p>
          <a:pPr rtl="0"/>
          <a:r>
            <a:rPr lang="en-US" sz="1000" dirty="0" err="1" smtClean="0"/>
            <a:t>MedicalTherapyId</a:t>
          </a:r>
          <a:endParaRPr lang="en-US" sz="1000" dirty="0"/>
        </a:p>
      </dgm:t>
    </dgm:pt>
    <dgm:pt modelId="{C3904513-50C4-8D4C-8FAF-E9FE6778DFBF}" type="parTrans" cxnId="{7ABEDE57-4494-9942-81B7-0DBC774D510D}">
      <dgm:prSet/>
      <dgm:spPr/>
      <dgm:t>
        <a:bodyPr/>
        <a:lstStyle/>
        <a:p>
          <a:endParaRPr lang="en-US"/>
        </a:p>
      </dgm:t>
    </dgm:pt>
    <dgm:pt modelId="{08A26927-AB9F-C84F-AB82-4554709ED2AE}" type="sibTrans" cxnId="{7ABEDE57-4494-9942-81B7-0DBC774D510D}">
      <dgm:prSet/>
      <dgm:spPr/>
      <dgm:t>
        <a:bodyPr/>
        <a:lstStyle/>
        <a:p>
          <a:endParaRPr lang="en-US"/>
        </a:p>
      </dgm:t>
    </dgm:pt>
    <dgm:pt modelId="{38231A74-D183-F64C-9403-91FA565E9E04}">
      <dgm:prSet custT="1"/>
      <dgm:spPr/>
      <dgm:t>
        <a:bodyPr/>
        <a:lstStyle/>
        <a:p>
          <a:pPr rtl="0"/>
          <a:r>
            <a:rPr lang="en-US" sz="1000" dirty="0" err="1" smtClean="0"/>
            <a:t>MedTxPending</a:t>
          </a:r>
          <a:endParaRPr lang="en-US" sz="1000" dirty="0"/>
        </a:p>
      </dgm:t>
    </dgm:pt>
    <dgm:pt modelId="{1C383EAA-88DC-D145-BC5A-647882499531}" type="parTrans" cxnId="{D9B6CB57-2FDB-B340-92BF-6DD1B9D4454B}">
      <dgm:prSet/>
      <dgm:spPr/>
      <dgm:t>
        <a:bodyPr/>
        <a:lstStyle/>
        <a:p>
          <a:endParaRPr lang="en-US"/>
        </a:p>
      </dgm:t>
    </dgm:pt>
    <dgm:pt modelId="{BC8E6377-60BA-7648-9815-2DC2F2702520}" type="sibTrans" cxnId="{D9B6CB57-2FDB-B340-92BF-6DD1B9D4454B}">
      <dgm:prSet/>
      <dgm:spPr/>
      <dgm:t>
        <a:bodyPr/>
        <a:lstStyle/>
        <a:p>
          <a:endParaRPr lang="en-US"/>
        </a:p>
      </dgm:t>
    </dgm:pt>
    <dgm:pt modelId="{3DCC293C-EA2E-C846-B570-477C2D0DE77E}">
      <dgm:prSet custT="1"/>
      <dgm:spPr/>
      <dgm:t>
        <a:bodyPr/>
        <a:lstStyle/>
        <a:p>
          <a:pPr rtl="0"/>
          <a:r>
            <a:rPr lang="en-US" sz="1000" dirty="0" err="1" smtClean="0"/>
            <a:t>MedTxDateText</a:t>
          </a:r>
          <a:endParaRPr lang="en-US" sz="1000" dirty="0"/>
        </a:p>
      </dgm:t>
    </dgm:pt>
    <dgm:pt modelId="{DF984AC0-7C16-8347-8FDB-6C56C46975B7}" type="parTrans" cxnId="{DBCD3039-39FA-544A-B02B-785533E8D227}">
      <dgm:prSet/>
      <dgm:spPr/>
      <dgm:t>
        <a:bodyPr/>
        <a:lstStyle/>
        <a:p>
          <a:endParaRPr lang="en-US"/>
        </a:p>
      </dgm:t>
    </dgm:pt>
    <dgm:pt modelId="{4B2AEACF-97F5-914B-BF5C-7143C9CB623C}" type="sibTrans" cxnId="{DBCD3039-39FA-544A-B02B-785533E8D227}">
      <dgm:prSet/>
      <dgm:spPr/>
      <dgm:t>
        <a:bodyPr/>
        <a:lstStyle/>
        <a:p>
          <a:endParaRPr lang="en-US"/>
        </a:p>
      </dgm:t>
    </dgm:pt>
    <dgm:pt modelId="{F4422BBB-5AEA-884F-9FCC-5213FF4F9E1A}">
      <dgm:prSet custT="1"/>
      <dgm:spPr/>
      <dgm:t>
        <a:bodyPr/>
        <a:lstStyle/>
        <a:p>
          <a:pPr rtl="0"/>
          <a:r>
            <a:rPr lang="en-US" sz="1000" dirty="0" err="1" smtClean="0"/>
            <a:t>MedTxType</a:t>
          </a:r>
          <a:endParaRPr lang="en-US" sz="1000" dirty="0"/>
        </a:p>
      </dgm:t>
    </dgm:pt>
    <dgm:pt modelId="{8A8CFE82-D9A2-3448-AC7B-67DD56F490FF}" type="parTrans" cxnId="{2642D6DA-C020-0042-A546-8DBF5DBA9B14}">
      <dgm:prSet/>
      <dgm:spPr/>
      <dgm:t>
        <a:bodyPr/>
        <a:lstStyle/>
        <a:p>
          <a:endParaRPr lang="en-US"/>
        </a:p>
      </dgm:t>
    </dgm:pt>
    <dgm:pt modelId="{4AAD2C81-F578-DA40-9ACF-3510AA2B3AB0}" type="sibTrans" cxnId="{2642D6DA-C020-0042-A546-8DBF5DBA9B14}">
      <dgm:prSet/>
      <dgm:spPr/>
      <dgm:t>
        <a:bodyPr/>
        <a:lstStyle/>
        <a:p>
          <a:endParaRPr lang="en-US"/>
        </a:p>
      </dgm:t>
    </dgm:pt>
    <dgm:pt modelId="{5D1C24FB-B669-0B46-8937-62E3A7A81A62}">
      <dgm:prSet custT="1"/>
      <dgm:spPr/>
      <dgm:t>
        <a:bodyPr/>
        <a:lstStyle/>
        <a:p>
          <a:pPr rtl="0"/>
          <a:r>
            <a:rPr lang="en-US" sz="1000" dirty="0" err="1" smtClean="0"/>
            <a:t>MedTxDisease</a:t>
          </a:r>
          <a:endParaRPr lang="en-US" sz="1000" dirty="0"/>
        </a:p>
      </dgm:t>
    </dgm:pt>
    <dgm:pt modelId="{B72DB369-748B-A44B-96F4-51723D5C8596}" type="parTrans" cxnId="{7A7222CC-0F8D-174E-BA14-731919E83601}">
      <dgm:prSet/>
      <dgm:spPr/>
      <dgm:t>
        <a:bodyPr/>
        <a:lstStyle/>
        <a:p>
          <a:endParaRPr lang="en-US"/>
        </a:p>
      </dgm:t>
    </dgm:pt>
    <dgm:pt modelId="{B70F5830-01A9-994F-B57A-713FDA864F7B}" type="sibTrans" cxnId="{7A7222CC-0F8D-174E-BA14-731919E83601}">
      <dgm:prSet/>
      <dgm:spPr/>
      <dgm:t>
        <a:bodyPr/>
        <a:lstStyle/>
        <a:p>
          <a:endParaRPr lang="en-US"/>
        </a:p>
      </dgm:t>
    </dgm:pt>
    <dgm:pt modelId="{6225791F-648C-654B-A437-ECE894669D04}">
      <dgm:prSet custT="1"/>
      <dgm:spPr/>
      <dgm:t>
        <a:bodyPr/>
        <a:lstStyle/>
        <a:p>
          <a:pPr rtl="0"/>
          <a:r>
            <a:rPr lang="en-US" sz="1000" dirty="0" err="1" smtClean="0"/>
            <a:t>MedTxIntent</a:t>
          </a:r>
          <a:endParaRPr lang="en-US" sz="1000" dirty="0"/>
        </a:p>
      </dgm:t>
    </dgm:pt>
    <dgm:pt modelId="{2AD4A79A-0BD1-9D46-B4C8-212AC2DC5614}" type="parTrans" cxnId="{20FD3A72-5069-7446-AC63-56F2174DBB21}">
      <dgm:prSet/>
      <dgm:spPr/>
      <dgm:t>
        <a:bodyPr/>
        <a:lstStyle/>
        <a:p>
          <a:endParaRPr lang="en-US"/>
        </a:p>
      </dgm:t>
    </dgm:pt>
    <dgm:pt modelId="{73F9BE7C-8819-174B-BE94-4E802526FF56}" type="sibTrans" cxnId="{20FD3A72-5069-7446-AC63-56F2174DBB21}">
      <dgm:prSet/>
      <dgm:spPr/>
      <dgm:t>
        <a:bodyPr/>
        <a:lstStyle/>
        <a:p>
          <a:endParaRPr lang="en-US"/>
        </a:p>
      </dgm:t>
    </dgm:pt>
    <dgm:pt modelId="{3B330E5F-92FE-FA4D-9E5A-84A6736DD6FE}">
      <dgm:prSet custT="1"/>
      <dgm:spPr/>
      <dgm:t>
        <a:bodyPr/>
        <a:lstStyle/>
        <a:p>
          <a:pPr rtl="0"/>
          <a:r>
            <a:rPr lang="en-US" sz="1000" smtClean="0"/>
            <a:t>MedTxAgent</a:t>
          </a:r>
          <a:endParaRPr lang="en-US" sz="1000"/>
        </a:p>
      </dgm:t>
    </dgm:pt>
    <dgm:pt modelId="{E34FF02C-742B-9D4C-9F39-CF50938A6D51}" type="parTrans" cxnId="{CDA1AE1D-36A8-4947-8447-102ABF5344CF}">
      <dgm:prSet/>
      <dgm:spPr/>
      <dgm:t>
        <a:bodyPr/>
        <a:lstStyle/>
        <a:p>
          <a:endParaRPr lang="en-US"/>
        </a:p>
      </dgm:t>
    </dgm:pt>
    <dgm:pt modelId="{92C5A659-98E9-1743-9B8D-9476C18D06A5}" type="sibTrans" cxnId="{CDA1AE1D-36A8-4947-8447-102ABF5344CF}">
      <dgm:prSet/>
      <dgm:spPr/>
      <dgm:t>
        <a:bodyPr/>
        <a:lstStyle/>
        <a:p>
          <a:endParaRPr lang="en-US"/>
        </a:p>
      </dgm:t>
    </dgm:pt>
    <dgm:pt modelId="{E05FC484-19FC-C543-80E9-A1B0C94AE26D}">
      <dgm:prSet custT="1"/>
      <dgm:spPr/>
      <dgm:t>
        <a:bodyPr/>
        <a:lstStyle/>
        <a:p>
          <a:pPr rtl="0"/>
          <a:r>
            <a:rPr lang="en-US" sz="1000" dirty="0" err="1" smtClean="0"/>
            <a:t>MedTxStopDateText</a:t>
          </a:r>
          <a:endParaRPr lang="en-US" sz="1000" dirty="0"/>
        </a:p>
      </dgm:t>
    </dgm:pt>
    <dgm:pt modelId="{75B6C93D-EE6D-8C4F-AEDB-B79318B4FD83}" type="parTrans" cxnId="{9A0F869C-3FCC-FE48-B79D-027850E0F890}">
      <dgm:prSet/>
      <dgm:spPr/>
      <dgm:t>
        <a:bodyPr/>
        <a:lstStyle/>
        <a:p>
          <a:endParaRPr lang="en-US"/>
        </a:p>
      </dgm:t>
    </dgm:pt>
    <dgm:pt modelId="{30BFBF8E-35D6-BA44-AC34-AF77195912A5}" type="sibTrans" cxnId="{9A0F869C-3FCC-FE48-B79D-027850E0F890}">
      <dgm:prSet/>
      <dgm:spPr/>
      <dgm:t>
        <a:bodyPr/>
        <a:lstStyle/>
        <a:p>
          <a:endParaRPr lang="en-US"/>
        </a:p>
      </dgm:t>
    </dgm:pt>
    <dgm:pt modelId="{0C362367-0AB8-4543-9F79-166E67D05006}">
      <dgm:prSet custT="1"/>
      <dgm:spPr/>
      <dgm:t>
        <a:bodyPr/>
        <a:lstStyle/>
        <a:p>
          <a:pPr rtl="0"/>
          <a:r>
            <a:rPr lang="en-US" sz="1000" dirty="0" err="1" smtClean="0"/>
            <a:t>MedTxDose</a:t>
          </a:r>
          <a:endParaRPr lang="en-US" sz="1000" dirty="0"/>
        </a:p>
      </dgm:t>
    </dgm:pt>
    <dgm:pt modelId="{4D7D0CB7-E18F-D547-AB3F-2B0BB9FE3190}" type="parTrans" cxnId="{0E5FAA25-E505-FC4E-9667-9439AEA093CF}">
      <dgm:prSet/>
      <dgm:spPr/>
      <dgm:t>
        <a:bodyPr/>
        <a:lstStyle/>
        <a:p>
          <a:endParaRPr lang="en-US"/>
        </a:p>
      </dgm:t>
    </dgm:pt>
    <dgm:pt modelId="{BA872F57-BB99-FC4A-8252-FDFB4B868B49}" type="sibTrans" cxnId="{0E5FAA25-E505-FC4E-9667-9439AEA093CF}">
      <dgm:prSet/>
      <dgm:spPr/>
      <dgm:t>
        <a:bodyPr/>
        <a:lstStyle/>
        <a:p>
          <a:endParaRPr lang="en-US"/>
        </a:p>
      </dgm:t>
    </dgm:pt>
    <dgm:pt modelId="{096626E2-47E3-864B-A2DB-7522B71F469E}">
      <dgm:prSet custT="1"/>
      <dgm:spPr/>
      <dgm:t>
        <a:bodyPr/>
        <a:lstStyle/>
        <a:p>
          <a:pPr rtl="0"/>
          <a:r>
            <a:rPr lang="en-US" sz="1000" dirty="0" err="1" smtClean="0"/>
            <a:t>MedTxTotalDose</a:t>
          </a:r>
          <a:endParaRPr lang="en-US" sz="1000" dirty="0"/>
        </a:p>
      </dgm:t>
    </dgm:pt>
    <dgm:pt modelId="{D9DF2F0A-915F-5E45-B8DB-06C7A6832F3B}" type="parTrans" cxnId="{2023F9D9-8E29-6E49-915C-7D6874665006}">
      <dgm:prSet/>
      <dgm:spPr/>
      <dgm:t>
        <a:bodyPr/>
        <a:lstStyle/>
        <a:p>
          <a:endParaRPr lang="en-US"/>
        </a:p>
      </dgm:t>
    </dgm:pt>
    <dgm:pt modelId="{FE04B06D-520D-DA43-96FF-652E60D80886}" type="sibTrans" cxnId="{2023F9D9-8E29-6E49-915C-7D6874665006}">
      <dgm:prSet/>
      <dgm:spPr/>
      <dgm:t>
        <a:bodyPr/>
        <a:lstStyle/>
        <a:p>
          <a:endParaRPr lang="en-US"/>
        </a:p>
      </dgm:t>
    </dgm:pt>
    <dgm:pt modelId="{640035F1-BC70-5C4E-B807-A747795DAA98}">
      <dgm:prSet custT="1"/>
      <dgm:spPr/>
      <dgm:t>
        <a:bodyPr/>
        <a:lstStyle/>
        <a:p>
          <a:pPr rtl="0"/>
          <a:r>
            <a:rPr lang="en-US" sz="1000" smtClean="0"/>
            <a:t>MedTxUnits</a:t>
          </a:r>
          <a:endParaRPr lang="en-US" sz="1000"/>
        </a:p>
      </dgm:t>
    </dgm:pt>
    <dgm:pt modelId="{12D264D3-6EA6-7340-AAE8-6C4A9145B18E}" type="parTrans" cxnId="{D067572A-70D2-3C47-9375-1DA69556D10E}">
      <dgm:prSet/>
      <dgm:spPr/>
      <dgm:t>
        <a:bodyPr/>
        <a:lstStyle/>
        <a:p>
          <a:endParaRPr lang="en-US"/>
        </a:p>
      </dgm:t>
    </dgm:pt>
    <dgm:pt modelId="{5470BCD1-DC68-924B-A4A2-9A7C2A88E2CE}" type="sibTrans" cxnId="{D067572A-70D2-3C47-9375-1DA69556D10E}">
      <dgm:prSet/>
      <dgm:spPr/>
      <dgm:t>
        <a:bodyPr/>
        <a:lstStyle/>
        <a:p>
          <a:endParaRPr lang="en-US"/>
        </a:p>
      </dgm:t>
    </dgm:pt>
    <dgm:pt modelId="{70990CB4-FF6B-F847-9EBC-A389E8A01D57}">
      <dgm:prSet custT="1"/>
      <dgm:spPr/>
      <dgm:t>
        <a:bodyPr/>
        <a:lstStyle/>
        <a:p>
          <a:pPr rtl="0"/>
          <a:r>
            <a:rPr lang="en-US" sz="1000" smtClean="0"/>
            <a:t>MedTxRoute</a:t>
          </a:r>
          <a:endParaRPr lang="en-US" sz="1000"/>
        </a:p>
      </dgm:t>
    </dgm:pt>
    <dgm:pt modelId="{94B62ED4-AF3F-6C48-BCDF-24A882A304A6}" type="parTrans" cxnId="{1BC4C0F7-D9DA-BF47-A6B0-50E938912189}">
      <dgm:prSet/>
      <dgm:spPr/>
      <dgm:t>
        <a:bodyPr/>
        <a:lstStyle/>
        <a:p>
          <a:endParaRPr lang="en-US"/>
        </a:p>
      </dgm:t>
    </dgm:pt>
    <dgm:pt modelId="{2F9E0567-C737-9C43-A9B7-9B036912C6B9}" type="sibTrans" cxnId="{1BC4C0F7-D9DA-BF47-A6B0-50E938912189}">
      <dgm:prSet/>
      <dgm:spPr/>
      <dgm:t>
        <a:bodyPr/>
        <a:lstStyle/>
        <a:p>
          <a:endParaRPr lang="en-US"/>
        </a:p>
      </dgm:t>
    </dgm:pt>
    <dgm:pt modelId="{BDA8C52E-BB44-D64B-9CD0-54CED6BDC6A1}">
      <dgm:prSet custT="1"/>
      <dgm:spPr/>
      <dgm:t>
        <a:bodyPr/>
        <a:lstStyle/>
        <a:p>
          <a:pPr rtl="0"/>
          <a:r>
            <a:rPr lang="en-US" sz="1000" dirty="0" err="1" smtClean="0"/>
            <a:t>MedTxSchedule</a:t>
          </a:r>
          <a:endParaRPr lang="en-US" sz="1000" dirty="0"/>
        </a:p>
      </dgm:t>
    </dgm:pt>
    <dgm:pt modelId="{3359C8DC-9A3E-4B44-8225-FB5FDE65EF0C}" type="parTrans" cxnId="{1994E186-FCA2-CB49-9998-38587197CD30}">
      <dgm:prSet/>
      <dgm:spPr/>
      <dgm:t>
        <a:bodyPr/>
        <a:lstStyle/>
        <a:p>
          <a:endParaRPr lang="en-US"/>
        </a:p>
      </dgm:t>
    </dgm:pt>
    <dgm:pt modelId="{2ED8FCDE-6350-4D4D-9F8D-4FD7B21C92D0}" type="sibTrans" cxnId="{1994E186-FCA2-CB49-9998-38587197CD30}">
      <dgm:prSet/>
      <dgm:spPr/>
      <dgm:t>
        <a:bodyPr/>
        <a:lstStyle/>
        <a:p>
          <a:endParaRPr lang="en-US"/>
        </a:p>
      </dgm:t>
    </dgm:pt>
    <dgm:pt modelId="{3786F2BD-BB01-8945-AC42-9CC04DD1A556}">
      <dgm:prSet custT="1"/>
      <dgm:spPr/>
      <dgm:t>
        <a:bodyPr/>
        <a:lstStyle/>
        <a:p>
          <a:pPr rtl="0"/>
          <a:r>
            <a:rPr lang="en-US" sz="1000" dirty="0" err="1" smtClean="0"/>
            <a:t>MedTxCycle</a:t>
          </a:r>
          <a:endParaRPr lang="en-US" sz="1000" dirty="0"/>
        </a:p>
      </dgm:t>
    </dgm:pt>
    <dgm:pt modelId="{4C94B0D2-BED9-7B47-8844-58A5A615D80B}" type="parTrans" cxnId="{E0B781CD-6D68-774C-BC91-375792926AE7}">
      <dgm:prSet/>
      <dgm:spPr/>
      <dgm:t>
        <a:bodyPr/>
        <a:lstStyle/>
        <a:p>
          <a:endParaRPr lang="en-US"/>
        </a:p>
      </dgm:t>
    </dgm:pt>
    <dgm:pt modelId="{9F866B85-9A9B-674F-9222-A35C0BED1DFF}" type="sibTrans" cxnId="{E0B781CD-6D68-774C-BC91-375792926AE7}">
      <dgm:prSet/>
      <dgm:spPr/>
      <dgm:t>
        <a:bodyPr/>
        <a:lstStyle/>
        <a:p>
          <a:endParaRPr lang="en-US"/>
        </a:p>
      </dgm:t>
    </dgm:pt>
    <dgm:pt modelId="{D11F214E-2416-7E45-A6C7-7288F213042B}" type="pres">
      <dgm:prSet presAssocID="{7AE03B3C-481A-C449-B4A4-EF50F5FE015E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A783006F-A8C4-0C4A-868C-DB6B599FAEAB}" type="pres">
      <dgm:prSet presAssocID="{72DE39C1-AF1E-324B-9325-E2056770481C}" presName="root" presStyleCnt="0"/>
      <dgm:spPr/>
    </dgm:pt>
    <dgm:pt modelId="{9A7DB1D6-B41F-D543-A7D0-3ED77AD9DE0F}" type="pres">
      <dgm:prSet presAssocID="{72DE39C1-AF1E-324B-9325-E2056770481C}" presName="rootComposite" presStyleCnt="0"/>
      <dgm:spPr/>
    </dgm:pt>
    <dgm:pt modelId="{B5C9FD26-3686-E54B-8E8D-906661ACD0A4}" type="pres">
      <dgm:prSet presAssocID="{72DE39C1-AF1E-324B-9325-E2056770481C}" presName="rootText" presStyleLbl="node1" presStyleIdx="0" presStyleCnt="1" custScaleX="922145" custScaleY="343866" custLinFactX="-419006" custLinFactY="26462" custLinFactNeighborX="-500000" custLinFactNeighborY="100000"/>
      <dgm:spPr/>
      <dgm:t>
        <a:bodyPr/>
        <a:lstStyle/>
        <a:p>
          <a:endParaRPr lang="en-US"/>
        </a:p>
      </dgm:t>
    </dgm:pt>
    <dgm:pt modelId="{C49E07FB-34AD-2D45-9C09-1DF2FCB2FAE3}" type="pres">
      <dgm:prSet presAssocID="{72DE39C1-AF1E-324B-9325-E2056770481C}" presName="rootConnector" presStyleLbl="node1" presStyleIdx="0" presStyleCnt="1"/>
      <dgm:spPr/>
      <dgm:t>
        <a:bodyPr/>
        <a:lstStyle/>
        <a:p>
          <a:endParaRPr lang="en-US"/>
        </a:p>
      </dgm:t>
    </dgm:pt>
    <dgm:pt modelId="{1046F4A0-B797-8F4E-8F77-96B89568E39D}" type="pres">
      <dgm:prSet presAssocID="{72DE39C1-AF1E-324B-9325-E2056770481C}" presName="childShape" presStyleCnt="0"/>
      <dgm:spPr/>
    </dgm:pt>
    <dgm:pt modelId="{428937D7-E3DD-E34A-AA22-0B81F7A849B2}" type="pres">
      <dgm:prSet presAssocID="{6D953430-162D-DB47-990C-F318477E5D94}" presName="Name13" presStyleLbl="parChTrans1D2" presStyleIdx="0" presStyleCnt="16"/>
      <dgm:spPr/>
      <dgm:t>
        <a:bodyPr/>
        <a:lstStyle/>
        <a:p>
          <a:endParaRPr lang="en-US"/>
        </a:p>
      </dgm:t>
    </dgm:pt>
    <dgm:pt modelId="{64ACFE36-2CA1-2547-A5F2-82EB4B013B10}" type="pres">
      <dgm:prSet presAssocID="{2171017A-7C78-F248-86D3-668675582671}" presName="childText" presStyleLbl="bgAcc1" presStyleIdx="0" presStyleCnt="16" custScaleX="941513" custScaleY="224346" custLinFactX="-558307" custLinFactY="90409" custLinFactNeighborX="-600000" custLinFactNeighborY="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164196F-B11C-F441-9795-1ACD97247FCE}" type="pres">
      <dgm:prSet presAssocID="{4335BB5A-F003-B247-814D-5EC762E2C6F3}" presName="Name13" presStyleLbl="parChTrans1D2" presStyleIdx="1" presStyleCnt="16"/>
      <dgm:spPr/>
      <dgm:t>
        <a:bodyPr/>
        <a:lstStyle/>
        <a:p>
          <a:endParaRPr lang="en-US"/>
        </a:p>
      </dgm:t>
    </dgm:pt>
    <dgm:pt modelId="{B592CC69-D501-B744-86EB-B70915377E65}" type="pres">
      <dgm:prSet presAssocID="{A661054A-595A-564C-82FE-B73E75ADBCAB}" presName="childText" presStyleLbl="bgAcc1" presStyleIdx="1" presStyleCnt="16" custScaleX="941513" custScaleY="224346" custLinFactX="-558307" custLinFactY="90409" custLinFactNeighborX="-600000" custLinFactNeighborY="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826A9C-AE95-4043-A3FF-4E083A862E66}" type="pres">
      <dgm:prSet presAssocID="{C3904513-50C4-8D4C-8FAF-E9FE6778DFBF}" presName="Name13" presStyleLbl="parChTrans1D2" presStyleIdx="2" presStyleCnt="16"/>
      <dgm:spPr/>
      <dgm:t>
        <a:bodyPr/>
        <a:lstStyle/>
        <a:p>
          <a:endParaRPr lang="en-US"/>
        </a:p>
      </dgm:t>
    </dgm:pt>
    <dgm:pt modelId="{EC7F4B79-FC75-A74B-9E02-A7BF25EFB2CD}" type="pres">
      <dgm:prSet presAssocID="{4424873E-B5C7-6D4E-AAE3-19D7B8DB9C6F}" presName="childText" presStyleLbl="bgAcc1" presStyleIdx="2" presStyleCnt="16" custScaleX="941513" custScaleY="224346" custLinFactX="-558307" custLinFactY="100000" custLinFactNeighborX="-600000" custLinFactNeighborY="11314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36F310F-0C40-0545-B879-0A6B53238F58}" type="pres">
      <dgm:prSet presAssocID="{1C383EAA-88DC-D145-BC5A-647882499531}" presName="Name13" presStyleLbl="parChTrans1D2" presStyleIdx="3" presStyleCnt="16"/>
      <dgm:spPr/>
      <dgm:t>
        <a:bodyPr/>
        <a:lstStyle/>
        <a:p>
          <a:endParaRPr lang="en-US"/>
        </a:p>
      </dgm:t>
    </dgm:pt>
    <dgm:pt modelId="{B3642DFC-8781-0C4B-8678-4D9C62713CBA}" type="pres">
      <dgm:prSet presAssocID="{38231A74-D183-F64C-9403-91FA565E9E04}" presName="childText" presStyleLbl="bgAcc1" presStyleIdx="3" presStyleCnt="16" custScaleX="941513" custScaleY="224346" custLinFactX="-558307" custLinFactY="100000" custLinFactNeighborX="-600000" custLinFactNeighborY="12451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BE98C5D-118A-4949-A8D8-0DE9FEBA820E}" type="pres">
      <dgm:prSet presAssocID="{DF984AC0-7C16-8347-8FDB-6C56C46975B7}" presName="Name13" presStyleLbl="parChTrans1D2" presStyleIdx="4" presStyleCnt="16"/>
      <dgm:spPr/>
      <dgm:t>
        <a:bodyPr/>
        <a:lstStyle/>
        <a:p>
          <a:endParaRPr lang="en-US"/>
        </a:p>
      </dgm:t>
    </dgm:pt>
    <dgm:pt modelId="{D9F11568-09E0-3A4B-BDC5-F53DEA3E4A21}" type="pres">
      <dgm:prSet presAssocID="{3DCC293C-EA2E-C846-B570-477C2D0DE77E}" presName="childText" presStyleLbl="bgAcc1" presStyleIdx="4" presStyleCnt="16" custScaleX="941513" custScaleY="224346" custLinFactX="-558307" custLinFactY="100000" custLinFactNeighborX="-600000" custLinFactNeighborY="13588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C104901-D409-0C44-B8CF-4D5102926905}" type="pres">
      <dgm:prSet presAssocID="{8A8CFE82-D9A2-3448-AC7B-67DD56F490FF}" presName="Name13" presStyleLbl="parChTrans1D2" presStyleIdx="5" presStyleCnt="16"/>
      <dgm:spPr/>
      <dgm:t>
        <a:bodyPr/>
        <a:lstStyle/>
        <a:p>
          <a:endParaRPr lang="en-US"/>
        </a:p>
      </dgm:t>
    </dgm:pt>
    <dgm:pt modelId="{C802D573-077D-CC42-A734-023C08E9CA57}" type="pres">
      <dgm:prSet presAssocID="{F4422BBB-5AEA-884F-9FCC-5213FF4F9E1A}" presName="childText" presStyleLbl="bgAcc1" presStyleIdx="5" presStyleCnt="16" custScaleX="941513" custScaleY="224346" custLinFactX="-558307" custLinFactY="100000" custLinFactNeighborX="-600000" custLinFactNeighborY="14725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C046110-E713-0C4D-A63D-0DEDAA8AC531}" type="pres">
      <dgm:prSet presAssocID="{B72DB369-748B-A44B-96F4-51723D5C8596}" presName="Name13" presStyleLbl="parChTrans1D2" presStyleIdx="6" presStyleCnt="16"/>
      <dgm:spPr/>
      <dgm:t>
        <a:bodyPr/>
        <a:lstStyle/>
        <a:p>
          <a:endParaRPr lang="en-US"/>
        </a:p>
      </dgm:t>
    </dgm:pt>
    <dgm:pt modelId="{0FC46BB1-42C0-8F47-BF6B-47E9136CBC4B}" type="pres">
      <dgm:prSet presAssocID="{5D1C24FB-B669-0B46-8937-62E3A7A81A62}" presName="childText" presStyleLbl="bgAcc1" presStyleIdx="6" presStyleCnt="16" custScaleX="941513" custScaleY="224346" custLinFactX="-559826" custLinFactY="100000" custLinFactNeighborX="-600000" custLinFactNeighborY="14107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56E3215-4FC6-D84B-8E34-B370ABD918AD}" type="pres">
      <dgm:prSet presAssocID="{2AD4A79A-0BD1-9D46-B4C8-212AC2DC5614}" presName="Name13" presStyleLbl="parChTrans1D2" presStyleIdx="7" presStyleCnt="16"/>
      <dgm:spPr/>
      <dgm:t>
        <a:bodyPr/>
        <a:lstStyle/>
        <a:p>
          <a:endParaRPr lang="en-US"/>
        </a:p>
      </dgm:t>
    </dgm:pt>
    <dgm:pt modelId="{DA325010-F45E-1440-8A80-5B9734C54753}" type="pres">
      <dgm:prSet presAssocID="{6225791F-648C-654B-A437-ECE894669D04}" presName="childText" presStyleLbl="bgAcc1" presStyleIdx="7" presStyleCnt="16" custScaleX="941513" custScaleY="224346" custLinFactX="-559826" custLinFactY="100000" custLinFactNeighborX="-600000" custLinFactNeighborY="1638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45852F4-73D9-A94C-A25C-7CD16921AC5F}" type="pres">
      <dgm:prSet presAssocID="{E34FF02C-742B-9D4C-9F39-CF50938A6D51}" presName="Name13" presStyleLbl="parChTrans1D2" presStyleIdx="8" presStyleCnt="16"/>
      <dgm:spPr/>
      <dgm:t>
        <a:bodyPr/>
        <a:lstStyle/>
        <a:p>
          <a:endParaRPr lang="en-US"/>
        </a:p>
      </dgm:t>
    </dgm:pt>
    <dgm:pt modelId="{B32F2C3F-3D1E-824D-A09F-1731ED8B2C89}" type="pres">
      <dgm:prSet presAssocID="{3B330E5F-92FE-FA4D-9E5A-84A6736DD6FE}" presName="childText" presStyleLbl="bgAcc1" presStyleIdx="8" presStyleCnt="16" custScaleX="941513" custScaleY="224346" custLinFactX="-69386" custLinFactY="-700000" custLinFactNeighborX="-100000" custLinFactNeighborY="-71989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A4B0465-0557-EB49-9589-9A22ACB800EC}" type="pres">
      <dgm:prSet presAssocID="{75B6C93D-EE6D-8C4F-AEDB-B79318B4FD83}" presName="Name13" presStyleLbl="parChTrans1D2" presStyleIdx="9" presStyleCnt="16"/>
      <dgm:spPr/>
      <dgm:t>
        <a:bodyPr/>
        <a:lstStyle/>
        <a:p>
          <a:endParaRPr lang="en-US"/>
        </a:p>
      </dgm:t>
    </dgm:pt>
    <dgm:pt modelId="{E10C509E-3052-9945-96DF-0385BE4C63E0}" type="pres">
      <dgm:prSet presAssocID="{E05FC484-19FC-C543-80E9-A1B0C94AE26D}" presName="childText" presStyleLbl="bgAcc1" presStyleIdx="9" presStyleCnt="16" custScaleX="941513" custScaleY="224346" custLinFactX="-69386" custLinFactY="-697372" custLinFactNeighborX="-100000" custLinFactNeighborY="-7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BE1046-567E-194C-8ABC-6F6C48361198}" type="pres">
      <dgm:prSet presAssocID="{4D7D0CB7-E18F-D547-AB3F-2B0BB9FE3190}" presName="Name13" presStyleLbl="parChTrans1D2" presStyleIdx="10" presStyleCnt="16"/>
      <dgm:spPr/>
      <dgm:t>
        <a:bodyPr/>
        <a:lstStyle/>
        <a:p>
          <a:endParaRPr lang="en-US"/>
        </a:p>
      </dgm:t>
    </dgm:pt>
    <dgm:pt modelId="{8CD97487-9812-664C-B497-239A3DE48519}" type="pres">
      <dgm:prSet presAssocID="{0C362367-0AB8-4543-9F79-166E67D05006}" presName="childText" presStyleLbl="bgAcc1" presStyleIdx="10" presStyleCnt="16" custScaleX="941513" custScaleY="224346" custLinFactX="-76491" custLinFactY="-1085593" custLinFactNeighborX="-100000" custLinFactNeighborY="-1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3EF007D-D92E-8842-BCEB-D9C3A18B6E4A}" type="pres">
      <dgm:prSet presAssocID="{D9DF2F0A-915F-5E45-B8DB-06C7A6832F3B}" presName="Name13" presStyleLbl="parChTrans1D2" presStyleIdx="11" presStyleCnt="16"/>
      <dgm:spPr/>
      <dgm:t>
        <a:bodyPr/>
        <a:lstStyle/>
        <a:p>
          <a:endParaRPr lang="en-US"/>
        </a:p>
      </dgm:t>
    </dgm:pt>
    <dgm:pt modelId="{0EBCCEA9-85C2-7E45-824F-1B86D059B4BC}" type="pres">
      <dgm:prSet presAssocID="{096626E2-47E3-864B-A2DB-7522B71F469E}" presName="childText" presStyleLbl="bgAcc1" presStyleIdx="11" presStyleCnt="16" custScaleX="941513" custScaleY="224346" custLinFactX="-69386" custLinFactY="-800000" custLinFactNeighborX="-100000" custLinFactNeighborY="-83506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D599F29-5FDA-4D49-B4CB-BCDF9997731F}" type="pres">
      <dgm:prSet presAssocID="{12D264D3-6EA6-7340-AAE8-6C4A9145B18E}" presName="Name13" presStyleLbl="parChTrans1D2" presStyleIdx="12" presStyleCnt="16"/>
      <dgm:spPr/>
      <dgm:t>
        <a:bodyPr/>
        <a:lstStyle/>
        <a:p>
          <a:endParaRPr lang="en-US"/>
        </a:p>
      </dgm:t>
    </dgm:pt>
    <dgm:pt modelId="{24F5F75C-0EF6-3848-8D84-BECDD7B8C1D7}" type="pres">
      <dgm:prSet presAssocID="{640035F1-BC70-5C4E-B807-A747795DAA98}" presName="childText" presStyleLbl="bgAcc1" presStyleIdx="12" presStyleCnt="16" custScaleX="941513" custScaleY="224346" custLinFactX="-69386" custLinFactY="-800000" custLinFactNeighborX="-100000" custLinFactNeighborY="-82315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805606A-0EAD-124B-9AE9-865EF34C21F9}" type="pres">
      <dgm:prSet presAssocID="{94B62ED4-AF3F-6C48-BCDF-24A882A304A6}" presName="Name13" presStyleLbl="parChTrans1D2" presStyleIdx="13" presStyleCnt="16"/>
      <dgm:spPr/>
      <dgm:t>
        <a:bodyPr/>
        <a:lstStyle/>
        <a:p>
          <a:endParaRPr lang="en-US"/>
        </a:p>
      </dgm:t>
    </dgm:pt>
    <dgm:pt modelId="{F889822F-EB60-5F41-A679-39B76E8E6AC2}" type="pres">
      <dgm:prSet presAssocID="{70990CB4-FF6B-F847-9EBC-A389E8A01D57}" presName="childText" presStyleLbl="bgAcc1" presStyleIdx="13" presStyleCnt="16" custScaleX="941513" custScaleY="224346" custLinFactX="-69386" custLinFactY="-800000" custLinFactNeighborX="-100000" custLinFactNeighborY="-81124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D6BCAE4-77D3-7B4D-B1C1-BBD1AC77B91E}" type="pres">
      <dgm:prSet presAssocID="{3359C8DC-9A3E-4B44-8225-FB5FDE65EF0C}" presName="Name13" presStyleLbl="parChTrans1D2" presStyleIdx="14" presStyleCnt="16"/>
      <dgm:spPr/>
      <dgm:t>
        <a:bodyPr/>
        <a:lstStyle/>
        <a:p>
          <a:endParaRPr lang="en-US"/>
        </a:p>
      </dgm:t>
    </dgm:pt>
    <dgm:pt modelId="{36514F8E-AB7F-7B4E-8911-A2688B60E636}" type="pres">
      <dgm:prSet presAssocID="{BDA8C52E-BB44-D64B-9CD0-54CED6BDC6A1}" presName="childText" presStyleLbl="bgAcc1" presStyleIdx="14" presStyleCnt="16" custScaleX="941513" custScaleY="224346" custLinFactX="-69386" custLinFactY="-787437" custLinFactNeighborX="-100000" custLinFactNeighborY="-8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DE1F8CE-5216-D841-A61B-ECF9AE95BF0F}" type="pres">
      <dgm:prSet presAssocID="{4C94B0D2-BED9-7B47-8844-58A5A615D80B}" presName="Name13" presStyleLbl="parChTrans1D2" presStyleIdx="15" presStyleCnt="16"/>
      <dgm:spPr/>
      <dgm:t>
        <a:bodyPr/>
        <a:lstStyle/>
        <a:p>
          <a:endParaRPr lang="en-US"/>
        </a:p>
      </dgm:t>
    </dgm:pt>
    <dgm:pt modelId="{CEE660A4-610A-CD40-8078-AFD94B03EAE7}" type="pres">
      <dgm:prSet presAssocID="{3786F2BD-BB01-8945-AC42-9CC04DD1A556}" presName="childText" presStyleLbl="bgAcc1" presStyleIdx="15" presStyleCnt="16" custScaleX="941513" custScaleY="224346" custLinFactX="-69386" custLinFactY="-763625" custLinFactNeighborX="-100000" custLinFactNeighborY="-8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E5FAA25-E505-FC4E-9667-9439AEA093CF}" srcId="{72DE39C1-AF1E-324B-9325-E2056770481C}" destId="{0C362367-0AB8-4543-9F79-166E67D05006}" srcOrd="10" destOrd="0" parTransId="{4D7D0CB7-E18F-D547-AB3F-2B0BB9FE3190}" sibTransId="{BA872F57-BB99-FC4A-8252-FDFB4B868B49}"/>
    <dgm:cxn modelId="{B8FEDDE6-BF20-8F42-B6B6-189B696F1517}" type="presOf" srcId="{096626E2-47E3-864B-A2DB-7522B71F469E}" destId="{0EBCCEA9-85C2-7E45-824F-1B86D059B4BC}" srcOrd="0" destOrd="0" presId="urn:microsoft.com/office/officeart/2005/8/layout/hierarchy3"/>
    <dgm:cxn modelId="{1BC4C0F7-D9DA-BF47-A6B0-50E938912189}" srcId="{72DE39C1-AF1E-324B-9325-E2056770481C}" destId="{70990CB4-FF6B-F847-9EBC-A389E8A01D57}" srcOrd="13" destOrd="0" parTransId="{94B62ED4-AF3F-6C48-BCDF-24A882A304A6}" sibTransId="{2F9E0567-C737-9C43-A9B7-9B036912C6B9}"/>
    <dgm:cxn modelId="{6807E4FE-9E04-814F-AB44-4F8BCE98C2DA}" type="presOf" srcId="{E05FC484-19FC-C543-80E9-A1B0C94AE26D}" destId="{E10C509E-3052-9945-96DF-0385BE4C63E0}" srcOrd="0" destOrd="0" presId="urn:microsoft.com/office/officeart/2005/8/layout/hierarchy3"/>
    <dgm:cxn modelId="{DBCD3039-39FA-544A-B02B-785533E8D227}" srcId="{72DE39C1-AF1E-324B-9325-E2056770481C}" destId="{3DCC293C-EA2E-C846-B570-477C2D0DE77E}" srcOrd="4" destOrd="0" parTransId="{DF984AC0-7C16-8347-8FDB-6C56C46975B7}" sibTransId="{4B2AEACF-97F5-914B-BF5C-7143C9CB623C}"/>
    <dgm:cxn modelId="{6DF6718F-528E-D244-8E31-24C650DD4055}" type="presOf" srcId="{72DE39C1-AF1E-324B-9325-E2056770481C}" destId="{C49E07FB-34AD-2D45-9C09-1DF2FCB2FAE3}" srcOrd="1" destOrd="0" presId="urn:microsoft.com/office/officeart/2005/8/layout/hierarchy3"/>
    <dgm:cxn modelId="{258D2A5C-B058-BC4A-AF4C-2A524A579F89}" type="presOf" srcId="{1C383EAA-88DC-D145-BC5A-647882499531}" destId="{536F310F-0C40-0545-B879-0A6B53238F58}" srcOrd="0" destOrd="0" presId="urn:microsoft.com/office/officeart/2005/8/layout/hierarchy3"/>
    <dgm:cxn modelId="{D5774B19-FA5A-B747-B775-0552ECF996D1}" type="presOf" srcId="{3786F2BD-BB01-8945-AC42-9CC04DD1A556}" destId="{CEE660A4-610A-CD40-8078-AFD94B03EAE7}" srcOrd="0" destOrd="0" presId="urn:microsoft.com/office/officeart/2005/8/layout/hierarchy3"/>
    <dgm:cxn modelId="{8F43C380-2E95-1A44-9AE6-DD2291C8B0D4}" type="presOf" srcId="{5D1C24FB-B669-0B46-8937-62E3A7A81A62}" destId="{0FC46BB1-42C0-8F47-BF6B-47E9136CBC4B}" srcOrd="0" destOrd="0" presId="urn:microsoft.com/office/officeart/2005/8/layout/hierarchy3"/>
    <dgm:cxn modelId="{CDA1AE1D-36A8-4947-8447-102ABF5344CF}" srcId="{72DE39C1-AF1E-324B-9325-E2056770481C}" destId="{3B330E5F-92FE-FA4D-9E5A-84A6736DD6FE}" srcOrd="8" destOrd="0" parTransId="{E34FF02C-742B-9D4C-9F39-CF50938A6D51}" sibTransId="{92C5A659-98E9-1743-9B8D-9476C18D06A5}"/>
    <dgm:cxn modelId="{D067572A-70D2-3C47-9375-1DA69556D10E}" srcId="{72DE39C1-AF1E-324B-9325-E2056770481C}" destId="{640035F1-BC70-5C4E-B807-A747795DAA98}" srcOrd="12" destOrd="0" parTransId="{12D264D3-6EA6-7340-AAE8-6C4A9145B18E}" sibTransId="{5470BCD1-DC68-924B-A4A2-9A7C2A88E2CE}"/>
    <dgm:cxn modelId="{BDDCFDEB-F3F3-8A46-83BE-C96C0E13FFC4}" type="presOf" srcId="{C3904513-50C4-8D4C-8FAF-E9FE6778DFBF}" destId="{E7826A9C-AE95-4043-A3FF-4E083A862E66}" srcOrd="0" destOrd="0" presId="urn:microsoft.com/office/officeart/2005/8/layout/hierarchy3"/>
    <dgm:cxn modelId="{E781EC58-C6E3-3446-BB3B-9D5430C05927}" type="presOf" srcId="{B72DB369-748B-A44B-96F4-51723D5C8596}" destId="{FC046110-E713-0C4D-A63D-0DEDAA8AC531}" srcOrd="0" destOrd="0" presId="urn:microsoft.com/office/officeart/2005/8/layout/hierarchy3"/>
    <dgm:cxn modelId="{D9B6CB57-2FDB-B340-92BF-6DD1B9D4454B}" srcId="{72DE39C1-AF1E-324B-9325-E2056770481C}" destId="{38231A74-D183-F64C-9403-91FA565E9E04}" srcOrd="3" destOrd="0" parTransId="{1C383EAA-88DC-D145-BC5A-647882499531}" sibTransId="{BC8E6377-60BA-7648-9815-2DC2F2702520}"/>
    <dgm:cxn modelId="{9687281D-6520-954F-83B8-F94BA15F7800}" type="presOf" srcId="{A661054A-595A-564C-82FE-B73E75ADBCAB}" destId="{B592CC69-D501-B744-86EB-B70915377E65}" srcOrd="0" destOrd="0" presId="urn:microsoft.com/office/officeart/2005/8/layout/hierarchy3"/>
    <dgm:cxn modelId="{CDC640B7-E67A-E449-B2BE-04122C9C8A7B}" type="presOf" srcId="{6225791F-648C-654B-A437-ECE894669D04}" destId="{DA325010-F45E-1440-8A80-5B9734C54753}" srcOrd="0" destOrd="0" presId="urn:microsoft.com/office/officeart/2005/8/layout/hierarchy3"/>
    <dgm:cxn modelId="{93DA7DCC-7FDF-5245-B000-7795E62968B9}" type="presOf" srcId="{12D264D3-6EA6-7340-AAE8-6C4A9145B18E}" destId="{9D599F29-5FDA-4D49-B4CB-BCDF9997731F}" srcOrd="0" destOrd="0" presId="urn:microsoft.com/office/officeart/2005/8/layout/hierarchy3"/>
    <dgm:cxn modelId="{1D222313-1112-5643-B5CD-FC1DFB7C8D30}" type="presOf" srcId="{BDA8C52E-BB44-D64B-9CD0-54CED6BDC6A1}" destId="{36514F8E-AB7F-7B4E-8911-A2688B60E636}" srcOrd="0" destOrd="0" presId="urn:microsoft.com/office/officeart/2005/8/layout/hierarchy3"/>
    <dgm:cxn modelId="{B396CCC0-ACAE-4A4B-ADED-07507A65A2F0}" type="presOf" srcId="{3DCC293C-EA2E-C846-B570-477C2D0DE77E}" destId="{D9F11568-09E0-3A4B-BDC5-F53DEA3E4A21}" srcOrd="0" destOrd="0" presId="urn:microsoft.com/office/officeart/2005/8/layout/hierarchy3"/>
    <dgm:cxn modelId="{7D43009A-76F8-E04A-A4AA-EF9416EF300B}" type="presOf" srcId="{4C94B0D2-BED9-7B47-8844-58A5A615D80B}" destId="{0DE1F8CE-5216-D841-A61B-ECF9AE95BF0F}" srcOrd="0" destOrd="0" presId="urn:microsoft.com/office/officeart/2005/8/layout/hierarchy3"/>
    <dgm:cxn modelId="{7ABEDE57-4494-9942-81B7-0DBC774D510D}" srcId="{72DE39C1-AF1E-324B-9325-E2056770481C}" destId="{4424873E-B5C7-6D4E-AAE3-19D7B8DB9C6F}" srcOrd="2" destOrd="0" parTransId="{C3904513-50C4-8D4C-8FAF-E9FE6778DFBF}" sibTransId="{08A26927-AB9F-C84F-AB82-4554709ED2AE}"/>
    <dgm:cxn modelId="{C9B80604-A748-B645-83B6-E7EC53A8F78B}" type="presOf" srcId="{2AD4A79A-0BD1-9D46-B4C8-212AC2DC5614}" destId="{256E3215-4FC6-D84B-8E34-B370ABD918AD}" srcOrd="0" destOrd="0" presId="urn:microsoft.com/office/officeart/2005/8/layout/hierarchy3"/>
    <dgm:cxn modelId="{A9302791-DF82-3642-B5D3-72A1C7048C27}" type="presOf" srcId="{E34FF02C-742B-9D4C-9F39-CF50938A6D51}" destId="{D45852F4-73D9-A94C-A25C-7CD16921AC5F}" srcOrd="0" destOrd="0" presId="urn:microsoft.com/office/officeart/2005/8/layout/hierarchy3"/>
    <dgm:cxn modelId="{8A7F77F9-330C-BE4B-9E00-727BA064049F}" type="presOf" srcId="{0C362367-0AB8-4543-9F79-166E67D05006}" destId="{8CD97487-9812-664C-B497-239A3DE48519}" srcOrd="0" destOrd="0" presId="urn:microsoft.com/office/officeart/2005/8/layout/hierarchy3"/>
    <dgm:cxn modelId="{95039F9A-9F1B-774D-A463-DF2EBD9FC826}" type="presOf" srcId="{3359C8DC-9A3E-4B44-8225-FB5FDE65EF0C}" destId="{3D6BCAE4-77D3-7B4D-B1C1-BBD1AC77B91E}" srcOrd="0" destOrd="0" presId="urn:microsoft.com/office/officeart/2005/8/layout/hierarchy3"/>
    <dgm:cxn modelId="{E0B781CD-6D68-774C-BC91-375792926AE7}" srcId="{72DE39C1-AF1E-324B-9325-E2056770481C}" destId="{3786F2BD-BB01-8945-AC42-9CC04DD1A556}" srcOrd="15" destOrd="0" parTransId="{4C94B0D2-BED9-7B47-8844-58A5A615D80B}" sibTransId="{9F866B85-9A9B-674F-9222-A35C0BED1DFF}"/>
    <dgm:cxn modelId="{A3CB510D-3B29-A34A-A776-B6A0930DA13B}" type="presOf" srcId="{4335BB5A-F003-B247-814D-5EC762E2C6F3}" destId="{1164196F-B11C-F441-9795-1ACD97247FCE}" srcOrd="0" destOrd="0" presId="urn:microsoft.com/office/officeart/2005/8/layout/hierarchy3"/>
    <dgm:cxn modelId="{A6439088-A6CF-4C49-80D7-AA19E8323C1D}" srcId="{7AE03B3C-481A-C449-B4A4-EF50F5FE015E}" destId="{72DE39C1-AF1E-324B-9325-E2056770481C}" srcOrd="0" destOrd="0" parTransId="{0D54B98F-67BC-8C49-A1C3-18F9E66B432D}" sibTransId="{DCA773C4-0B60-5843-B8BA-10709D927A07}"/>
    <dgm:cxn modelId="{2ABF180D-3C15-E541-BB2B-D54E5C024680}" type="presOf" srcId="{F4422BBB-5AEA-884F-9FCC-5213FF4F9E1A}" destId="{C802D573-077D-CC42-A734-023C08E9CA57}" srcOrd="0" destOrd="0" presId="urn:microsoft.com/office/officeart/2005/8/layout/hierarchy3"/>
    <dgm:cxn modelId="{91E26539-6BD0-8744-A604-4F08CEF52D4B}" type="presOf" srcId="{70990CB4-FF6B-F847-9EBC-A389E8A01D57}" destId="{F889822F-EB60-5F41-A679-39B76E8E6AC2}" srcOrd="0" destOrd="0" presId="urn:microsoft.com/office/officeart/2005/8/layout/hierarchy3"/>
    <dgm:cxn modelId="{6E3E4C9A-6FC2-FD43-B80B-CEBA824F0410}" type="presOf" srcId="{72DE39C1-AF1E-324B-9325-E2056770481C}" destId="{B5C9FD26-3686-E54B-8E8D-906661ACD0A4}" srcOrd="0" destOrd="0" presId="urn:microsoft.com/office/officeart/2005/8/layout/hierarchy3"/>
    <dgm:cxn modelId="{9C4883E2-D060-5449-A2B4-C7E0EDB4295A}" type="presOf" srcId="{3B330E5F-92FE-FA4D-9E5A-84A6736DD6FE}" destId="{B32F2C3F-3D1E-824D-A09F-1731ED8B2C89}" srcOrd="0" destOrd="0" presId="urn:microsoft.com/office/officeart/2005/8/layout/hierarchy3"/>
    <dgm:cxn modelId="{9A0F869C-3FCC-FE48-B79D-027850E0F890}" srcId="{72DE39C1-AF1E-324B-9325-E2056770481C}" destId="{E05FC484-19FC-C543-80E9-A1B0C94AE26D}" srcOrd="9" destOrd="0" parTransId="{75B6C93D-EE6D-8C4F-AEDB-B79318B4FD83}" sibTransId="{30BFBF8E-35D6-BA44-AC34-AF77195912A5}"/>
    <dgm:cxn modelId="{4A2164D2-0C3F-9A49-8554-0D35071566FF}" type="presOf" srcId="{4D7D0CB7-E18F-D547-AB3F-2B0BB9FE3190}" destId="{F2BE1046-567E-194C-8ABC-6F6C48361198}" srcOrd="0" destOrd="0" presId="urn:microsoft.com/office/officeart/2005/8/layout/hierarchy3"/>
    <dgm:cxn modelId="{83972209-7F3B-5949-97FA-A95CED34DF57}" type="presOf" srcId="{6D953430-162D-DB47-990C-F318477E5D94}" destId="{428937D7-E3DD-E34A-AA22-0B81F7A849B2}" srcOrd="0" destOrd="0" presId="urn:microsoft.com/office/officeart/2005/8/layout/hierarchy3"/>
    <dgm:cxn modelId="{5CB87C53-0FBB-5543-A9AD-2AD158328AA9}" srcId="{72DE39C1-AF1E-324B-9325-E2056770481C}" destId="{A661054A-595A-564C-82FE-B73E75ADBCAB}" srcOrd="1" destOrd="0" parTransId="{4335BB5A-F003-B247-814D-5EC762E2C6F3}" sibTransId="{153FDD36-5DF0-8C4D-8165-50926D36C9EF}"/>
    <dgm:cxn modelId="{CD8FE2ED-E850-7F4C-A985-3A8FCC26C1CA}" srcId="{72DE39C1-AF1E-324B-9325-E2056770481C}" destId="{2171017A-7C78-F248-86D3-668675582671}" srcOrd="0" destOrd="0" parTransId="{6D953430-162D-DB47-990C-F318477E5D94}" sibTransId="{6BAF6C8F-86FC-6D4E-ADC7-8DF1E3342692}"/>
    <dgm:cxn modelId="{6522A98F-9E7F-A946-B478-E9F5ADA29DE1}" type="presOf" srcId="{94B62ED4-AF3F-6C48-BCDF-24A882A304A6}" destId="{B805606A-0EAD-124B-9AE9-865EF34C21F9}" srcOrd="0" destOrd="0" presId="urn:microsoft.com/office/officeart/2005/8/layout/hierarchy3"/>
    <dgm:cxn modelId="{2642D6DA-C020-0042-A546-8DBF5DBA9B14}" srcId="{72DE39C1-AF1E-324B-9325-E2056770481C}" destId="{F4422BBB-5AEA-884F-9FCC-5213FF4F9E1A}" srcOrd="5" destOrd="0" parTransId="{8A8CFE82-D9A2-3448-AC7B-67DD56F490FF}" sibTransId="{4AAD2C81-F578-DA40-9ACF-3510AA2B3AB0}"/>
    <dgm:cxn modelId="{DADC3DF0-303D-3C41-B2DD-4BEE246FDF84}" type="presOf" srcId="{D9DF2F0A-915F-5E45-B8DB-06C7A6832F3B}" destId="{03EF007D-D92E-8842-BCEB-D9C3A18B6E4A}" srcOrd="0" destOrd="0" presId="urn:microsoft.com/office/officeart/2005/8/layout/hierarchy3"/>
    <dgm:cxn modelId="{7E8E6A8F-C3B5-F741-A1C3-25AE8D0D537D}" type="presOf" srcId="{8A8CFE82-D9A2-3448-AC7B-67DD56F490FF}" destId="{2C104901-D409-0C44-B8CF-4D5102926905}" srcOrd="0" destOrd="0" presId="urn:microsoft.com/office/officeart/2005/8/layout/hierarchy3"/>
    <dgm:cxn modelId="{E65E49C6-574C-9342-AFA8-5CA577E2A9A9}" type="presOf" srcId="{7AE03B3C-481A-C449-B4A4-EF50F5FE015E}" destId="{D11F214E-2416-7E45-A6C7-7288F213042B}" srcOrd="0" destOrd="0" presId="urn:microsoft.com/office/officeart/2005/8/layout/hierarchy3"/>
    <dgm:cxn modelId="{1994E186-FCA2-CB49-9998-38587197CD30}" srcId="{72DE39C1-AF1E-324B-9325-E2056770481C}" destId="{BDA8C52E-BB44-D64B-9CD0-54CED6BDC6A1}" srcOrd="14" destOrd="0" parTransId="{3359C8DC-9A3E-4B44-8225-FB5FDE65EF0C}" sibTransId="{2ED8FCDE-6350-4D4D-9F8D-4FD7B21C92D0}"/>
    <dgm:cxn modelId="{29F18E09-30C1-7A46-AA52-655FE9E1415E}" type="presOf" srcId="{640035F1-BC70-5C4E-B807-A747795DAA98}" destId="{24F5F75C-0EF6-3848-8D84-BECDD7B8C1D7}" srcOrd="0" destOrd="0" presId="urn:microsoft.com/office/officeart/2005/8/layout/hierarchy3"/>
    <dgm:cxn modelId="{7A7222CC-0F8D-174E-BA14-731919E83601}" srcId="{72DE39C1-AF1E-324B-9325-E2056770481C}" destId="{5D1C24FB-B669-0B46-8937-62E3A7A81A62}" srcOrd="6" destOrd="0" parTransId="{B72DB369-748B-A44B-96F4-51723D5C8596}" sibTransId="{B70F5830-01A9-994F-B57A-713FDA864F7B}"/>
    <dgm:cxn modelId="{48FF9A5C-8B18-2B44-8AD9-A596B99AE989}" type="presOf" srcId="{75B6C93D-EE6D-8C4F-AEDB-B79318B4FD83}" destId="{1A4B0465-0557-EB49-9589-9A22ACB800EC}" srcOrd="0" destOrd="0" presId="urn:microsoft.com/office/officeart/2005/8/layout/hierarchy3"/>
    <dgm:cxn modelId="{728AFA53-5B93-CA4D-B893-92E4BE902948}" type="presOf" srcId="{38231A74-D183-F64C-9403-91FA565E9E04}" destId="{B3642DFC-8781-0C4B-8678-4D9C62713CBA}" srcOrd="0" destOrd="0" presId="urn:microsoft.com/office/officeart/2005/8/layout/hierarchy3"/>
    <dgm:cxn modelId="{C30897A2-D2F2-1C46-BBF2-54EF3BB5CE38}" type="presOf" srcId="{DF984AC0-7C16-8347-8FDB-6C56C46975B7}" destId="{DBE98C5D-118A-4949-A8D8-0DE9FEBA820E}" srcOrd="0" destOrd="0" presId="urn:microsoft.com/office/officeart/2005/8/layout/hierarchy3"/>
    <dgm:cxn modelId="{44B39D1E-3D87-0F4E-B23B-E14FDCD57A01}" type="presOf" srcId="{4424873E-B5C7-6D4E-AAE3-19D7B8DB9C6F}" destId="{EC7F4B79-FC75-A74B-9E02-A7BF25EFB2CD}" srcOrd="0" destOrd="0" presId="urn:microsoft.com/office/officeart/2005/8/layout/hierarchy3"/>
    <dgm:cxn modelId="{2023F9D9-8E29-6E49-915C-7D6874665006}" srcId="{72DE39C1-AF1E-324B-9325-E2056770481C}" destId="{096626E2-47E3-864B-A2DB-7522B71F469E}" srcOrd="11" destOrd="0" parTransId="{D9DF2F0A-915F-5E45-B8DB-06C7A6832F3B}" sibTransId="{FE04B06D-520D-DA43-96FF-652E60D80886}"/>
    <dgm:cxn modelId="{20FD3A72-5069-7446-AC63-56F2174DBB21}" srcId="{72DE39C1-AF1E-324B-9325-E2056770481C}" destId="{6225791F-648C-654B-A437-ECE894669D04}" srcOrd="7" destOrd="0" parTransId="{2AD4A79A-0BD1-9D46-B4C8-212AC2DC5614}" sibTransId="{73F9BE7C-8819-174B-BE94-4E802526FF56}"/>
    <dgm:cxn modelId="{ED66694D-8A32-5D4C-BE96-17DDF022CB02}" type="presOf" srcId="{2171017A-7C78-F248-86D3-668675582671}" destId="{64ACFE36-2CA1-2547-A5F2-82EB4B013B10}" srcOrd="0" destOrd="0" presId="urn:microsoft.com/office/officeart/2005/8/layout/hierarchy3"/>
    <dgm:cxn modelId="{EB6ED227-89AD-B04F-B209-0596B2F4A3EF}" type="presParOf" srcId="{D11F214E-2416-7E45-A6C7-7288F213042B}" destId="{A783006F-A8C4-0C4A-868C-DB6B599FAEAB}" srcOrd="0" destOrd="0" presId="urn:microsoft.com/office/officeart/2005/8/layout/hierarchy3"/>
    <dgm:cxn modelId="{B197BEFD-1445-6441-815F-4FBD4AAE2563}" type="presParOf" srcId="{A783006F-A8C4-0C4A-868C-DB6B599FAEAB}" destId="{9A7DB1D6-B41F-D543-A7D0-3ED77AD9DE0F}" srcOrd="0" destOrd="0" presId="urn:microsoft.com/office/officeart/2005/8/layout/hierarchy3"/>
    <dgm:cxn modelId="{50269DE3-D5FD-3C48-9F2B-9EF629F8C426}" type="presParOf" srcId="{9A7DB1D6-B41F-D543-A7D0-3ED77AD9DE0F}" destId="{B5C9FD26-3686-E54B-8E8D-906661ACD0A4}" srcOrd="0" destOrd="0" presId="urn:microsoft.com/office/officeart/2005/8/layout/hierarchy3"/>
    <dgm:cxn modelId="{C97F792F-43D9-EB43-BA1A-D7A8C309A10B}" type="presParOf" srcId="{9A7DB1D6-B41F-D543-A7D0-3ED77AD9DE0F}" destId="{C49E07FB-34AD-2D45-9C09-1DF2FCB2FAE3}" srcOrd="1" destOrd="0" presId="urn:microsoft.com/office/officeart/2005/8/layout/hierarchy3"/>
    <dgm:cxn modelId="{3E05E6C9-E428-B248-BADA-563B85206D7C}" type="presParOf" srcId="{A783006F-A8C4-0C4A-868C-DB6B599FAEAB}" destId="{1046F4A0-B797-8F4E-8F77-96B89568E39D}" srcOrd="1" destOrd="0" presId="urn:microsoft.com/office/officeart/2005/8/layout/hierarchy3"/>
    <dgm:cxn modelId="{CF542109-986A-1A41-9695-985A8CDBD0E4}" type="presParOf" srcId="{1046F4A0-B797-8F4E-8F77-96B89568E39D}" destId="{428937D7-E3DD-E34A-AA22-0B81F7A849B2}" srcOrd="0" destOrd="0" presId="urn:microsoft.com/office/officeart/2005/8/layout/hierarchy3"/>
    <dgm:cxn modelId="{2F24639A-4CCA-C546-B329-FAA4E1199693}" type="presParOf" srcId="{1046F4A0-B797-8F4E-8F77-96B89568E39D}" destId="{64ACFE36-2CA1-2547-A5F2-82EB4B013B10}" srcOrd="1" destOrd="0" presId="urn:microsoft.com/office/officeart/2005/8/layout/hierarchy3"/>
    <dgm:cxn modelId="{78454AF8-7BE7-C047-923A-2C6EEF5A060E}" type="presParOf" srcId="{1046F4A0-B797-8F4E-8F77-96B89568E39D}" destId="{1164196F-B11C-F441-9795-1ACD97247FCE}" srcOrd="2" destOrd="0" presId="urn:microsoft.com/office/officeart/2005/8/layout/hierarchy3"/>
    <dgm:cxn modelId="{466E2AC2-DCAB-2644-A200-50BEE9448F20}" type="presParOf" srcId="{1046F4A0-B797-8F4E-8F77-96B89568E39D}" destId="{B592CC69-D501-B744-86EB-B70915377E65}" srcOrd="3" destOrd="0" presId="urn:microsoft.com/office/officeart/2005/8/layout/hierarchy3"/>
    <dgm:cxn modelId="{F9D76ECA-D6B5-C344-AC20-C176975B7D58}" type="presParOf" srcId="{1046F4A0-B797-8F4E-8F77-96B89568E39D}" destId="{E7826A9C-AE95-4043-A3FF-4E083A862E66}" srcOrd="4" destOrd="0" presId="urn:microsoft.com/office/officeart/2005/8/layout/hierarchy3"/>
    <dgm:cxn modelId="{A8A31EC1-BBAF-B44B-BCB9-AC4A7A11CF0F}" type="presParOf" srcId="{1046F4A0-B797-8F4E-8F77-96B89568E39D}" destId="{EC7F4B79-FC75-A74B-9E02-A7BF25EFB2CD}" srcOrd="5" destOrd="0" presId="urn:microsoft.com/office/officeart/2005/8/layout/hierarchy3"/>
    <dgm:cxn modelId="{0712C8F1-EDC6-BE4E-8C1D-5FC811FCACE3}" type="presParOf" srcId="{1046F4A0-B797-8F4E-8F77-96B89568E39D}" destId="{536F310F-0C40-0545-B879-0A6B53238F58}" srcOrd="6" destOrd="0" presId="urn:microsoft.com/office/officeart/2005/8/layout/hierarchy3"/>
    <dgm:cxn modelId="{4ABEBC9D-B6C4-704F-ACAB-02CC0D10423F}" type="presParOf" srcId="{1046F4A0-B797-8F4E-8F77-96B89568E39D}" destId="{B3642DFC-8781-0C4B-8678-4D9C62713CBA}" srcOrd="7" destOrd="0" presId="urn:microsoft.com/office/officeart/2005/8/layout/hierarchy3"/>
    <dgm:cxn modelId="{4D7AEF01-C740-EA49-8810-BC9730272C72}" type="presParOf" srcId="{1046F4A0-B797-8F4E-8F77-96B89568E39D}" destId="{DBE98C5D-118A-4949-A8D8-0DE9FEBA820E}" srcOrd="8" destOrd="0" presId="urn:microsoft.com/office/officeart/2005/8/layout/hierarchy3"/>
    <dgm:cxn modelId="{37B4D6C2-850D-174D-9064-A0209D5BDD89}" type="presParOf" srcId="{1046F4A0-B797-8F4E-8F77-96B89568E39D}" destId="{D9F11568-09E0-3A4B-BDC5-F53DEA3E4A21}" srcOrd="9" destOrd="0" presId="urn:microsoft.com/office/officeart/2005/8/layout/hierarchy3"/>
    <dgm:cxn modelId="{8A7392E3-626F-524E-AE8E-1704C022F3AE}" type="presParOf" srcId="{1046F4A0-B797-8F4E-8F77-96B89568E39D}" destId="{2C104901-D409-0C44-B8CF-4D5102926905}" srcOrd="10" destOrd="0" presId="urn:microsoft.com/office/officeart/2005/8/layout/hierarchy3"/>
    <dgm:cxn modelId="{58026F81-923C-F34C-93C5-6AA920189343}" type="presParOf" srcId="{1046F4A0-B797-8F4E-8F77-96B89568E39D}" destId="{C802D573-077D-CC42-A734-023C08E9CA57}" srcOrd="11" destOrd="0" presId="urn:microsoft.com/office/officeart/2005/8/layout/hierarchy3"/>
    <dgm:cxn modelId="{97FCF7C3-F461-6C47-B716-CDA953AC6067}" type="presParOf" srcId="{1046F4A0-B797-8F4E-8F77-96B89568E39D}" destId="{FC046110-E713-0C4D-A63D-0DEDAA8AC531}" srcOrd="12" destOrd="0" presId="urn:microsoft.com/office/officeart/2005/8/layout/hierarchy3"/>
    <dgm:cxn modelId="{D4EBC6D3-A761-4B41-9461-EF84BD83D623}" type="presParOf" srcId="{1046F4A0-B797-8F4E-8F77-96B89568E39D}" destId="{0FC46BB1-42C0-8F47-BF6B-47E9136CBC4B}" srcOrd="13" destOrd="0" presId="urn:microsoft.com/office/officeart/2005/8/layout/hierarchy3"/>
    <dgm:cxn modelId="{83F86928-C08D-0E4D-BA77-7E67D6E8FF25}" type="presParOf" srcId="{1046F4A0-B797-8F4E-8F77-96B89568E39D}" destId="{256E3215-4FC6-D84B-8E34-B370ABD918AD}" srcOrd="14" destOrd="0" presId="urn:microsoft.com/office/officeart/2005/8/layout/hierarchy3"/>
    <dgm:cxn modelId="{ABD93AAE-8060-B54F-A28B-A745E77D2294}" type="presParOf" srcId="{1046F4A0-B797-8F4E-8F77-96B89568E39D}" destId="{DA325010-F45E-1440-8A80-5B9734C54753}" srcOrd="15" destOrd="0" presId="urn:microsoft.com/office/officeart/2005/8/layout/hierarchy3"/>
    <dgm:cxn modelId="{BE35C299-1156-2F43-B617-0E5AD48CE220}" type="presParOf" srcId="{1046F4A0-B797-8F4E-8F77-96B89568E39D}" destId="{D45852F4-73D9-A94C-A25C-7CD16921AC5F}" srcOrd="16" destOrd="0" presId="urn:microsoft.com/office/officeart/2005/8/layout/hierarchy3"/>
    <dgm:cxn modelId="{3AE7E59D-EFE8-D64A-9197-473A435609D9}" type="presParOf" srcId="{1046F4A0-B797-8F4E-8F77-96B89568E39D}" destId="{B32F2C3F-3D1E-824D-A09F-1731ED8B2C89}" srcOrd="17" destOrd="0" presId="urn:microsoft.com/office/officeart/2005/8/layout/hierarchy3"/>
    <dgm:cxn modelId="{C735FBA2-F3A6-8144-BA5C-5A53C981FD39}" type="presParOf" srcId="{1046F4A0-B797-8F4E-8F77-96B89568E39D}" destId="{1A4B0465-0557-EB49-9589-9A22ACB800EC}" srcOrd="18" destOrd="0" presId="urn:microsoft.com/office/officeart/2005/8/layout/hierarchy3"/>
    <dgm:cxn modelId="{BF826F11-B461-CF42-BE02-ABBD5F01AA95}" type="presParOf" srcId="{1046F4A0-B797-8F4E-8F77-96B89568E39D}" destId="{E10C509E-3052-9945-96DF-0385BE4C63E0}" srcOrd="19" destOrd="0" presId="urn:microsoft.com/office/officeart/2005/8/layout/hierarchy3"/>
    <dgm:cxn modelId="{0A3F5A0C-08D3-7748-BDAF-7C0E0E0D34A9}" type="presParOf" srcId="{1046F4A0-B797-8F4E-8F77-96B89568E39D}" destId="{F2BE1046-567E-194C-8ABC-6F6C48361198}" srcOrd="20" destOrd="0" presId="urn:microsoft.com/office/officeart/2005/8/layout/hierarchy3"/>
    <dgm:cxn modelId="{3AAF03D8-519B-3D46-B7B0-A12F43A677A4}" type="presParOf" srcId="{1046F4A0-B797-8F4E-8F77-96B89568E39D}" destId="{8CD97487-9812-664C-B497-239A3DE48519}" srcOrd="21" destOrd="0" presId="urn:microsoft.com/office/officeart/2005/8/layout/hierarchy3"/>
    <dgm:cxn modelId="{B81CDA86-DA93-5C47-91B0-CA54537582C0}" type="presParOf" srcId="{1046F4A0-B797-8F4E-8F77-96B89568E39D}" destId="{03EF007D-D92E-8842-BCEB-D9C3A18B6E4A}" srcOrd="22" destOrd="0" presId="urn:microsoft.com/office/officeart/2005/8/layout/hierarchy3"/>
    <dgm:cxn modelId="{BD1F9169-9A48-844C-A8DF-F6A8AD861A9B}" type="presParOf" srcId="{1046F4A0-B797-8F4E-8F77-96B89568E39D}" destId="{0EBCCEA9-85C2-7E45-824F-1B86D059B4BC}" srcOrd="23" destOrd="0" presId="urn:microsoft.com/office/officeart/2005/8/layout/hierarchy3"/>
    <dgm:cxn modelId="{1BF54588-9F6B-8F45-B809-181C1A093A72}" type="presParOf" srcId="{1046F4A0-B797-8F4E-8F77-96B89568E39D}" destId="{9D599F29-5FDA-4D49-B4CB-BCDF9997731F}" srcOrd="24" destOrd="0" presId="urn:microsoft.com/office/officeart/2005/8/layout/hierarchy3"/>
    <dgm:cxn modelId="{98AB89BB-953E-0A4E-A482-7A00BC5F61D9}" type="presParOf" srcId="{1046F4A0-B797-8F4E-8F77-96B89568E39D}" destId="{24F5F75C-0EF6-3848-8D84-BECDD7B8C1D7}" srcOrd="25" destOrd="0" presId="urn:microsoft.com/office/officeart/2005/8/layout/hierarchy3"/>
    <dgm:cxn modelId="{4A21A01C-8705-C847-9742-928ADA34CA62}" type="presParOf" srcId="{1046F4A0-B797-8F4E-8F77-96B89568E39D}" destId="{B805606A-0EAD-124B-9AE9-865EF34C21F9}" srcOrd="26" destOrd="0" presId="urn:microsoft.com/office/officeart/2005/8/layout/hierarchy3"/>
    <dgm:cxn modelId="{B48975F5-6D3E-234D-A466-CB7E2ED3C5B3}" type="presParOf" srcId="{1046F4A0-B797-8F4E-8F77-96B89568E39D}" destId="{F889822F-EB60-5F41-A679-39B76E8E6AC2}" srcOrd="27" destOrd="0" presId="urn:microsoft.com/office/officeart/2005/8/layout/hierarchy3"/>
    <dgm:cxn modelId="{502B67F5-7401-0244-98D7-35D4FA528A12}" type="presParOf" srcId="{1046F4A0-B797-8F4E-8F77-96B89568E39D}" destId="{3D6BCAE4-77D3-7B4D-B1C1-BBD1AC77B91E}" srcOrd="28" destOrd="0" presId="urn:microsoft.com/office/officeart/2005/8/layout/hierarchy3"/>
    <dgm:cxn modelId="{85EDD679-24B8-7B4D-A579-CFBE9C8A3629}" type="presParOf" srcId="{1046F4A0-B797-8F4E-8F77-96B89568E39D}" destId="{36514F8E-AB7F-7B4E-8911-A2688B60E636}" srcOrd="29" destOrd="0" presId="urn:microsoft.com/office/officeart/2005/8/layout/hierarchy3"/>
    <dgm:cxn modelId="{D5DA719E-7450-2440-B8D0-7209E8F22FB6}" type="presParOf" srcId="{1046F4A0-B797-8F4E-8F77-96B89568E39D}" destId="{0DE1F8CE-5216-D841-A61B-ECF9AE95BF0F}" srcOrd="30" destOrd="0" presId="urn:microsoft.com/office/officeart/2005/8/layout/hierarchy3"/>
    <dgm:cxn modelId="{BA784DC1-938A-A94B-8A03-97D6C3AEDECF}" type="presParOf" srcId="{1046F4A0-B797-8F4E-8F77-96B89568E39D}" destId="{CEE660A4-610A-CD40-8078-AFD94B03EAE7}" srcOrd="3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1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5BA01375-86CE-CC44-B883-7A4C5D5300BF}" type="doc">
      <dgm:prSet loTypeId="urn:microsoft.com/office/officeart/2005/8/layout/hierarchy3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B9A3E4D-26E3-534A-BC7E-BE539BD8854A}">
      <dgm:prSet custT="1"/>
      <dgm:spPr/>
      <dgm:t>
        <a:bodyPr/>
        <a:lstStyle/>
        <a:p>
          <a:pPr rtl="0"/>
          <a:r>
            <a:rPr lang="en-US" sz="1500" dirty="0" err="1" smtClean="0"/>
            <a:t>PathStageGrade</a:t>
          </a:r>
          <a:endParaRPr lang="en-US" sz="1500" dirty="0"/>
        </a:p>
      </dgm:t>
    </dgm:pt>
    <dgm:pt modelId="{71B76A14-9172-E54E-9719-56F954E6335A}" type="parTrans" cxnId="{49E773F7-F3F2-9348-9841-49C51EDB34B9}">
      <dgm:prSet/>
      <dgm:spPr/>
      <dgm:t>
        <a:bodyPr/>
        <a:lstStyle/>
        <a:p>
          <a:endParaRPr lang="en-US"/>
        </a:p>
      </dgm:t>
    </dgm:pt>
    <dgm:pt modelId="{ED447A90-E63C-1C43-805B-FC010CED4908}" type="sibTrans" cxnId="{49E773F7-F3F2-9348-9841-49C51EDB34B9}">
      <dgm:prSet/>
      <dgm:spPr/>
      <dgm:t>
        <a:bodyPr/>
        <a:lstStyle/>
        <a:p>
          <a:endParaRPr lang="en-US"/>
        </a:p>
      </dgm:t>
    </dgm:pt>
    <dgm:pt modelId="{D0931F76-231D-EC4B-8B24-8B51EEE7FE5D}">
      <dgm:prSet custT="1"/>
      <dgm:spPr>
        <a:solidFill>
          <a:srgbClr val="17375E">
            <a:alpha val="90000"/>
          </a:srgbClr>
        </a:solidFill>
      </dgm:spPr>
      <dgm:t>
        <a:bodyPr/>
        <a:lstStyle/>
        <a:p>
          <a:pPr rtl="0"/>
          <a:r>
            <a:rPr lang="en-US" sz="1000" dirty="0" err="1" smtClean="0">
              <a:solidFill>
                <a:srgbClr val="FFFFFF"/>
              </a:solidFill>
            </a:rPr>
            <a:t>PathologyId</a:t>
          </a:r>
          <a:endParaRPr lang="en-US" sz="1000" dirty="0">
            <a:solidFill>
              <a:srgbClr val="FFFFFF"/>
            </a:solidFill>
          </a:endParaRPr>
        </a:p>
      </dgm:t>
    </dgm:pt>
    <dgm:pt modelId="{2494C822-DA2C-1C47-9682-EBF6DEA45966}" type="parTrans" cxnId="{E9228BC4-F614-D244-9CCD-A0AAF9EA486B}">
      <dgm:prSet/>
      <dgm:spPr/>
      <dgm:t>
        <a:bodyPr/>
        <a:lstStyle/>
        <a:p>
          <a:endParaRPr lang="en-US"/>
        </a:p>
      </dgm:t>
    </dgm:pt>
    <dgm:pt modelId="{02D65B1D-2EC0-4943-860A-D11E99A25D26}" type="sibTrans" cxnId="{E9228BC4-F614-D244-9CCD-A0AAF9EA486B}">
      <dgm:prSet/>
      <dgm:spPr/>
      <dgm:t>
        <a:bodyPr/>
        <a:lstStyle/>
        <a:p>
          <a:endParaRPr lang="en-US"/>
        </a:p>
      </dgm:t>
    </dgm:pt>
    <dgm:pt modelId="{16413F26-5201-FB4F-9D92-8C2FC2CE212B}">
      <dgm:prSet custT="1"/>
      <dgm:spPr>
        <a:ln w="38100" cmpd="sng">
          <a:solidFill>
            <a:schemeClr val="accent6">
              <a:lumMod val="75000"/>
            </a:schemeClr>
          </a:solidFill>
        </a:ln>
      </dgm:spPr>
      <dgm:t>
        <a:bodyPr/>
        <a:lstStyle/>
        <a:p>
          <a:pPr rtl="0"/>
          <a:r>
            <a:rPr lang="en-US" sz="1000" dirty="0" err="1" smtClean="0"/>
            <a:t>PathologyStageGradeId</a:t>
          </a:r>
          <a:endParaRPr lang="en-US" sz="1000" dirty="0"/>
        </a:p>
      </dgm:t>
    </dgm:pt>
    <dgm:pt modelId="{30AAFC71-A496-F042-8CB7-F368D046C71D}" type="parTrans" cxnId="{DB2B7D9E-30CD-0547-B2F6-E1EEC3ED8D83}">
      <dgm:prSet/>
      <dgm:spPr/>
      <dgm:t>
        <a:bodyPr/>
        <a:lstStyle/>
        <a:p>
          <a:endParaRPr lang="en-US"/>
        </a:p>
      </dgm:t>
    </dgm:pt>
    <dgm:pt modelId="{753C7E6D-E286-9742-873A-074F15ED45F6}" type="sibTrans" cxnId="{DB2B7D9E-30CD-0547-B2F6-E1EEC3ED8D83}">
      <dgm:prSet/>
      <dgm:spPr/>
      <dgm:t>
        <a:bodyPr/>
        <a:lstStyle/>
        <a:p>
          <a:endParaRPr lang="en-US"/>
        </a:p>
      </dgm:t>
    </dgm:pt>
    <dgm:pt modelId="{3392C051-6C67-1A46-B6C1-0BF99EC9DD26}">
      <dgm:prSet custT="1"/>
      <dgm:spPr/>
      <dgm:t>
        <a:bodyPr/>
        <a:lstStyle/>
        <a:p>
          <a:pPr rtl="0"/>
          <a:r>
            <a:rPr lang="en-US" sz="1000" smtClean="0"/>
            <a:t>PathStageDisease</a:t>
          </a:r>
          <a:endParaRPr lang="en-US" sz="1000"/>
        </a:p>
      </dgm:t>
    </dgm:pt>
    <dgm:pt modelId="{13502620-DCFD-8F49-AC68-174A8AA09FF0}" type="parTrans" cxnId="{A1D2810F-3078-BC42-A463-F230C0F547C5}">
      <dgm:prSet/>
      <dgm:spPr/>
      <dgm:t>
        <a:bodyPr/>
        <a:lstStyle/>
        <a:p>
          <a:endParaRPr lang="en-US"/>
        </a:p>
      </dgm:t>
    </dgm:pt>
    <dgm:pt modelId="{3612137D-97A0-A147-A6A3-4EE8A00B3AFA}" type="sibTrans" cxnId="{A1D2810F-3078-BC42-A463-F230C0F547C5}">
      <dgm:prSet/>
      <dgm:spPr/>
      <dgm:t>
        <a:bodyPr/>
        <a:lstStyle/>
        <a:p>
          <a:endParaRPr lang="en-US"/>
        </a:p>
      </dgm:t>
    </dgm:pt>
    <dgm:pt modelId="{11CDCE54-04CB-1348-8042-85B0F6F4F414}">
      <dgm:prSet custT="1"/>
      <dgm:spPr/>
      <dgm:t>
        <a:bodyPr/>
        <a:lstStyle/>
        <a:p>
          <a:pPr rtl="0"/>
          <a:r>
            <a:rPr lang="en-US" sz="1000" dirty="0" err="1" smtClean="0"/>
            <a:t>PathGrade</a:t>
          </a:r>
          <a:endParaRPr lang="en-US" sz="1000" dirty="0"/>
        </a:p>
      </dgm:t>
    </dgm:pt>
    <dgm:pt modelId="{6A8A99F8-3D5D-1848-94FA-EEF218DEC185}" type="parTrans" cxnId="{5012FBAA-D082-E346-AADC-E0692AA7C4D8}">
      <dgm:prSet/>
      <dgm:spPr/>
      <dgm:t>
        <a:bodyPr/>
        <a:lstStyle/>
        <a:p>
          <a:endParaRPr lang="en-US"/>
        </a:p>
      </dgm:t>
    </dgm:pt>
    <dgm:pt modelId="{F5BC9BAD-3734-294F-AD9F-06B2C9725811}" type="sibTrans" cxnId="{5012FBAA-D082-E346-AADC-E0692AA7C4D8}">
      <dgm:prSet/>
      <dgm:spPr/>
      <dgm:t>
        <a:bodyPr/>
        <a:lstStyle/>
        <a:p>
          <a:endParaRPr lang="en-US"/>
        </a:p>
      </dgm:t>
    </dgm:pt>
    <dgm:pt modelId="{BAFA012F-A118-3E41-9731-6932464CB41C}" type="pres">
      <dgm:prSet presAssocID="{5BA01375-86CE-CC44-B883-7A4C5D5300BF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71696DED-1A5D-4343-A51F-1ED3B9F75A00}" type="pres">
      <dgm:prSet presAssocID="{DB9A3E4D-26E3-534A-BC7E-BE539BD8854A}" presName="root" presStyleCnt="0"/>
      <dgm:spPr/>
    </dgm:pt>
    <dgm:pt modelId="{79D2660E-C5FC-254D-B645-62C0EAA02FD1}" type="pres">
      <dgm:prSet presAssocID="{DB9A3E4D-26E3-534A-BC7E-BE539BD8854A}" presName="rootComposite" presStyleCnt="0"/>
      <dgm:spPr/>
    </dgm:pt>
    <dgm:pt modelId="{59767900-9497-F04F-B00E-6CBC3EEBB58A}" type="pres">
      <dgm:prSet presAssocID="{DB9A3E4D-26E3-534A-BC7E-BE539BD8854A}" presName="rootText" presStyleLbl="node1" presStyleIdx="0" presStyleCnt="1" custScaleX="87900" custScaleY="36139" custLinFactNeighborX="-14932" custLinFactNeighborY="8507"/>
      <dgm:spPr/>
      <dgm:t>
        <a:bodyPr/>
        <a:lstStyle/>
        <a:p>
          <a:endParaRPr lang="en-US"/>
        </a:p>
      </dgm:t>
    </dgm:pt>
    <dgm:pt modelId="{AD2E25D0-F0BF-694F-85A2-9F601EB98047}" type="pres">
      <dgm:prSet presAssocID="{DB9A3E4D-26E3-534A-BC7E-BE539BD8854A}" presName="rootConnector" presStyleLbl="node1" presStyleIdx="0" presStyleCnt="1"/>
      <dgm:spPr/>
      <dgm:t>
        <a:bodyPr/>
        <a:lstStyle/>
        <a:p>
          <a:endParaRPr lang="en-US"/>
        </a:p>
      </dgm:t>
    </dgm:pt>
    <dgm:pt modelId="{83F71339-44E2-004D-AA18-88D063E647DB}" type="pres">
      <dgm:prSet presAssocID="{DB9A3E4D-26E3-534A-BC7E-BE539BD8854A}" presName="childShape" presStyleCnt="0"/>
      <dgm:spPr/>
    </dgm:pt>
    <dgm:pt modelId="{026B69AB-0B2B-BC40-9E40-65CD551CEE9B}" type="pres">
      <dgm:prSet presAssocID="{2494C822-DA2C-1C47-9682-EBF6DEA45966}" presName="Name13" presStyleLbl="parChTrans1D2" presStyleIdx="0" presStyleCnt="4"/>
      <dgm:spPr/>
      <dgm:t>
        <a:bodyPr/>
        <a:lstStyle/>
        <a:p>
          <a:endParaRPr lang="en-US"/>
        </a:p>
      </dgm:t>
    </dgm:pt>
    <dgm:pt modelId="{5D2E94BB-4E55-9746-B753-F1758DA6E915}" type="pres">
      <dgm:prSet presAssocID="{D0931F76-231D-EC4B-8B24-8B51EEE7FE5D}" presName="childText" presStyleLbl="bgAcc1" presStyleIdx="0" presStyleCnt="4" custScaleX="106713" custScaleY="33005" custLinFactNeighborX="-23365" custLinFactNeighborY="-283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E3F8812-A98E-2446-A7B3-0115E8299F7E}" type="pres">
      <dgm:prSet presAssocID="{30AAFC71-A496-F042-8CB7-F368D046C71D}" presName="Name13" presStyleLbl="parChTrans1D2" presStyleIdx="1" presStyleCnt="4"/>
      <dgm:spPr/>
      <dgm:t>
        <a:bodyPr/>
        <a:lstStyle/>
        <a:p>
          <a:endParaRPr lang="en-US"/>
        </a:p>
      </dgm:t>
    </dgm:pt>
    <dgm:pt modelId="{FA5EB599-EA16-6046-B31B-7BCF86A3786A}" type="pres">
      <dgm:prSet presAssocID="{16413F26-5201-FB4F-9D92-8C2FC2CE212B}" presName="childText" presStyleLbl="bgAcc1" presStyleIdx="1" presStyleCnt="4" custScaleX="106713" custScaleY="33005" custLinFactNeighborX="-23365" custLinFactNeighborY="-1798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54E2966-A523-D44C-A06C-D3E68CE7EC50}" type="pres">
      <dgm:prSet presAssocID="{13502620-DCFD-8F49-AC68-174A8AA09FF0}" presName="Name13" presStyleLbl="parChTrans1D2" presStyleIdx="2" presStyleCnt="4"/>
      <dgm:spPr/>
      <dgm:t>
        <a:bodyPr/>
        <a:lstStyle/>
        <a:p>
          <a:endParaRPr lang="en-US"/>
        </a:p>
      </dgm:t>
    </dgm:pt>
    <dgm:pt modelId="{33639459-FC8C-154F-8DCC-6005A5468D59}" type="pres">
      <dgm:prSet presAssocID="{3392C051-6C67-1A46-B6C1-0BF99EC9DD26}" presName="childText" presStyleLbl="bgAcc1" presStyleIdx="2" presStyleCnt="4" custScaleX="106713" custScaleY="33005" custLinFactNeighborX="-23365" custLinFactNeighborY="-3659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C3BB31F-23A8-DD4B-861D-F2ABB3FBF2EF}" type="pres">
      <dgm:prSet presAssocID="{6A8A99F8-3D5D-1848-94FA-EEF218DEC185}" presName="Name13" presStyleLbl="parChTrans1D2" presStyleIdx="3" presStyleCnt="4"/>
      <dgm:spPr/>
      <dgm:t>
        <a:bodyPr/>
        <a:lstStyle/>
        <a:p>
          <a:endParaRPr lang="en-US"/>
        </a:p>
      </dgm:t>
    </dgm:pt>
    <dgm:pt modelId="{2D0C64C7-F885-D541-A1E3-1BA3D1836A63}" type="pres">
      <dgm:prSet presAssocID="{11CDCE54-04CB-1348-8042-85B0F6F4F414}" presName="childText" presStyleLbl="bgAcc1" presStyleIdx="3" presStyleCnt="4" custScaleX="106713" custScaleY="33005" custLinFactNeighborX="-23365" custLinFactNeighborY="-555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012FBAA-D082-E346-AADC-E0692AA7C4D8}" srcId="{DB9A3E4D-26E3-534A-BC7E-BE539BD8854A}" destId="{11CDCE54-04CB-1348-8042-85B0F6F4F414}" srcOrd="3" destOrd="0" parTransId="{6A8A99F8-3D5D-1848-94FA-EEF218DEC185}" sibTransId="{F5BC9BAD-3734-294F-AD9F-06B2C9725811}"/>
    <dgm:cxn modelId="{DB2B7D9E-30CD-0547-B2F6-E1EEC3ED8D83}" srcId="{DB9A3E4D-26E3-534A-BC7E-BE539BD8854A}" destId="{16413F26-5201-FB4F-9D92-8C2FC2CE212B}" srcOrd="1" destOrd="0" parTransId="{30AAFC71-A496-F042-8CB7-F368D046C71D}" sibTransId="{753C7E6D-E286-9742-873A-074F15ED45F6}"/>
    <dgm:cxn modelId="{2F235D55-EFF1-AB44-850B-815CFA9101AC}" type="presOf" srcId="{13502620-DCFD-8F49-AC68-174A8AA09FF0}" destId="{254E2966-A523-D44C-A06C-D3E68CE7EC50}" srcOrd="0" destOrd="0" presId="urn:microsoft.com/office/officeart/2005/8/layout/hierarchy3"/>
    <dgm:cxn modelId="{49E773F7-F3F2-9348-9841-49C51EDB34B9}" srcId="{5BA01375-86CE-CC44-B883-7A4C5D5300BF}" destId="{DB9A3E4D-26E3-534A-BC7E-BE539BD8854A}" srcOrd="0" destOrd="0" parTransId="{71B76A14-9172-E54E-9719-56F954E6335A}" sibTransId="{ED447A90-E63C-1C43-805B-FC010CED4908}"/>
    <dgm:cxn modelId="{85D68464-2BF1-9146-9ED2-FD0EEBA9F3BA}" type="presOf" srcId="{3392C051-6C67-1A46-B6C1-0BF99EC9DD26}" destId="{33639459-FC8C-154F-8DCC-6005A5468D59}" srcOrd="0" destOrd="0" presId="urn:microsoft.com/office/officeart/2005/8/layout/hierarchy3"/>
    <dgm:cxn modelId="{3816D823-9C0E-4540-9B52-651DA9112187}" type="presOf" srcId="{30AAFC71-A496-F042-8CB7-F368D046C71D}" destId="{EE3F8812-A98E-2446-A7B3-0115E8299F7E}" srcOrd="0" destOrd="0" presId="urn:microsoft.com/office/officeart/2005/8/layout/hierarchy3"/>
    <dgm:cxn modelId="{D356F459-25DE-2443-9288-EF8678E6535C}" type="presOf" srcId="{16413F26-5201-FB4F-9D92-8C2FC2CE212B}" destId="{FA5EB599-EA16-6046-B31B-7BCF86A3786A}" srcOrd="0" destOrd="0" presId="urn:microsoft.com/office/officeart/2005/8/layout/hierarchy3"/>
    <dgm:cxn modelId="{7D94F209-2A57-684E-BFC6-56B191869FC2}" type="presOf" srcId="{6A8A99F8-3D5D-1848-94FA-EEF218DEC185}" destId="{FC3BB31F-23A8-DD4B-861D-F2ABB3FBF2EF}" srcOrd="0" destOrd="0" presId="urn:microsoft.com/office/officeart/2005/8/layout/hierarchy3"/>
    <dgm:cxn modelId="{53D532C5-8360-C341-AF13-5832F2A4E350}" type="presOf" srcId="{D0931F76-231D-EC4B-8B24-8B51EEE7FE5D}" destId="{5D2E94BB-4E55-9746-B753-F1758DA6E915}" srcOrd="0" destOrd="0" presId="urn:microsoft.com/office/officeart/2005/8/layout/hierarchy3"/>
    <dgm:cxn modelId="{E65CD19E-3328-0A4E-AB0F-5C9F309EFC84}" type="presOf" srcId="{DB9A3E4D-26E3-534A-BC7E-BE539BD8854A}" destId="{59767900-9497-F04F-B00E-6CBC3EEBB58A}" srcOrd="0" destOrd="0" presId="urn:microsoft.com/office/officeart/2005/8/layout/hierarchy3"/>
    <dgm:cxn modelId="{2295BE07-1D5C-4845-9DD1-82799F6D9A2D}" type="presOf" srcId="{11CDCE54-04CB-1348-8042-85B0F6F4F414}" destId="{2D0C64C7-F885-D541-A1E3-1BA3D1836A63}" srcOrd="0" destOrd="0" presId="urn:microsoft.com/office/officeart/2005/8/layout/hierarchy3"/>
    <dgm:cxn modelId="{33337A62-B655-764F-B1BB-1117127C26FC}" type="presOf" srcId="{5BA01375-86CE-CC44-B883-7A4C5D5300BF}" destId="{BAFA012F-A118-3E41-9731-6932464CB41C}" srcOrd="0" destOrd="0" presId="urn:microsoft.com/office/officeart/2005/8/layout/hierarchy3"/>
    <dgm:cxn modelId="{504A1652-7AEF-8B45-8C7D-BE0140B045DC}" type="presOf" srcId="{DB9A3E4D-26E3-534A-BC7E-BE539BD8854A}" destId="{AD2E25D0-F0BF-694F-85A2-9F601EB98047}" srcOrd="1" destOrd="0" presId="urn:microsoft.com/office/officeart/2005/8/layout/hierarchy3"/>
    <dgm:cxn modelId="{E9228BC4-F614-D244-9CCD-A0AAF9EA486B}" srcId="{DB9A3E4D-26E3-534A-BC7E-BE539BD8854A}" destId="{D0931F76-231D-EC4B-8B24-8B51EEE7FE5D}" srcOrd="0" destOrd="0" parTransId="{2494C822-DA2C-1C47-9682-EBF6DEA45966}" sibTransId="{02D65B1D-2EC0-4943-860A-D11E99A25D26}"/>
    <dgm:cxn modelId="{A1D2810F-3078-BC42-A463-F230C0F547C5}" srcId="{DB9A3E4D-26E3-534A-BC7E-BE539BD8854A}" destId="{3392C051-6C67-1A46-B6C1-0BF99EC9DD26}" srcOrd="2" destOrd="0" parTransId="{13502620-DCFD-8F49-AC68-174A8AA09FF0}" sibTransId="{3612137D-97A0-A147-A6A3-4EE8A00B3AFA}"/>
    <dgm:cxn modelId="{B17E7A24-E029-3548-A6AE-AD61FABDB559}" type="presOf" srcId="{2494C822-DA2C-1C47-9682-EBF6DEA45966}" destId="{026B69AB-0B2B-BC40-9E40-65CD551CEE9B}" srcOrd="0" destOrd="0" presId="urn:microsoft.com/office/officeart/2005/8/layout/hierarchy3"/>
    <dgm:cxn modelId="{9006DE78-EF0F-224F-8F73-612AA086DE69}" type="presParOf" srcId="{BAFA012F-A118-3E41-9731-6932464CB41C}" destId="{71696DED-1A5D-4343-A51F-1ED3B9F75A00}" srcOrd="0" destOrd="0" presId="urn:microsoft.com/office/officeart/2005/8/layout/hierarchy3"/>
    <dgm:cxn modelId="{113E0BDC-614B-A044-8FE5-D83EAF2D6F1D}" type="presParOf" srcId="{71696DED-1A5D-4343-A51F-1ED3B9F75A00}" destId="{79D2660E-C5FC-254D-B645-62C0EAA02FD1}" srcOrd="0" destOrd="0" presId="urn:microsoft.com/office/officeart/2005/8/layout/hierarchy3"/>
    <dgm:cxn modelId="{15B97ADB-2505-1D4B-A17E-EDF072CF77B8}" type="presParOf" srcId="{79D2660E-C5FC-254D-B645-62C0EAA02FD1}" destId="{59767900-9497-F04F-B00E-6CBC3EEBB58A}" srcOrd="0" destOrd="0" presId="urn:microsoft.com/office/officeart/2005/8/layout/hierarchy3"/>
    <dgm:cxn modelId="{B7642792-E954-0248-B4CF-B09EA01703E0}" type="presParOf" srcId="{79D2660E-C5FC-254D-B645-62C0EAA02FD1}" destId="{AD2E25D0-F0BF-694F-85A2-9F601EB98047}" srcOrd="1" destOrd="0" presId="urn:microsoft.com/office/officeart/2005/8/layout/hierarchy3"/>
    <dgm:cxn modelId="{9A777390-0E46-B44D-B6F2-BC90E0C3299A}" type="presParOf" srcId="{71696DED-1A5D-4343-A51F-1ED3B9F75A00}" destId="{83F71339-44E2-004D-AA18-88D063E647DB}" srcOrd="1" destOrd="0" presId="urn:microsoft.com/office/officeart/2005/8/layout/hierarchy3"/>
    <dgm:cxn modelId="{08FC06C4-AA35-5A47-90A3-017B56483238}" type="presParOf" srcId="{83F71339-44E2-004D-AA18-88D063E647DB}" destId="{026B69AB-0B2B-BC40-9E40-65CD551CEE9B}" srcOrd="0" destOrd="0" presId="urn:microsoft.com/office/officeart/2005/8/layout/hierarchy3"/>
    <dgm:cxn modelId="{AE4D3C10-0266-8746-9E2D-0B9F5F19215A}" type="presParOf" srcId="{83F71339-44E2-004D-AA18-88D063E647DB}" destId="{5D2E94BB-4E55-9746-B753-F1758DA6E915}" srcOrd="1" destOrd="0" presId="urn:microsoft.com/office/officeart/2005/8/layout/hierarchy3"/>
    <dgm:cxn modelId="{236D3A41-A633-AD47-8E1F-4984CD339DD7}" type="presParOf" srcId="{83F71339-44E2-004D-AA18-88D063E647DB}" destId="{EE3F8812-A98E-2446-A7B3-0115E8299F7E}" srcOrd="2" destOrd="0" presId="urn:microsoft.com/office/officeart/2005/8/layout/hierarchy3"/>
    <dgm:cxn modelId="{1A0361BD-2AFE-964D-B0CB-8C2B4B69E813}" type="presParOf" srcId="{83F71339-44E2-004D-AA18-88D063E647DB}" destId="{FA5EB599-EA16-6046-B31B-7BCF86A3786A}" srcOrd="3" destOrd="0" presId="urn:microsoft.com/office/officeart/2005/8/layout/hierarchy3"/>
    <dgm:cxn modelId="{27BA5D75-A71D-1946-8464-EB3A0B7036E3}" type="presParOf" srcId="{83F71339-44E2-004D-AA18-88D063E647DB}" destId="{254E2966-A523-D44C-A06C-D3E68CE7EC50}" srcOrd="4" destOrd="0" presId="urn:microsoft.com/office/officeart/2005/8/layout/hierarchy3"/>
    <dgm:cxn modelId="{42CD09A7-9070-1E4A-AB81-E0CDE1CBE4E7}" type="presParOf" srcId="{83F71339-44E2-004D-AA18-88D063E647DB}" destId="{33639459-FC8C-154F-8DCC-6005A5468D59}" srcOrd="5" destOrd="0" presId="urn:microsoft.com/office/officeart/2005/8/layout/hierarchy3"/>
    <dgm:cxn modelId="{CC631AC0-0388-5F4D-8D88-E66344D2DE82}" type="presParOf" srcId="{83F71339-44E2-004D-AA18-88D063E647DB}" destId="{FC3BB31F-23A8-DD4B-861D-F2ABB3FBF2EF}" srcOrd="6" destOrd="0" presId="urn:microsoft.com/office/officeart/2005/8/layout/hierarchy3"/>
    <dgm:cxn modelId="{EFFD1E2B-9D3B-5E46-A819-F913D498B44E}" type="presParOf" srcId="{83F71339-44E2-004D-AA18-88D063E647DB}" destId="{2D0C64C7-F885-D541-A1E3-1BA3D1836A63}" srcOrd="7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1F8887D-22EE-3543-967D-5D2971F4FE75}" type="doc">
      <dgm:prSet loTypeId="urn:microsoft.com/office/officeart/2005/8/layout/hierarchy3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0B5AF00-D19D-084F-BFAA-6236CA2D900D}">
      <dgm:prSet phldrT="[Text]" custT="1"/>
      <dgm:spPr/>
      <dgm:t>
        <a:bodyPr/>
        <a:lstStyle/>
        <a:p>
          <a:r>
            <a:rPr lang="en-US" sz="1500" dirty="0" smtClean="0"/>
            <a:t>Procedures</a:t>
          </a:r>
          <a:endParaRPr lang="en-US" sz="1500" dirty="0"/>
        </a:p>
      </dgm:t>
    </dgm:pt>
    <dgm:pt modelId="{BC11B7EC-1C92-DA4D-AF2A-2E5FC3F2EC70}" type="parTrans" cxnId="{2A0AE961-2230-AA44-BE4D-307DB37FA956}">
      <dgm:prSet/>
      <dgm:spPr/>
      <dgm:t>
        <a:bodyPr/>
        <a:lstStyle/>
        <a:p>
          <a:endParaRPr lang="en-US"/>
        </a:p>
      </dgm:t>
    </dgm:pt>
    <dgm:pt modelId="{3476A562-961A-6945-8A87-72B923392C07}" type="sibTrans" cxnId="{2A0AE961-2230-AA44-BE4D-307DB37FA956}">
      <dgm:prSet/>
      <dgm:spPr/>
      <dgm:t>
        <a:bodyPr/>
        <a:lstStyle/>
        <a:p>
          <a:endParaRPr lang="en-US"/>
        </a:p>
      </dgm:t>
    </dgm:pt>
    <dgm:pt modelId="{76C0CAFE-4AD0-3F46-B22B-57768B4DB083}">
      <dgm:prSet phldrT="[Text]" custT="1"/>
      <dgm:spPr>
        <a:solidFill>
          <a:srgbClr val="953735">
            <a:alpha val="90000"/>
          </a:srgbClr>
        </a:solidFill>
      </dgm:spPr>
      <dgm:t>
        <a:bodyPr/>
        <a:lstStyle/>
        <a:p>
          <a:r>
            <a:rPr lang="en-US" sz="1000" dirty="0" err="1" smtClean="0">
              <a:solidFill>
                <a:srgbClr val="FFFFFF"/>
              </a:solidFill>
            </a:rPr>
            <a:t>OperatingRoomDetailId</a:t>
          </a:r>
          <a:endParaRPr lang="en-US" sz="1000" dirty="0">
            <a:solidFill>
              <a:srgbClr val="FFFFFF"/>
            </a:solidFill>
          </a:endParaRPr>
        </a:p>
      </dgm:t>
    </dgm:pt>
    <dgm:pt modelId="{3A16714F-3DB6-3E45-A1C8-E6B1A80DE742}" type="parTrans" cxnId="{DB5C23FF-44AB-5345-BCF4-4225447D4319}">
      <dgm:prSet/>
      <dgm:spPr/>
      <dgm:t>
        <a:bodyPr/>
        <a:lstStyle/>
        <a:p>
          <a:endParaRPr lang="en-US"/>
        </a:p>
      </dgm:t>
    </dgm:pt>
    <dgm:pt modelId="{DA59068F-3A36-C345-8110-CF60C80CCFCD}" type="sibTrans" cxnId="{DB5C23FF-44AB-5345-BCF4-4225447D4319}">
      <dgm:prSet/>
      <dgm:spPr/>
      <dgm:t>
        <a:bodyPr/>
        <a:lstStyle/>
        <a:p>
          <a:endParaRPr lang="en-US"/>
        </a:p>
      </dgm:t>
    </dgm:pt>
    <dgm:pt modelId="{25F56A87-03FF-E542-B474-E05B9509D341}">
      <dgm:prSet phldrT="[Text]" custT="1"/>
      <dgm:spPr>
        <a:solidFill>
          <a:srgbClr val="005400">
            <a:alpha val="90000"/>
          </a:srgbClr>
        </a:solidFill>
        <a:ln w="38100" cmpd="sng">
          <a:solidFill>
            <a:srgbClr val="E46C0A"/>
          </a:solidFill>
        </a:ln>
      </dgm:spPr>
      <dgm:t>
        <a:bodyPr/>
        <a:lstStyle/>
        <a:p>
          <a:r>
            <a:rPr lang="en-US" sz="1000" dirty="0" err="1" smtClean="0">
              <a:solidFill>
                <a:srgbClr val="FFFFFF"/>
              </a:solidFill>
            </a:rPr>
            <a:t>ProcedureId</a:t>
          </a:r>
          <a:endParaRPr lang="en-US" sz="1000" dirty="0">
            <a:solidFill>
              <a:srgbClr val="FFFFFF"/>
            </a:solidFill>
          </a:endParaRPr>
        </a:p>
      </dgm:t>
    </dgm:pt>
    <dgm:pt modelId="{75CAADF9-1C3D-B442-A820-815643474AE2}" type="parTrans" cxnId="{4B5580CD-8346-3045-9935-239777408BC9}">
      <dgm:prSet/>
      <dgm:spPr/>
      <dgm:t>
        <a:bodyPr/>
        <a:lstStyle/>
        <a:p>
          <a:endParaRPr lang="en-US"/>
        </a:p>
      </dgm:t>
    </dgm:pt>
    <dgm:pt modelId="{788C1E6A-6096-2544-9B55-F40994C24812}" type="sibTrans" cxnId="{4B5580CD-8346-3045-9935-239777408BC9}">
      <dgm:prSet/>
      <dgm:spPr/>
      <dgm:t>
        <a:bodyPr/>
        <a:lstStyle/>
        <a:p>
          <a:endParaRPr lang="en-US"/>
        </a:p>
      </dgm:t>
    </dgm:pt>
    <dgm:pt modelId="{FE14CD80-63F0-0844-B1D2-009BB6882276}">
      <dgm:prSet phldrT="[Text]" custT="1"/>
      <dgm:spPr/>
      <dgm:t>
        <a:bodyPr/>
        <a:lstStyle/>
        <a:p>
          <a:r>
            <a:rPr lang="en-US" sz="1000" dirty="0" err="1" smtClean="0"/>
            <a:t>ProcDPT_Code</a:t>
          </a:r>
          <a:endParaRPr lang="en-US" sz="1000" dirty="0"/>
        </a:p>
      </dgm:t>
    </dgm:pt>
    <dgm:pt modelId="{A7BB20C8-BF6F-6D49-8191-F66F692E7CDB}" type="parTrans" cxnId="{CF29B940-4DBB-1141-937D-9E595BD4E351}">
      <dgm:prSet/>
      <dgm:spPr/>
      <dgm:t>
        <a:bodyPr/>
        <a:lstStyle/>
        <a:p>
          <a:endParaRPr lang="en-US"/>
        </a:p>
      </dgm:t>
    </dgm:pt>
    <dgm:pt modelId="{CB5E89B5-D530-B042-9830-8ADE9132FAA7}" type="sibTrans" cxnId="{CF29B940-4DBB-1141-937D-9E595BD4E351}">
      <dgm:prSet/>
      <dgm:spPr/>
      <dgm:t>
        <a:bodyPr/>
        <a:lstStyle/>
        <a:p>
          <a:endParaRPr lang="en-US"/>
        </a:p>
      </dgm:t>
    </dgm:pt>
    <dgm:pt modelId="{7E632AAD-A002-A34F-8553-5CA0835D9EA0}">
      <dgm:prSet phldrT="[Text]" custT="1"/>
      <dgm:spPr/>
      <dgm:t>
        <a:bodyPr/>
        <a:lstStyle/>
        <a:p>
          <a:r>
            <a:rPr lang="en-US" sz="1000" dirty="0" err="1" smtClean="0"/>
            <a:t>ProcCPT_Description</a:t>
          </a:r>
          <a:endParaRPr lang="en-US" sz="1000" dirty="0"/>
        </a:p>
      </dgm:t>
    </dgm:pt>
    <dgm:pt modelId="{31FA4210-43B3-4C47-A37D-DBA3D2AA252C}" type="parTrans" cxnId="{C64E7C83-B2E1-8B49-B5BE-2AD9D449B66C}">
      <dgm:prSet/>
      <dgm:spPr/>
      <dgm:t>
        <a:bodyPr/>
        <a:lstStyle/>
        <a:p>
          <a:endParaRPr lang="en-US"/>
        </a:p>
      </dgm:t>
    </dgm:pt>
    <dgm:pt modelId="{669FBD4D-8F42-0346-BBED-A0CC18985AA0}" type="sibTrans" cxnId="{C64E7C83-B2E1-8B49-B5BE-2AD9D449B66C}">
      <dgm:prSet/>
      <dgm:spPr/>
      <dgm:t>
        <a:bodyPr/>
        <a:lstStyle/>
        <a:p>
          <a:endParaRPr lang="en-US"/>
        </a:p>
      </dgm:t>
    </dgm:pt>
    <dgm:pt modelId="{A04F3BAF-7483-5B4C-B2E1-87468AE67585}">
      <dgm:prSet phldrT="[Text]" custT="1"/>
      <dgm:spPr/>
      <dgm:t>
        <a:bodyPr/>
        <a:lstStyle/>
        <a:p>
          <a:r>
            <a:rPr lang="en-US" sz="1000" dirty="0" err="1" smtClean="0"/>
            <a:t>ProcPending</a:t>
          </a:r>
          <a:endParaRPr lang="en-US" sz="1000" dirty="0"/>
        </a:p>
      </dgm:t>
    </dgm:pt>
    <dgm:pt modelId="{4B6B051A-2B54-4E47-AAFB-70559BB42FAA}" type="parTrans" cxnId="{4F9724FA-2528-374C-A56D-A9A59E3B50D4}">
      <dgm:prSet/>
      <dgm:spPr/>
      <dgm:t>
        <a:bodyPr/>
        <a:lstStyle/>
        <a:p>
          <a:endParaRPr lang="en-US"/>
        </a:p>
      </dgm:t>
    </dgm:pt>
    <dgm:pt modelId="{F33C08E0-B7C6-A940-9893-FA76B7F5CF7F}" type="sibTrans" cxnId="{4F9724FA-2528-374C-A56D-A9A59E3B50D4}">
      <dgm:prSet/>
      <dgm:spPr/>
      <dgm:t>
        <a:bodyPr/>
        <a:lstStyle/>
        <a:p>
          <a:endParaRPr lang="en-US"/>
        </a:p>
      </dgm:t>
    </dgm:pt>
    <dgm:pt modelId="{C81B4669-6B05-FF4B-A4CC-0E0945CE0C2F}">
      <dgm:prSet phldrT="[Text]" custT="1"/>
      <dgm:spPr/>
      <dgm:t>
        <a:bodyPr/>
        <a:lstStyle/>
        <a:p>
          <a:r>
            <a:rPr lang="en-US" sz="1000" dirty="0" err="1" smtClean="0"/>
            <a:t>ProcDateText</a:t>
          </a:r>
          <a:endParaRPr lang="en-US" sz="1000" dirty="0"/>
        </a:p>
      </dgm:t>
    </dgm:pt>
    <dgm:pt modelId="{5961DB61-9DBB-6142-A20C-2B05C748AFEA}" type="parTrans" cxnId="{C036F500-F3DE-1D4B-9D0B-C4A6867F5733}">
      <dgm:prSet/>
      <dgm:spPr/>
      <dgm:t>
        <a:bodyPr/>
        <a:lstStyle/>
        <a:p>
          <a:endParaRPr lang="en-US"/>
        </a:p>
      </dgm:t>
    </dgm:pt>
    <dgm:pt modelId="{DD606455-10F8-AB4D-8F9C-A40265AEEC9F}" type="sibTrans" cxnId="{C036F500-F3DE-1D4B-9D0B-C4A6867F5733}">
      <dgm:prSet/>
      <dgm:spPr/>
      <dgm:t>
        <a:bodyPr/>
        <a:lstStyle/>
        <a:p>
          <a:endParaRPr lang="en-US"/>
        </a:p>
      </dgm:t>
    </dgm:pt>
    <dgm:pt modelId="{EEE7DEAC-1800-3F49-AED0-70D391221698}">
      <dgm:prSet phldrT="[Text]" custT="1"/>
      <dgm:spPr/>
      <dgm:t>
        <a:bodyPr/>
        <a:lstStyle/>
        <a:p>
          <a:r>
            <a:rPr lang="en-US" sz="1000" dirty="0" err="1" smtClean="0"/>
            <a:t>ProcService</a:t>
          </a:r>
          <a:endParaRPr lang="en-US" sz="1000" dirty="0"/>
        </a:p>
      </dgm:t>
    </dgm:pt>
    <dgm:pt modelId="{2BBB2D0E-44DB-4B45-A870-4915E02ADAA6}" type="parTrans" cxnId="{F9316FC9-8889-E344-9207-293AE47218F6}">
      <dgm:prSet/>
      <dgm:spPr/>
      <dgm:t>
        <a:bodyPr/>
        <a:lstStyle/>
        <a:p>
          <a:endParaRPr lang="en-US"/>
        </a:p>
      </dgm:t>
    </dgm:pt>
    <dgm:pt modelId="{D798F163-5F03-E040-8BEC-104B8ECF4B8C}" type="sibTrans" cxnId="{F9316FC9-8889-E344-9207-293AE47218F6}">
      <dgm:prSet/>
      <dgm:spPr/>
      <dgm:t>
        <a:bodyPr/>
        <a:lstStyle/>
        <a:p>
          <a:endParaRPr lang="en-US"/>
        </a:p>
      </dgm:t>
    </dgm:pt>
    <dgm:pt modelId="{69055D70-0E6F-4D4A-BB6E-62F43DBC7358}">
      <dgm:prSet phldrT="[Text]" custT="1"/>
      <dgm:spPr/>
      <dgm:t>
        <a:bodyPr/>
        <a:lstStyle/>
        <a:p>
          <a:r>
            <a:rPr lang="en-US" sz="1000" dirty="0" err="1" smtClean="0"/>
            <a:t>ProcName</a:t>
          </a:r>
          <a:endParaRPr lang="en-US" sz="1000" dirty="0"/>
        </a:p>
      </dgm:t>
    </dgm:pt>
    <dgm:pt modelId="{C5F5A85E-6F5C-A545-AB29-AD92464FD0E5}" type="parTrans" cxnId="{1241EAB2-67DA-8346-A505-36A7E3E1879A}">
      <dgm:prSet/>
      <dgm:spPr/>
      <dgm:t>
        <a:bodyPr/>
        <a:lstStyle/>
        <a:p>
          <a:endParaRPr lang="en-US"/>
        </a:p>
      </dgm:t>
    </dgm:pt>
    <dgm:pt modelId="{2AA6B748-B2AC-594D-9A31-53BBDCD50E35}" type="sibTrans" cxnId="{1241EAB2-67DA-8346-A505-36A7E3E1879A}">
      <dgm:prSet/>
      <dgm:spPr/>
      <dgm:t>
        <a:bodyPr/>
        <a:lstStyle/>
        <a:p>
          <a:endParaRPr lang="en-US"/>
        </a:p>
      </dgm:t>
    </dgm:pt>
    <dgm:pt modelId="{43285B33-E7BB-9A43-B10A-5102633104D4}">
      <dgm:prSet phldrT="[Text]" custT="1"/>
      <dgm:spPr/>
      <dgm:t>
        <a:bodyPr/>
        <a:lstStyle/>
        <a:p>
          <a:r>
            <a:rPr lang="en-US" sz="1000" dirty="0" err="1" smtClean="0"/>
            <a:t>ProcSite</a:t>
          </a:r>
          <a:endParaRPr lang="en-US" sz="1000" dirty="0"/>
        </a:p>
      </dgm:t>
    </dgm:pt>
    <dgm:pt modelId="{89F21F2C-7603-3A48-8030-D9C170D1F21F}" type="parTrans" cxnId="{9C21293F-0FDC-384E-ACA3-D82AF5CE16BB}">
      <dgm:prSet/>
      <dgm:spPr/>
      <dgm:t>
        <a:bodyPr/>
        <a:lstStyle/>
        <a:p>
          <a:endParaRPr lang="en-US"/>
        </a:p>
      </dgm:t>
    </dgm:pt>
    <dgm:pt modelId="{B1095A60-B8E3-4645-B78C-BE4FECEA991D}" type="sibTrans" cxnId="{9C21293F-0FDC-384E-ACA3-D82AF5CE16BB}">
      <dgm:prSet/>
      <dgm:spPr/>
      <dgm:t>
        <a:bodyPr/>
        <a:lstStyle/>
        <a:p>
          <a:endParaRPr lang="en-US"/>
        </a:p>
      </dgm:t>
    </dgm:pt>
    <dgm:pt modelId="{7E170A6C-97FF-C64C-9597-620C1A3130E9}">
      <dgm:prSet phldrT="[Text]" custT="1"/>
      <dgm:spPr/>
      <dgm:t>
        <a:bodyPr/>
        <a:lstStyle/>
        <a:p>
          <a:r>
            <a:rPr lang="en-US" sz="1000" dirty="0" err="1" smtClean="0"/>
            <a:t>ProcSubsite</a:t>
          </a:r>
          <a:endParaRPr lang="en-US" sz="1000" dirty="0"/>
        </a:p>
      </dgm:t>
    </dgm:pt>
    <dgm:pt modelId="{EBE44104-572A-324E-8153-F272BF06CCED}" type="parTrans" cxnId="{6BCDD43B-E2B1-CA4F-9201-0F53E89F8835}">
      <dgm:prSet/>
      <dgm:spPr/>
      <dgm:t>
        <a:bodyPr/>
        <a:lstStyle/>
        <a:p>
          <a:endParaRPr lang="en-US"/>
        </a:p>
      </dgm:t>
    </dgm:pt>
    <dgm:pt modelId="{284C1667-0BD8-3C44-B339-596C9C70E0D3}" type="sibTrans" cxnId="{6BCDD43B-E2B1-CA4F-9201-0F53E89F8835}">
      <dgm:prSet/>
      <dgm:spPr/>
      <dgm:t>
        <a:bodyPr/>
        <a:lstStyle/>
        <a:p>
          <a:endParaRPr lang="en-US"/>
        </a:p>
      </dgm:t>
    </dgm:pt>
    <dgm:pt modelId="{90123839-0882-E647-ADBE-F75548F40A0A}">
      <dgm:prSet phldrT="[Text]" custT="1"/>
      <dgm:spPr/>
      <dgm:t>
        <a:bodyPr/>
        <a:lstStyle/>
        <a:p>
          <a:r>
            <a:rPr lang="en-US" sz="1000" dirty="0" err="1" smtClean="0"/>
            <a:t>ProcSide</a:t>
          </a:r>
          <a:endParaRPr lang="en-US" sz="1000" dirty="0"/>
        </a:p>
      </dgm:t>
    </dgm:pt>
    <dgm:pt modelId="{FDEA7422-6A44-F54A-BEB2-D51CD994F4C8}" type="parTrans" cxnId="{BDBE5BD1-17A4-4B4F-B2B9-63EF96BD61F6}">
      <dgm:prSet/>
      <dgm:spPr/>
      <dgm:t>
        <a:bodyPr/>
        <a:lstStyle/>
        <a:p>
          <a:endParaRPr lang="en-US"/>
        </a:p>
      </dgm:t>
    </dgm:pt>
    <dgm:pt modelId="{79FDB429-5AAC-4946-A798-283A6FDE9CF7}" type="sibTrans" cxnId="{BDBE5BD1-17A4-4B4F-B2B9-63EF96BD61F6}">
      <dgm:prSet/>
      <dgm:spPr/>
      <dgm:t>
        <a:bodyPr/>
        <a:lstStyle/>
        <a:p>
          <a:endParaRPr lang="en-US"/>
        </a:p>
      </dgm:t>
    </dgm:pt>
    <dgm:pt modelId="{A582292A-05F9-E742-BF18-EB69BA555736}">
      <dgm:prSet phldrT="[Text]" custT="1"/>
      <dgm:spPr/>
      <dgm:t>
        <a:bodyPr/>
        <a:lstStyle/>
        <a:p>
          <a:r>
            <a:rPr lang="en-US" sz="1000" dirty="0" err="1" smtClean="0"/>
            <a:t>ProcQuality</a:t>
          </a:r>
          <a:endParaRPr lang="en-US" sz="1000" dirty="0"/>
        </a:p>
      </dgm:t>
    </dgm:pt>
    <dgm:pt modelId="{BC4C6FFB-4FE3-334F-85C5-8B9E2866799D}" type="parTrans" cxnId="{E9CAF5E2-B928-4642-B4DE-641FF852FA78}">
      <dgm:prSet/>
      <dgm:spPr/>
      <dgm:t>
        <a:bodyPr/>
        <a:lstStyle/>
        <a:p>
          <a:endParaRPr lang="en-US"/>
        </a:p>
      </dgm:t>
    </dgm:pt>
    <dgm:pt modelId="{42292D65-44C2-6A49-87DA-7E3930AB93BC}" type="sibTrans" cxnId="{E9CAF5E2-B928-4642-B4DE-641FF852FA78}">
      <dgm:prSet/>
      <dgm:spPr/>
      <dgm:t>
        <a:bodyPr/>
        <a:lstStyle/>
        <a:p>
          <a:endParaRPr lang="en-US"/>
        </a:p>
      </dgm:t>
    </dgm:pt>
    <dgm:pt modelId="{E904FAE7-900D-AD4F-A118-15B3381EC841}" type="pres">
      <dgm:prSet presAssocID="{F1F8887D-22EE-3543-967D-5D2971F4FE75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3B4D8988-B504-5C4E-B380-90DE46414ED8}" type="pres">
      <dgm:prSet presAssocID="{60B5AF00-D19D-084F-BFAA-6236CA2D900D}" presName="root" presStyleCnt="0"/>
      <dgm:spPr/>
    </dgm:pt>
    <dgm:pt modelId="{14B258EB-BE5B-9141-95EC-AE96F7DFF789}" type="pres">
      <dgm:prSet presAssocID="{60B5AF00-D19D-084F-BFAA-6236CA2D900D}" presName="rootComposite" presStyleCnt="0"/>
      <dgm:spPr/>
    </dgm:pt>
    <dgm:pt modelId="{422FE148-5846-F24D-A9BB-2B10E93C0A4F}" type="pres">
      <dgm:prSet presAssocID="{60B5AF00-D19D-084F-BFAA-6236CA2D900D}" presName="rootText" presStyleLbl="node1" presStyleIdx="0" presStyleCnt="1" custScaleX="185556" custScaleY="92805" custLinFactX="-4543" custLinFactNeighborX="-100000" custLinFactNeighborY="-606"/>
      <dgm:spPr/>
      <dgm:t>
        <a:bodyPr/>
        <a:lstStyle/>
        <a:p>
          <a:endParaRPr lang="en-US"/>
        </a:p>
      </dgm:t>
    </dgm:pt>
    <dgm:pt modelId="{7AE03765-8AEE-2341-8D13-31B0330D52F1}" type="pres">
      <dgm:prSet presAssocID="{60B5AF00-D19D-084F-BFAA-6236CA2D900D}" presName="rootConnector" presStyleLbl="node1" presStyleIdx="0" presStyleCnt="1"/>
      <dgm:spPr/>
      <dgm:t>
        <a:bodyPr/>
        <a:lstStyle/>
        <a:p>
          <a:endParaRPr lang="en-US"/>
        </a:p>
      </dgm:t>
    </dgm:pt>
    <dgm:pt modelId="{4228093A-07AF-344B-8317-709A9B884FEB}" type="pres">
      <dgm:prSet presAssocID="{60B5AF00-D19D-084F-BFAA-6236CA2D900D}" presName="childShape" presStyleCnt="0"/>
      <dgm:spPr/>
    </dgm:pt>
    <dgm:pt modelId="{F776CD5B-83A2-2541-8733-4540A47CE13F}" type="pres">
      <dgm:prSet presAssocID="{3A16714F-3DB6-3E45-A1C8-E6B1A80DE742}" presName="Name13" presStyleLbl="parChTrans1D2" presStyleIdx="0" presStyleCnt="12" custSzX="114660"/>
      <dgm:spPr/>
      <dgm:t>
        <a:bodyPr/>
        <a:lstStyle/>
        <a:p>
          <a:endParaRPr lang="en-US"/>
        </a:p>
      </dgm:t>
    </dgm:pt>
    <dgm:pt modelId="{68EF82DB-74B0-174C-A0D0-779AF60276DA}" type="pres">
      <dgm:prSet presAssocID="{76C0CAFE-4AD0-3F46-B22B-57768B4DB083}" presName="childText" presStyleLbl="bgAcc1" presStyleIdx="0" presStyleCnt="12" custScaleX="257994" custScaleY="76684" custLinFactX="-49637" custLinFactNeighborX="-100000" custLinFactNeighborY="-1344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80D7CDB-A2FE-2643-970F-748AFB6DF961}" type="pres">
      <dgm:prSet presAssocID="{75CAADF9-1C3D-B442-A820-815643474AE2}" presName="Name13" presStyleLbl="parChTrans1D2" presStyleIdx="1" presStyleCnt="12" custSzX="114660"/>
      <dgm:spPr/>
      <dgm:t>
        <a:bodyPr/>
        <a:lstStyle/>
        <a:p>
          <a:endParaRPr lang="en-US"/>
        </a:p>
      </dgm:t>
    </dgm:pt>
    <dgm:pt modelId="{1DB8CB6C-72C0-8A4C-B335-15FF921018B1}" type="pres">
      <dgm:prSet presAssocID="{25F56A87-03FF-E542-B474-E05B9509D341}" presName="childText" presStyleLbl="bgAcc1" presStyleIdx="1" presStyleCnt="12" custScaleX="257994" custScaleY="76684" custLinFactX="-49637" custLinFactNeighborX="-100000" custLinFactNeighborY="-1344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C394D2F-8C04-7F4D-B2E7-5CBE1E894A32}" type="pres">
      <dgm:prSet presAssocID="{A7BB20C8-BF6F-6D49-8191-F66F692E7CDB}" presName="Name13" presStyleLbl="parChTrans1D2" presStyleIdx="2" presStyleCnt="12" custSzX="114660"/>
      <dgm:spPr/>
      <dgm:t>
        <a:bodyPr/>
        <a:lstStyle/>
        <a:p>
          <a:endParaRPr lang="en-US"/>
        </a:p>
      </dgm:t>
    </dgm:pt>
    <dgm:pt modelId="{07E5F09F-3CB8-0E47-BDDF-0CA291BDD281}" type="pres">
      <dgm:prSet presAssocID="{FE14CD80-63F0-0844-B1D2-009BB6882276}" presName="childText" presStyleLbl="bgAcc1" presStyleIdx="2" presStyleCnt="12" custScaleX="257994" custScaleY="76684" custLinFactX="-49637" custLinFactNeighborX="-100000" custLinFactNeighborY="-1344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F28DC7-DA3A-0942-AC57-E76FCE55943B}" type="pres">
      <dgm:prSet presAssocID="{31FA4210-43B3-4C47-A37D-DBA3D2AA252C}" presName="Name13" presStyleLbl="parChTrans1D2" presStyleIdx="3" presStyleCnt="12" custSzX="114660"/>
      <dgm:spPr/>
      <dgm:t>
        <a:bodyPr/>
        <a:lstStyle/>
        <a:p>
          <a:endParaRPr lang="en-US"/>
        </a:p>
      </dgm:t>
    </dgm:pt>
    <dgm:pt modelId="{ACFD69D2-E927-EF4E-9801-8F8F60FCBE94}" type="pres">
      <dgm:prSet presAssocID="{7E632AAD-A002-A34F-8553-5CA0835D9EA0}" presName="childText" presStyleLbl="bgAcc1" presStyleIdx="3" presStyleCnt="12" custScaleX="257994" custScaleY="76684" custLinFactX="-49637" custLinFactNeighborX="-100000" custLinFactNeighborY="-1344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1CB0201-586A-244C-9488-FC75F66B1197}" type="pres">
      <dgm:prSet presAssocID="{4B6B051A-2B54-4E47-AAFB-70559BB42FAA}" presName="Name13" presStyleLbl="parChTrans1D2" presStyleIdx="4" presStyleCnt="12" custSzX="114660"/>
      <dgm:spPr/>
      <dgm:t>
        <a:bodyPr/>
        <a:lstStyle/>
        <a:p>
          <a:endParaRPr lang="en-US"/>
        </a:p>
      </dgm:t>
    </dgm:pt>
    <dgm:pt modelId="{1D8F7A3D-5204-0E43-AE89-FC6DD819C0F7}" type="pres">
      <dgm:prSet presAssocID="{A04F3BAF-7483-5B4C-B2E1-87468AE67585}" presName="childText" presStyleLbl="bgAcc1" presStyleIdx="4" presStyleCnt="12" custScaleX="257994" custScaleY="76684" custLinFactX="-49637" custLinFactNeighborX="-100000" custLinFactNeighborY="-1344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7DFCE3-6606-1941-A27A-1925DA890CC8}" type="pres">
      <dgm:prSet presAssocID="{5961DB61-9DBB-6142-A20C-2B05C748AFEA}" presName="Name13" presStyleLbl="parChTrans1D2" presStyleIdx="5" presStyleCnt="12" custSzX="114660"/>
      <dgm:spPr/>
      <dgm:t>
        <a:bodyPr/>
        <a:lstStyle/>
        <a:p>
          <a:endParaRPr lang="en-US"/>
        </a:p>
      </dgm:t>
    </dgm:pt>
    <dgm:pt modelId="{808B237D-EA33-474D-98E8-49534A021616}" type="pres">
      <dgm:prSet presAssocID="{C81B4669-6B05-FF4B-A4CC-0E0945CE0C2F}" presName="childText" presStyleLbl="bgAcc1" presStyleIdx="5" presStyleCnt="12" custScaleX="257994" custScaleY="76684" custLinFactX="-49637" custLinFactNeighborX="-100000" custLinFactNeighborY="-1344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9B8DCA2-BC07-0F40-9586-3848949FB245}" type="pres">
      <dgm:prSet presAssocID="{2BBB2D0E-44DB-4B45-A870-4915E02ADAA6}" presName="Name13" presStyleLbl="parChTrans1D2" presStyleIdx="6" presStyleCnt="12" custSzX="114660"/>
      <dgm:spPr/>
      <dgm:t>
        <a:bodyPr/>
        <a:lstStyle/>
        <a:p>
          <a:endParaRPr lang="en-US"/>
        </a:p>
      </dgm:t>
    </dgm:pt>
    <dgm:pt modelId="{50A3BC92-607D-664E-A374-7CFE24AB3BFC}" type="pres">
      <dgm:prSet presAssocID="{EEE7DEAC-1800-3F49-AED0-70D391221698}" presName="childText" presStyleLbl="bgAcc1" presStyleIdx="6" presStyleCnt="12" custScaleX="257994" custScaleY="76684" custLinFactX="22521" custLinFactY="-270974" custLinFactNeighborX="100000" custLinFactNeighborY="-3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9C1195-6F7D-D94D-8217-D12D3C5E951A}" type="pres">
      <dgm:prSet presAssocID="{C5F5A85E-6F5C-A545-AB29-AD92464FD0E5}" presName="Name13" presStyleLbl="parChTrans1D2" presStyleIdx="7" presStyleCnt="12" custSzX="114660"/>
      <dgm:spPr/>
      <dgm:t>
        <a:bodyPr/>
        <a:lstStyle/>
        <a:p>
          <a:endParaRPr lang="en-US"/>
        </a:p>
      </dgm:t>
    </dgm:pt>
    <dgm:pt modelId="{0724D44C-1F83-0D4C-83E3-6155134496AB}" type="pres">
      <dgm:prSet presAssocID="{69055D70-0E6F-4D4A-BB6E-62F43DBC7358}" presName="childText" presStyleLbl="bgAcc1" presStyleIdx="7" presStyleCnt="12" custScaleX="257994" custScaleY="76684" custLinFactX="22521" custLinFactY="-270974" custLinFactNeighborX="100000" custLinFactNeighborY="-3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CE2203-71DD-D847-9202-208EA7322E50}" type="pres">
      <dgm:prSet presAssocID="{89F21F2C-7603-3A48-8030-D9C170D1F21F}" presName="Name13" presStyleLbl="parChTrans1D2" presStyleIdx="8" presStyleCnt="12" custSzX="114660"/>
      <dgm:spPr/>
      <dgm:t>
        <a:bodyPr/>
        <a:lstStyle/>
        <a:p>
          <a:endParaRPr lang="en-US"/>
        </a:p>
      </dgm:t>
    </dgm:pt>
    <dgm:pt modelId="{660C48F4-1FFC-864E-A5B2-A537A4186130}" type="pres">
      <dgm:prSet presAssocID="{43285B33-E7BB-9A43-B10A-5102633104D4}" presName="childText" presStyleLbl="bgAcc1" presStyleIdx="8" presStyleCnt="12" custScaleX="257994" custScaleY="76684" custLinFactX="22521" custLinFactY="-270974" custLinFactNeighborX="100000" custLinFactNeighborY="-3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94F9EF3-A9A4-F14F-9008-ECEA6C6592C0}" type="pres">
      <dgm:prSet presAssocID="{EBE44104-572A-324E-8153-F272BF06CCED}" presName="Name13" presStyleLbl="parChTrans1D2" presStyleIdx="9" presStyleCnt="12" custSzX="114660"/>
      <dgm:spPr/>
      <dgm:t>
        <a:bodyPr/>
        <a:lstStyle/>
        <a:p>
          <a:endParaRPr lang="en-US"/>
        </a:p>
      </dgm:t>
    </dgm:pt>
    <dgm:pt modelId="{1C0E7103-DA36-A542-A9CA-2439BC458F17}" type="pres">
      <dgm:prSet presAssocID="{7E170A6C-97FF-C64C-9597-620C1A3130E9}" presName="childText" presStyleLbl="bgAcc1" presStyleIdx="9" presStyleCnt="12" custScaleX="257994" custScaleY="76684" custLinFactX="22521" custLinFactY="-270974" custLinFactNeighborX="100000" custLinFactNeighborY="-3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F86C3E1-052D-4140-B78C-373F29E4EF36}" type="pres">
      <dgm:prSet presAssocID="{FDEA7422-6A44-F54A-BEB2-D51CD994F4C8}" presName="Name13" presStyleLbl="parChTrans1D2" presStyleIdx="10" presStyleCnt="12" custSzX="114660"/>
      <dgm:spPr/>
      <dgm:t>
        <a:bodyPr/>
        <a:lstStyle/>
        <a:p>
          <a:endParaRPr lang="en-US"/>
        </a:p>
      </dgm:t>
    </dgm:pt>
    <dgm:pt modelId="{78097FB9-6AC9-3E41-A662-D872F2C95426}" type="pres">
      <dgm:prSet presAssocID="{90123839-0882-E647-ADBE-F75548F40A0A}" presName="childText" presStyleLbl="bgAcc1" presStyleIdx="10" presStyleCnt="12" custScaleX="257994" custScaleY="76684" custLinFactX="22521" custLinFactY="-270974" custLinFactNeighborX="100000" custLinFactNeighborY="-3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BBC2AC-941F-B147-9797-B9C41062C40E}" type="pres">
      <dgm:prSet presAssocID="{BC4C6FFB-4FE3-334F-85C5-8B9E2866799D}" presName="Name13" presStyleLbl="parChTrans1D2" presStyleIdx="11" presStyleCnt="12" custSzX="114660"/>
      <dgm:spPr/>
      <dgm:t>
        <a:bodyPr/>
        <a:lstStyle/>
        <a:p>
          <a:endParaRPr lang="en-US"/>
        </a:p>
      </dgm:t>
    </dgm:pt>
    <dgm:pt modelId="{09BF06CB-BCD1-5943-A467-BCA90E0A42CC}" type="pres">
      <dgm:prSet presAssocID="{A582292A-05F9-E742-BF18-EB69BA555736}" presName="childText" presStyleLbl="bgAcc1" presStyleIdx="11" presStyleCnt="12" custScaleX="257994" custScaleY="76684" custLinFactX="22521" custLinFactY="-270974" custLinFactNeighborX="100000" custLinFactNeighborY="-3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84D7C08-E380-3C48-BFC9-A36985C32886}" type="presOf" srcId="{A7BB20C8-BF6F-6D49-8191-F66F692E7CDB}" destId="{2C394D2F-8C04-7F4D-B2E7-5CBE1E894A32}" srcOrd="0" destOrd="0" presId="urn:microsoft.com/office/officeart/2005/8/layout/hierarchy3"/>
    <dgm:cxn modelId="{3BD0F607-2A2F-D248-8685-EC0EF44A91D5}" type="presOf" srcId="{60B5AF00-D19D-084F-BFAA-6236CA2D900D}" destId="{422FE148-5846-F24D-A9BB-2B10E93C0A4F}" srcOrd="0" destOrd="0" presId="urn:microsoft.com/office/officeart/2005/8/layout/hierarchy3"/>
    <dgm:cxn modelId="{8A577349-774A-7D4B-ACC9-63A5FC5087B2}" type="presOf" srcId="{A582292A-05F9-E742-BF18-EB69BA555736}" destId="{09BF06CB-BCD1-5943-A467-BCA90E0A42CC}" srcOrd="0" destOrd="0" presId="urn:microsoft.com/office/officeart/2005/8/layout/hierarchy3"/>
    <dgm:cxn modelId="{C98638A6-E7E6-0B45-BD47-1175400313BF}" type="presOf" srcId="{75CAADF9-1C3D-B442-A820-815643474AE2}" destId="{F80D7CDB-A2FE-2643-970F-748AFB6DF961}" srcOrd="0" destOrd="0" presId="urn:microsoft.com/office/officeart/2005/8/layout/hierarchy3"/>
    <dgm:cxn modelId="{2888F061-52E9-724E-ABD6-92421731908B}" type="presOf" srcId="{4B6B051A-2B54-4E47-AAFB-70559BB42FAA}" destId="{81CB0201-586A-244C-9488-FC75F66B1197}" srcOrd="0" destOrd="0" presId="urn:microsoft.com/office/officeart/2005/8/layout/hierarchy3"/>
    <dgm:cxn modelId="{0F0C947C-ABFC-C049-AA4C-50B39540ED05}" type="presOf" srcId="{7E170A6C-97FF-C64C-9597-620C1A3130E9}" destId="{1C0E7103-DA36-A542-A9CA-2439BC458F17}" srcOrd="0" destOrd="0" presId="urn:microsoft.com/office/officeart/2005/8/layout/hierarchy3"/>
    <dgm:cxn modelId="{2A0AE961-2230-AA44-BE4D-307DB37FA956}" srcId="{F1F8887D-22EE-3543-967D-5D2971F4FE75}" destId="{60B5AF00-D19D-084F-BFAA-6236CA2D900D}" srcOrd="0" destOrd="0" parTransId="{BC11B7EC-1C92-DA4D-AF2A-2E5FC3F2EC70}" sibTransId="{3476A562-961A-6945-8A87-72B923392C07}"/>
    <dgm:cxn modelId="{11242400-6A86-EB41-A5F0-B57475B90142}" type="presOf" srcId="{BC4C6FFB-4FE3-334F-85C5-8B9E2866799D}" destId="{AABBC2AC-941F-B147-9797-B9C41062C40E}" srcOrd="0" destOrd="0" presId="urn:microsoft.com/office/officeart/2005/8/layout/hierarchy3"/>
    <dgm:cxn modelId="{4F9724FA-2528-374C-A56D-A9A59E3B50D4}" srcId="{60B5AF00-D19D-084F-BFAA-6236CA2D900D}" destId="{A04F3BAF-7483-5B4C-B2E1-87468AE67585}" srcOrd="4" destOrd="0" parTransId="{4B6B051A-2B54-4E47-AAFB-70559BB42FAA}" sibTransId="{F33C08E0-B7C6-A940-9893-FA76B7F5CF7F}"/>
    <dgm:cxn modelId="{7331B600-5439-5343-B4A7-0AB04B19418C}" type="presOf" srcId="{FE14CD80-63F0-0844-B1D2-009BB6882276}" destId="{07E5F09F-3CB8-0E47-BDDF-0CA291BDD281}" srcOrd="0" destOrd="0" presId="urn:microsoft.com/office/officeart/2005/8/layout/hierarchy3"/>
    <dgm:cxn modelId="{4B5580CD-8346-3045-9935-239777408BC9}" srcId="{60B5AF00-D19D-084F-BFAA-6236CA2D900D}" destId="{25F56A87-03FF-E542-B474-E05B9509D341}" srcOrd="1" destOrd="0" parTransId="{75CAADF9-1C3D-B442-A820-815643474AE2}" sibTransId="{788C1E6A-6096-2544-9B55-F40994C24812}"/>
    <dgm:cxn modelId="{6BCDD43B-E2B1-CA4F-9201-0F53E89F8835}" srcId="{60B5AF00-D19D-084F-BFAA-6236CA2D900D}" destId="{7E170A6C-97FF-C64C-9597-620C1A3130E9}" srcOrd="9" destOrd="0" parTransId="{EBE44104-572A-324E-8153-F272BF06CCED}" sibTransId="{284C1667-0BD8-3C44-B339-596C9C70E0D3}"/>
    <dgm:cxn modelId="{0D5E1854-9CE6-ED47-9B52-D79FE0FBDB22}" type="presOf" srcId="{43285B33-E7BB-9A43-B10A-5102633104D4}" destId="{660C48F4-1FFC-864E-A5B2-A537A4186130}" srcOrd="0" destOrd="0" presId="urn:microsoft.com/office/officeart/2005/8/layout/hierarchy3"/>
    <dgm:cxn modelId="{64659A95-418B-8347-8000-5A8FF257D00E}" type="presOf" srcId="{F1F8887D-22EE-3543-967D-5D2971F4FE75}" destId="{E904FAE7-900D-AD4F-A118-15B3381EC841}" srcOrd="0" destOrd="0" presId="urn:microsoft.com/office/officeart/2005/8/layout/hierarchy3"/>
    <dgm:cxn modelId="{59555E4F-3947-E14B-926C-1497BB3AC4DE}" type="presOf" srcId="{31FA4210-43B3-4C47-A37D-DBA3D2AA252C}" destId="{5FF28DC7-DA3A-0942-AC57-E76FCE55943B}" srcOrd="0" destOrd="0" presId="urn:microsoft.com/office/officeart/2005/8/layout/hierarchy3"/>
    <dgm:cxn modelId="{E9CAF5E2-B928-4642-B4DE-641FF852FA78}" srcId="{60B5AF00-D19D-084F-BFAA-6236CA2D900D}" destId="{A582292A-05F9-E742-BF18-EB69BA555736}" srcOrd="11" destOrd="0" parTransId="{BC4C6FFB-4FE3-334F-85C5-8B9E2866799D}" sibTransId="{42292D65-44C2-6A49-87DA-7E3930AB93BC}"/>
    <dgm:cxn modelId="{ACB79280-5E47-354C-98A4-DAFECB3B72D5}" type="presOf" srcId="{60B5AF00-D19D-084F-BFAA-6236CA2D900D}" destId="{7AE03765-8AEE-2341-8D13-31B0330D52F1}" srcOrd="1" destOrd="0" presId="urn:microsoft.com/office/officeart/2005/8/layout/hierarchy3"/>
    <dgm:cxn modelId="{BDBE5BD1-17A4-4B4F-B2B9-63EF96BD61F6}" srcId="{60B5AF00-D19D-084F-BFAA-6236CA2D900D}" destId="{90123839-0882-E647-ADBE-F75548F40A0A}" srcOrd="10" destOrd="0" parTransId="{FDEA7422-6A44-F54A-BEB2-D51CD994F4C8}" sibTransId="{79FDB429-5AAC-4946-A798-283A6FDE9CF7}"/>
    <dgm:cxn modelId="{6E822199-E555-7149-A89D-2BE265A4D8A3}" type="presOf" srcId="{7E632AAD-A002-A34F-8553-5CA0835D9EA0}" destId="{ACFD69D2-E927-EF4E-9801-8F8F60FCBE94}" srcOrd="0" destOrd="0" presId="urn:microsoft.com/office/officeart/2005/8/layout/hierarchy3"/>
    <dgm:cxn modelId="{FD7D3711-0127-3F44-AF40-76573E60FE8F}" type="presOf" srcId="{A04F3BAF-7483-5B4C-B2E1-87468AE67585}" destId="{1D8F7A3D-5204-0E43-AE89-FC6DD819C0F7}" srcOrd="0" destOrd="0" presId="urn:microsoft.com/office/officeart/2005/8/layout/hierarchy3"/>
    <dgm:cxn modelId="{C036F500-F3DE-1D4B-9D0B-C4A6867F5733}" srcId="{60B5AF00-D19D-084F-BFAA-6236CA2D900D}" destId="{C81B4669-6B05-FF4B-A4CC-0E0945CE0C2F}" srcOrd="5" destOrd="0" parTransId="{5961DB61-9DBB-6142-A20C-2B05C748AFEA}" sibTransId="{DD606455-10F8-AB4D-8F9C-A40265AEEC9F}"/>
    <dgm:cxn modelId="{757924D6-0222-C144-ADE8-4F08CFD5E0B5}" type="presOf" srcId="{76C0CAFE-4AD0-3F46-B22B-57768B4DB083}" destId="{68EF82DB-74B0-174C-A0D0-779AF60276DA}" srcOrd="0" destOrd="0" presId="urn:microsoft.com/office/officeart/2005/8/layout/hierarchy3"/>
    <dgm:cxn modelId="{F9316FC9-8889-E344-9207-293AE47218F6}" srcId="{60B5AF00-D19D-084F-BFAA-6236CA2D900D}" destId="{EEE7DEAC-1800-3F49-AED0-70D391221698}" srcOrd="6" destOrd="0" parTransId="{2BBB2D0E-44DB-4B45-A870-4915E02ADAA6}" sibTransId="{D798F163-5F03-E040-8BEC-104B8ECF4B8C}"/>
    <dgm:cxn modelId="{9C21293F-0FDC-384E-ACA3-D82AF5CE16BB}" srcId="{60B5AF00-D19D-084F-BFAA-6236CA2D900D}" destId="{43285B33-E7BB-9A43-B10A-5102633104D4}" srcOrd="8" destOrd="0" parTransId="{89F21F2C-7603-3A48-8030-D9C170D1F21F}" sibTransId="{B1095A60-B8E3-4645-B78C-BE4FECEA991D}"/>
    <dgm:cxn modelId="{07295E0D-1234-D442-8089-C35A01154A83}" type="presOf" srcId="{C5F5A85E-6F5C-A545-AB29-AD92464FD0E5}" destId="{AE9C1195-6F7D-D94D-8217-D12D3C5E951A}" srcOrd="0" destOrd="0" presId="urn:microsoft.com/office/officeart/2005/8/layout/hierarchy3"/>
    <dgm:cxn modelId="{DB5C23FF-44AB-5345-BCF4-4225447D4319}" srcId="{60B5AF00-D19D-084F-BFAA-6236CA2D900D}" destId="{76C0CAFE-4AD0-3F46-B22B-57768B4DB083}" srcOrd="0" destOrd="0" parTransId="{3A16714F-3DB6-3E45-A1C8-E6B1A80DE742}" sibTransId="{DA59068F-3A36-C345-8110-CF60C80CCFCD}"/>
    <dgm:cxn modelId="{71F1965A-FA6E-7240-9B1A-34A978359BB5}" type="presOf" srcId="{25F56A87-03FF-E542-B474-E05B9509D341}" destId="{1DB8CB6C-72C0-8A4C-B335-15FF921018B1}" srcOrd="0" destOrd="0" presId="urn:microsoft.com/office/officeart/2005/8/layout/hierarchy3"/>
    <dgm:cxn modelId="{5F40D3B2-834F-DF4E-8D08-AA9CD7853B71}" type="presOf" srcId="{89F21F2C-7603-3A48-8030-D9C170D1F21F}" destId="{89CE2203-71DD-D847-9202-208EA7322E50}" srcOrd="0" destOrd="0" presId="urn:microsoft.com/office/officeart/2005/8/layout/hierarchy3"/>
    <dgm:cxn modelId="{05ADD748-09F4-134F-A0E6-5EE55D00DCA5}" type="presOf" srcId="{EBE44104-572A-324E-8153-F272BF06CCED}" destId="{794F9EF3-A9A4-F14F-9008-ECEA6C6592C0}" srcOrd="0" destOrd="0" presId="urn:microsoft.com/office/officeart/2005/8/layout/hierarchy3"/>
    <dgm:cxn modelId="{D9CB8D63-3E69-DF40-B092-A3FADB1A029B}" type="presOf" srcId="{3A16714F-3DB6-3E45-A1C8-E6B1A80DE742}" destId="{F776CD5B-83A2-2541-8733-4540A47CE13F}" srcOrd="0" destOrd="0" presId="urn:microsoft.com/office/officeart/2005/8/layout/hierarchy3"/>
    <dgm:cxn modelId="{1241EAB2-67DA-8346-A505-36A7E3E1879A}" srcId="{60B5AF00-D19D-084F-BFAA-6236CA2D900D}" destId="{69055D70-0E6F-4D4A-BB6E-62F43DBC7358}" srcOrd="7" destOrd="0" parTransId="{C5F5A85E-6F5C-A545-AB29-AD92464FD0E5}" sibTransId="{2AA6B748-B2AC-594D-9A31-53BBDCD50E35}"/>
    <dgm:cxn modelId="{7DA701D3-5AE6-4542-9691-58FCDE75F966}" type="presOf" srcId="{2BBB2D0E-44DB-4B45-A870-4915E02ADAA6}" destId="{09B8DCA2-BC07-0F40-9586-3848949FB245}" srcOrd="0" destOrd="0" presId="urn:microsoft.com/office/officeart/2005/8/layout/hierarchy3"/>
    <dgm:cxn modelId="{F0F4336A-8E72-474F-9F4C-D2F1C8B46A4F}" type="presOf" srcId="{5961DB61-9DBB-6142-A20C-2B05C748AFEA}" destId="{F57DFCE3-6606-1941-A27A-1925DA890CC8}" srcOrd="0" destOrd="0" presId="urn:microsoft.com/office/officeart/2005/8/layout/hierarchy3"/>
    <dgm:cxn modelId="{CF29B940-4DBB-1141-937D-9E595BD4E351}" srcId="{60B5AF00-D19D-084F-BFAA-6236CA2D900D}" destId="{FE14CD80-63F0-0844-B1D2-009BB6882276}" srcOrd="2" destOrd="0" parTransId="{A7BB20C8-BF6F-6D49-8191-F66F692E7CDB}" sibTransId="{CB5E89B5-D530-B042-9830-8ADE9132FAA7}"/>
    <dgm:cxn modelId="{D525992D-8EBD-F544-B438-A5AB8C95EAD5}" type="presOf" srcId="{EEE7DEAC-1800-3F49-AED0-70D391221698}" destId="{50A3BC92-607D-664E-A374-7CFE24AB3BFC}" srcOrd="0" destOrd="0" presId="urn:microsoft.com/office/officeart/2005/8/layout/hierarchy3"/>
    <dgm:cxn modelId="{D7855E32-A041-E141-85D8-06B4671890C2}" type="presOf" srcId="{69055D70-0E6F-4D4A-BB6E-62F43DBC7358}" destId="{0724D44C-1F83-0D4C-83E3-6155134496AB}" srcOrd="0" destOrd="0" presId="urn:microsoft.com/office/officeart/2005/8/layout/hierarchy3"/>
    <dgm:cxn modelId="{0C5F2CAE-A6F5-2940-9294-68205FDE0ACC}" type="presOf" srcId="{90123839-0882-E647-ADBE-F75548F40A0A}" destId="{78097FB9-6AC9-3E41-A662-D872F2C95426}" srcOrd="0" destOrd="0" presId="urn:microsoft.com/office/officeart/2005/8/layout/hierarchy3"/>
    <dgm:cxn modelId="{8F0BFCDA-E0FA-6149-85EF-4CD87DD7A848}" type="presOf" srcId="{C81B4669-6B05-FF4B-A4CC-0E0945CE0C2F}" destId="{808B237D-EA33-474D-98E8-49534A021616}" srcOrd="0" destOrd="0" presId="urn:microsoft.com/office/officeart/2005/8/layout/hierarchy3"/>
    <dgm:cxn modelId="{C64E7C83-B2E1-8B49-B5BE-2AD9D449B66C}" srcId="{60B5AF00-D19D-084F-BFAA-6236CA2D900D}" destId="{7E632AAD-A002-A34F-8553-5CA0835D9EA0}" srcOrd="3" destOrd="0" parTransId="{31FA4210-43B3-4C47-A37D-DBA3D2AA252C}" sibTransId="{669FBD4D-8F42-0346-BBED-A0CC18985AA0}"/>
    <dgm:cxn modelId="{AADA3F7C-9D21-AF44-BD17-FFDF9EFF4831}" type="presOf" srcId="{FDEA7422-6A44-F54A-BEB2-D51CD994F4C8}" destId="{1F86C3E1-052D-4140-B78C-373F29E4EF36}" srcOrd="0" destOrd="0" presId="urn:microsoft.com/office/officeart/2005/8/layout/hierarchy3"/>
    <dgm:cxn modelId="{5CAD3E9F-2E28-2C4B-825C-B86499FCEB03}" type="presParOf" srcId="{E904FAE7-900D-AD4F-A118-15B3381EC841}" destId="{3B4D8988-B504-5C4E-B380-90DE46414ED8}" srcOrd="0" destOrd="0" presId="urn:microsoft.com/office/officeart/2005/8/layout/hierarchy3"/>
    <dgm:cxn modelId="{6C6932A4-76C7-504D-8600-ED5891111239}" type="presParOf" srcId="{3B4D8988-B504-5C4E-B380-90DE46414ED8}" destId="{14B258EB-BE5B-9141-95EC-AE96F7DFF789}" srcOrd="0" destOrd="0" presId="urn:microsoft.com/office/officeart/2005/8/layout/hierarchy3"/>
    <dgm:cxn modelId="{9CAEEF72-5791-1543-BC89-D7D9C406688A}" type="presParOf" srcId="{14B258EB-BE5B-9141-95EC-AE96F7DFF789}" destId="{422FE148-5846-F24D-A9BB-2B10E93C0A4F}" srcOrd="0" destOrd="0" presId="urn:microsoft.com/office/officeart/2005/8/layout/hierarchy3"/>
    <dgm:cxn modelId="{2B11C41C-3ACB-1242-AEA9-D3B8531C37D0}" type="presParOf" srcId="{14B258EB-BE5B-9141-95EC-AE96F7DFF789}" destId="{7AE03765-8AEE-2341-8D13-31B0330D52F1}" srcOrd="1" destOrd="0" presId="urn:microsoft.com/office/officeart/2005/8/layout/hierarchy3"/>
    <dgm:cxn modelId="{FF0DBDFB-9DCC-8E49-8BEC-E3AC221FF82F}" type="presParOf" srcId="{3B4D8988-B504-5C4E-B380-90DE46414ED8}" destId="{4228093A-07AF-344B-8317-709A9B884FEB}" srcOrd="1" destOrd="0" presId="urn:microsoft.com/office/officeart/2005/8/layout/hierarchy3"/>
    <dgm:cxn modelId="{34E85DED-40C1-6745-AD99-B3C9CE1DA97F}" type="presParOf" srcId="{4228093A-07AF-344B-8317-709A9B884FEB}" destId="{F776CD5B-83A2-2541-8733-4540A47CE13F}" srcOrd="0" destOrd="0" presId="urn:microsoft.com/office/officeart/2005/8/layout/hierarchy3"/>
    <dgm:cxn modelId="{B8D84EB1-4F2F-7A40-8808-4A317441EDD1}" type="presParOf" srcId="{4228093A-07AF-344B-8317-709A9B884FEB}" destId="{68EF82DB-74B0-174C-A0D0-779AF60276DA}" srcOrd="1" destOrd="0" presId="urn:microsoft.com/office/officeart/2005/8/layout/hierarchy3"/>
    <dgm:cxn modelId="{91CB98A4-9E7A-9742-8732-30C9110080A3}" type="presParOf" srcId="{4228093A-07AF-344B-8317-709A9B884FEB}" destId="{F80D7CDB-A2FE-2643-970F-748AFB6DF961}" srcOrd="2" destOrd="0" presId="urn:microsoft.com/office/officeart/2005/8/layout/hierarchy3"/>
    <dgm:cxn modelId="{4FC128D8-735E-5242-A67A-D9598E23245C}" type="presParOf" srcId="{4228093A-07AF-344B-8317-709A9B884FEB}" destId="{1DB8CB6C-72C0-8A4C-B335-15FF921018B1}" srcOrd="3" destOrd="0" presId="urn:microsoft.com/office/officeart/2005/8/layout/hierarchy3"/>
    <dgm:cxn modelId="{BD7F2F7E-D56E-1B45-A6E5-4CBCF10ECB9A}" type="presParOf" srcId="{4228093A-07AF-344B-8317-709A9B884FEB}" destId="{2C394D2F-8C04-7F4D-B2E7-5CBE1E894A32}" srcOrd="4" destOrd="0" presId="urn:microsoft.com/office/officeart/2005/8/layout/hierarchy3"/>
    <dgm:cxn modelId="{D779ED2F-B506-AD40-B781-F841DBAD298A}" type="presParOf" srcId="{4228093A-07AF-344B-8317-709A9B884FEB}" destId="{07E5F09F-3CB8-0E47-BDDF-0CA291BDD281}" srcOrd="5" destOrd="0" presId="urn:microsoft.com/office/officeart/2005/8/layout/hierarchy3"/>
    <dgm:cxn modelId="{D1A79143-FE68-394B-AE18-6BF2B867A1D9}" type="presParOf" srcId="{4228093A-07AF-344B-8317-709A9B884FEB}" destId="{5FF28DC7-DA3A-0942-AC57-E76FCE55943B}" srcOrd="6" destOrd="0" presId="urn:microsoft.com/office/officeart/2005/8/layout/hierarchy3"/>
    <dgm:cxn modelId="{EF1FF2F7-1644-1247-BE23-DB75A4EA7FD9}" type="presParOf" srcId="{4228093A-07AF-344B-8317-709A9B884FEB}" destId="{ACFD69D2-E927-EF4E-9801-8F8F60FCBE94}" srcOrd="7" destOrd="0" presId="urn:microsoft.com/office/officeart/2005/8/layout/hierarchy3"/>
    <dgm:cxn modelId="{B01BF20F-EE94-F749-8BAA-D973A678B371}" type="presParOf" srcId="{4228093A-07AF-344B-8317-709A9B884FEB}" destId="{81CB0201-586A-244C-9488-FC75F66B1197}" srcOrd="8" destOrd="0" presId="urn:microsoft.com/office/officeart/2005/8/layout/hierarchy3"/>
    <dgm:cxn modelId="{A1C91A3F-6362-F246-8F9F-99CCFBAFEFA4}" type="presParOf" srcId="{4228093A-07AF-344B-8317-709A9B884FEB}" destId="{1D8F7A3D-5204-0E43-AE89-FC6DD819C0F7}" srcOrd="9" destOrd="0" presId="urn:microsoft.com/office/officeart/2005/8/layout/hierarchy3"/>
    <dgm:cxn modelId="{E683E997-004F-0341-9588-C5091B131980}" type="presParOf" srcId="{4228093A-07AF-344B-8317-709A9B884FEB}" destId="{F57DFCE3-6606-1941-A27A-1925DA890CC8}" srcOrd="10" destOrd="0" presId="urn:microsoft.com/office/officeart/2005/8/layout/hierarchy3"/>
    <dgm:cxn modelId="{3CDCC88D-FB6C-A442-BCC0-4F9088B0BCFE}" type="presParOf" srcId="{4228093A-07AF-344B-8317-709A9B884FEB}" destId="{808B237D-EA33-474D-98E8-49534A021616}" srcOrd="11" destOrd="0" presId="urn:microsoft.com/office/officeart/2005/8/layout/hierarchy3"/>
    <dgm:cxn modelId="{66815266-9133-EA44-9812-BECFB2737F37}" type="presParOf" srcId="{4228093A-07AF-344B-8317-709A9B884FEB}" destId="{09B8DCA2-BC07-0F40-9586-3848949FB245}" srcOrd="12" destOrd="0" presId="urn:microsoft.com/office/officeart/2005/8/layout/hierarchy3"/>
    <dgm:cxn modelId="{C5A13918-56A1-E041-BA33-A6CEA79EF6F9}" type="presParOf" srcId="{4228093A-07AF-344B-8317-709A9B884FEB}" destId="{50A3BC92-607D-664E-A374-7CFE24AB3BFC}" srcOrd="13" destOrd="0" presId="urn:microsoft.com/office/officeart/2005/8/layout/hierarchy3"/>
    <dgm:cxn modelId="{B367129A-9B8F-F84E-9570-F9F57F383C19}" type="presParOf" srcId="{4228093A-07AF-344B-8317-709A9B884FEB}" destId="{AE9C1195-6F7D-D94D-8217-D12D3C5E951A}" srcOrd="14" destOrd="0" presId="urn:microsoft.com/office/officeart/2005/8/layout/hierarchy3"/>
    <dgm:cxn modelId="{151E149D-7BE9-D342-A901-4D3471B353BC}" type="presParOf" srcId="{4228093A-07AF-344B-8317-709A9B884FEB}" destId="{0724D44C-1F83-0D4C-83E3-6155134496AB}" srcOrd="15" destOrd="0" presId="urn:microsoft.com/office/officeart/2005/8/layout/hierarchy3"/>
    <dgm:cxn modelId="{4BEE771B-8CF3-EB45-B93B-F4460195025E}" type="presParOf" srcId="{4228093A-07AF-344B-8317-709A9B884FEB}" destId="{89CE2203-71DD-D847-9202-208EA7322E50}" srcOrd="16" destOrd="0" presId="urn:microsoft.com/office/officeart/2005/8/layout/hierarchy3"/>
    <dgm:cxn modelId="{F14F2331-FADE-7C43-BEFC-8B08404F86EF}" type="presParOf" srcId="{4228093A-07AF-344B-8317-709A9B884FEB}" destId="{660C48F4-1FFC-864E-A5B2-A537A4186130}" srcOrd="17" destOrd="0" presId="urn:microsoft.com/office/officeart/2005/8/layout/hierarchy3"/>
    <dgm:cxn modelId="{D938152E-FFBE-3247-BC8A-935ADF0398A0}" type="presParOf" srcId="{4228093A-07AF-344B-8317-709A9B884FEB}" destId="{794F9EF3-A9A4-F14F-9008-ECEA6C6592C0}" srcOrd="18" destOrd="0" presId="urn:microsoft.com/office/officeart/2005/8/layout/hierarchy3"/>
    <dgm:cxn modelId="{CD159069-5174-AD45-B1DE-C9F4D3041DEA}" type="presParOf" srcId="{4228093A-07AF-344B-8317-709A9B884FEB}" destId="{1C0E7103-DA36-A542-A9CA-2439BC458F17}" srcOrd="19" destOrd="0" presId="urn:microsoft.com/office/officeart/2005/8/layout/hierarchy3"/>
    <dgm:cxn modelId="{33743244-D236-9147-A36F-8869F3638513}" type="presParOf" srcId="{4228093A-07AF-344B-8317-709A9B884FEB}" destId="{1F86C3E1-052D-4140-B78C-373F29E4EF36}" srcOrd="20" destOrd="0" presId="urn:microsoft.com/office/officeart/2005/8/layout/hierarchy3"/>
    <dgm:cxn modelId="{0F816D6E-1808-6941-8B02-F2B6945DE932}" type="presParOf" srcId="{4228093A-07AF-344B-8317-709A9B884FEB}" destId="{78097FB9-6AC9-3E41-A662-D872F2C95426}" srcOrd="21" destOrd="0" presId="urn:microsoft.com/office/officeart/2005/8/layout/hierarchy3"/>
    <dgm:cxn modelId="{82892CF0-2707-CC4C-90EC-7D4DF6348700}" type="presParOf" srcId="{4228093A-07AF-344B-8317-709A9B884FEB}" destId="{AABBC2AC-941F-B147-9797-B9C41062C40E}" srcOrd="22" destOrd="0" presId="urn:microsoft.com/office/officeart/2005/8/layout/hierarchy3"/>
    <dgm:cxn modelId="{E64DFAA6-01E4-7346-87BF-84258FD98DB7}" type="presParOf" srcId="{4228093A-07AF-344B-8317-709A9B884FEB}" destId="{09BF06CB-BCD1-5943-A467-BCA90E0A42CC}" srcOrd="2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9EC0822-24E1-A745-A254-ECABA96B82DE}" type="doc">
      <dgm:prSet loTypeId="urn:microsoft.com/office/officeart/2005/8/layout/hierarchy3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A2DDF25-DA2C-E841-8E88-6BA9E82E8AFF}">
      <dgm:prSet custT="1"/>
      <dgm:spPr/>
      <dgm:t>
        <a:bodyPr/>
        <a:lstStyle/>
        <a:p>
          <a:pPr rtl="0"/>
          <a:r>
            <a:rPr lang="en-US" sz="1500" dirty="0" smtClean="0"/>
            <a:t>Patients</a:t>
          </a:r>
          <a:endParaRPr lang="en-US" sz="1500" dirty="0"/>
        </a:p>
      </dgm:t>
    </dgm:pt>
    <dgm:pt modelId="{4F89ABB9-D18C-BC44-8E96-A47C5BE9F33D}" type="parTrans" cxnId="{AAF49996-3085-0E4C-AF1F-E2A30972F86B}">
      <dgm:prSet/>
      <dgm:spPr/>
      <dgm:t>
        <a:bodyPr/>
        <a:lstStyle/>
        <a:p>
          <a:endParaRPr lang="en-US"/>
        </a:p>
      </dgm:t>
    </dgm:pt>
    <dgm:pt modelId="{96ADD862-88D4-1C4B-8FFB-685AC6F37227}" type="sibTrans" cxnId="{AAF49996-3085-0E4C-AF1F-E2A30972F86B}">
      <dgm:prSet/>
      <dgm:spPr/>
      <dgm:t>
        <a:bodyPr/>
        <a:lstStyle/>
        <a:p>
          <a:endParaRPr lang="en-US"/>
        </a:p>
      </dgm:t>
    </dgm:pt>
    <dgm:pt modelId="{03197BF8-924B-064D-A8A3-5049DA44CA72}">
      <dgm:prSet custT="1"/>
      <dgm:spPr>
        <a:solidFill>
          <a:srgbClr val="FF0000">
            <a:alpha val="90000"/>
          </a:srgbClr>
        </a:solidFill>
        <a:ln w="38100" cmpd="sng">
          <a:solidFill>
            <a:srgbClr val="E46C0A"/>
          </a:solidFill>
        </a:ln>
      </dgm:spPr>
      <dgm:t>
        <a:bodyPr/>
        <a:lstStyle/>
        <a:p>
          <a:pPr rtl="0"/>
          <a:r>
            <a:rPr lang="en-US" sz="1000" b="1" dirty="0" err="1" smtClean="0"/>
            <a:t>PatientId</a:t>
          </a:r>
          <a:endParaRPr lang="en-US" sz="1000" b="1" dirty="0"/>
        </a:p>
      </dgm:t>
    </dgm:pt>
    <dgm:pt modelId="{FB9555BB-AA11-7B4E-B24C-1469D949C1E0}" type="parTrans" cxnId="{348EA889-EA3E-C742-A887-DCF215C5AEC4}">
      <dgm:prSet/>
      <dgm:spPr/>
      <dgm:t>
        <a:bodyPr/>
        <a:lstStyle/>
        <a:p>
          <a:endParaRPr lang="en-US"/>
        </a:p>
      </dgm:t>
    </dgm:pt>
    <dgm:pt modelId="{33092578-4571-7C4A-A38B-E84195E1E920}" type="sibTrans" cxnId="{348EA889-EA3E-C742-A887-DCF215C5AEC4}">
      <dgm:prSet/>
      <dgm:spPr/>
      <dgm:t>
        <a:bodyPr/>
        <a:lstStyle/>
        <a:p>
          <a:endParaRPr lang="en-US"/>
        </a:p>
      </dgm:t>
    </dgm:pt>
    <dgm:pt modelId="{99B84AC1-232F-1A4C-8F2F-E6F6C977F193}">
      <dgm:prSet custT="1"/>
      <dgm:spPr/>
      <dgm:t>
        <a:bodyPr/>
        <a:lstStyle/>
        <a:p>
          <a:pPr rtl="0"/>
          <a:r>
            <a:rPr lang="en-US" sz="1000" smtClean="0"/>
            <a:t>PtGender</a:t>
          </a:r>
          <a:endParaRPr lang="en-US" sz="1000"/>
        </a:p>
      </dgm:t>
    </dgm:pt>
    <dgm:pt modelId="{69C3234E-D215-E14E-8020-7B4025FEF64C}" type="parTrans" cxnId="{72312AEA-83ED-1C4D-A8AE-78E1C1BB5FC3}">
      <dgm:prSet/>
      <dgm:spPr/>
      <dgm:t>
        <a:bodyPr/>
        <a:lstStyle/>
        <a:p>
          <a:endParaRPr lang="en-US"/>
        </a:p>
      </dgm:t>
    </dgm:pt>
    <dgm:pt modelId="{2AF4280C-5DF4-5246-BF75-252918E879E5}" type="sibTrans" cxnId="{72312AEA-83ED-1C4D-A8AE-78E1C1BB5FC3}">
      <dgm:prSet/>
      <dgm:spPr/>
      <dgm:t>
        <a:bodyPr/>
        <a:lstStyle/>
        <a:p>
          <a:endParaRPr lang="en-US"/>
        </a:p>
      </dgm:t>
    </dgm:pt>
    <dgm:pt modelId="{C58D7479-1852-844C-BD35-ABB27BD063A7}">
      <dgm:prSet custT="1"/>
      <dgm:spPr/>
      <dgm:t>
        <a:bodyPr/>
        <a:lstStyle/>
        <a:p>
          <a:pPr rtl="0"/>
          <a:r>
            <a:rPr lang="en-US" sz="1000" dirty="0" err="1" smtClean="0"/>
            <a:t>PtBirthDateText</a:t>
          </a:r>
          <a:endParaRPr lang="en-US" sz="1000" dirty="0"/>
        </a:p>
      </dgm:t>
    </dgm:pt>
    <dgm:pt modelId="{951D52BB-8A52-0847-996E-6AEA6CCD3A90}" type="parTrans" cxnId="{D17EE341-76EA-8944-A028-6544709FC2EA}">
      <dgm:prSet/>
      <dgm:spPr/>
      <dgm:t>
        <a:bodyPr/>
        <a:lstStyle/>
        <a:p>
          <a:endParaRPr lang="en-US"/>
        </a:p>
      </dgm:t>
    </dgm:pt>
    <dgm:pt modelId="{1E58615B-0D56-B348-862F-675018E0048E}" type="sibTrans" cxnId="{D17EE341-76EA-8944-A028-6544709FC2EA}">
      <dgm:prSet/>
      <dgm:spPr/>
      <dgm:t>
        <a:bodyPr/>
        <a:lstStyle/>
        <a:p>
          <a:endParaRPr lang="en-US"/>
        </a:p>
      </dgm:t>
    </dgm:pt>
    <dgm:pt modelId="{8678E725-F76A-D24B-9DCE-86FBB27B24E2}">
      <dgm:prSet custT="1"/>
      <dgm:spPr/>
      <dgm:t>
        <a:bodyPr/>
        <a:lstStyle/>
        <a:p>
          <a:pPr rtl="0"/>
          <a:r>
            <a:rPr lang="en-US" sz="1000" smtClean="0"/>
            <a:t>PtDeathType</a:t>
          </a:r>
          <a:endParaRPr lang="en-US" sz="1000"/>
        </a:p>
      </dgm:t>
    </dgm:pt>
    <dgm:pt modelId="{1F7A1918-93A4-1F47-9C94-10A4F367B836}" type="parTrans" cxnId="{4B1FD579-1B0D-A844-8ECF-77DDF91D0775}">
      <dgm:prSet/>
      <dgm:spPr/>
      <dgm:t>
        <a:bodyPr/>
        <a:lstStyle/>
        <a:p>
          <a:endParaRPr lang="en-US"/>
        </a:p>
      </dgm:t>
    </dgm:pt>
    <dgm:pt modelId="{5C5E44F9-78C7-3F4E-8AD9-7625AE00547F}" type="sibTrans" cxnId="{4B1FD579-1B0D-A844-8ECF-77DDF91D0775}">
      <dgm:prSet/>
      <dgm:spPr/>
      <dgm:t>
        <a:bodyPr/>
        <a:lstStyle/>
        <a:p>
          <a:endParaRPr lang="en-US"/>
        </a:p>
      </dgm:t>
    </dgm:pt>
    <dgm:pt modelId="{2EA855D5-0DCB-4E45-AB4A-7529F543A6A2}">
      <dgm:prSet custT="1"/>
      <dgm:spPr/>
      <dgm:t>
        <a:bodyPr/>
        <a:lstStyle/>
        <a:p>
          <a:pPr rtl="0"/>
          <a:r>
            <a:rPr lang="en-US" sz="1000" dirty="0" err="1" smtClean="0"/>
            <a:t>PtRace</a:t>
          </a:r>
          <a:endParaRPr lang="en-US" sz="1000" dirty="0"/>
        </a:p>
      </dgm:t>
    </dgm:pt>
    <dgm:pt modelId="{AF8F8BA5-EE0F-E74B-A4FB-2FB8C4009E85}" type="parTrans" cxnId="{B1780577-112B-6549-8CD9-88A6DAA69567}">
      <dgm:prSet/>
      <dgm:spPr/>
      <dgm:t>
        <a:bodyPr/>
        <a:lstStyle/>
        <a:p>
          <a:endParaRPr lang="en-US"/>
        </a:p>
      </dgm:t>
    </dgm:pt>
    <dgm:pt modelId="{D693EE51-37F9-0C46-B513-5A3111D83B8C}" type="sibTrans" cxnId="{B1780577-112B-6549-8CD9-88A6DAA69567}">
      <dgm:prSet/>
      <dgm:spPr/>
      <dgm:t>
        <a:bodyPr/>
        <a:lstStyle/>
        <a:p>
          <a:endParaRPr lang="en-US"/>
        </a:p>
      </dgm:t>
    </dgm:pt>
    <dgm:pt modelId="{A5C1CDC3-34DF-6345-9CE3-10F25A66BA5B}">
      <dgm:prSet custT="1"/>
      <dgm:spPr/>
      <dgm:t>
        <a:bodyPr/>
        <a:lstStyle/>
        <a:p>
          <a:pPr rtl="0"/>
          <a:r>
            <a:rPr lang="en-US" sz="1000" dirty="0" err="1" smtClean="0"/>
            <a:t>PtDeathDateText</a:t>
          </a:r>
          <a:endParaRPr lang="en-US" sz="1000" dirty="0"/>
        </a:p>
      </dgm:t>
    </dgm:pt>
    <dgm:pt modelId="{8CF9B191-2BAE-974D-83CB-E27C9CB6B1C0}" type="parTrans" cxnId="{EE2CA143-CDDA-4D4E-8308-8EA3986B33C0}">
      <dgm:prSet/>
      <dgm:spPr/>
      <dgm:t>
        <a:bodyPr/>
        <a:lstStyle/>
        <a:p>
          <a:endParaRPr lang="en-US"/>
        </a:p>
      </dgm:t>
    </dgm:pt>
    <dgm:pt modelId="{DBFF8AB8-B9FE-4146-BBAC-6C9C0116717A}" type="sibTrans" cxnId="{EE2CA143-CDDA-4D4E-8308-8EA3986B33C0}">
      <dgm:prSet/>
      <dgm:spPr/>
      <dgm:t>
        <a:bodyPr/>
        <a:lstStyle/>
        <a:p>
          <a:endParaRPr lang="en-US"/>
        </a:p>
      </dgm:t>
    </dgm:pt>
    <dgm:pt modelId="{FCE3C0C4-6238-3846-966C-73509DF4265A}" type="pres">
      <dgm:prSet presAssocID="{F9EC0822-24E1-A745-A254-ECABA96B82DE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0A0178FB-37FA-EF4B-BBA3-080938869E16}" type="pres">
      <dgm:prSet presAssocID="{3A2DDF25-DA2C-E841-8E88-6BA9E82E8AFF}" presName="root" presStyleCnt="0"/>
      <dgm:spPr/>
    </dgm:pt>
    <dgm:pt modelId="{9286EE9B-E2B8-8248-90DE-B9AF2045DF16}" type="pres">
      <dgm:prSet presAssocID="{3A2DDF25-DA2C-E841-8E88-6BA9E82E8AFF}" presName="rootComposite" presStyleCnt="0"/>
      <dgm:spPr/>
    </dgm:pt>
    <dgm:pt modelId="{7F757A6D-8396-BA4D-8E3C-479B28FA2E17}" type="pres">
      <dgm:prSet presAssocID="{3A2DDF25-DA2C-E841-8E88-6BA9E82E8AFF}" presName="rootText" presStyleLbl="node1" presStyleIdx="0" presStyleCnt="1" custScaleX="206456" custScaleY="135336"/>
      <dgm:spPr/>
      <dgm:t>
        <a:bodyPr/>
        <a:lstStyle/>
        <a:p>
          <a:endParaRPr lang="en-US"/>
        </a:p>
      </dgm:t>
    </dgm:pt>
    <dgm:pt modelId="{B58C1843-2A9D-9541-853E-38975880CE26}" type="pres">
      <dgm:prSet presAssocID="{3A2DDF25-DA2C-E841-8E88-6BA9E82E8AFF}" presName="rootConnector" presStyleLbl="node1" presStyleIdx="0" presStyleCnt="1"/>
      <dgm:spPr/>
      <dgm:t>
        <a:bodyPr/>
        <a:lstStyle/>
        <a:p>
          <a:endParaRPr lang="en-US"/>
        </a:p>
      </dgm:t>
    </dgm:pt>
    <dgm:pt modelId="{EA89040F-A701-0B47-83A1-6822F135B0BE}" type="pres">
      <dgm:prSet presAssocID="{3A2DDF25-DA2C-E841-8E88-6BA9E82E8AFF}" presName="childShape" presStyleCnt="0"/>
      <dgm:spPr/>
    </dgm:pt>
    <dgm:pt modelId="{46B6B162-7718-AF4F-96DF-57A033DCAFB9}" type="pres">
      <dgm:prSet presAssocID="{FB9555BB-AA11-7B4E-B24C-1469D949C1E0}" presName="Name13" presStyleLbl="parChTrans1D2" presStyleIdx="0" presStyleCnt="6"/>
      <dgm:spPr/>
      <dgm:t>
        <a:bodyPr/>
        <a:lstStyle/>
        <a:p>
          <a:endParaRPr lang="en-US"/>
        </a:p>
      </dgm:t>
    </dgm:pt>
    <dgm:pt modelId="{F5045DDD-B14F-5F4F-9146-772082E5735D}" type="pres">
      <dgm:prSet presAssocID="{03197BF8-924B-064D-A8A3-5049DA44CA72}" presName="childText" presStyleLbl="bgAcc1" presStyleIdx="0" presStyleCnt="6" custScaleX="301812" custScaleY="10504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5EDFF3-6AF3-4F4C-8ACF-72C8FC0DBE82}" type="pres">
      <dgm:prSet presAssocID="{69C3234E-D215-E14E-8020-7B4025FEF64C}" presName="Name13" presStyleLbl="parChTrans1D2" presStyleIdx="1" presStyleCnt="6"/>
      <dgm:spPr/>
      <dgm:t>
        <a:bodyPr/>
        <a:lstStyle/>
        <a:p>
          <a:endParaRPr lang="en-US"/>
        </a:p>
      </dgm:t>
    </dgm:pt>
    <dgm:pt modelId="{665D39B8-E2C4-EF49-AB3D-F87911D809AC}" type="pres">
      <dgm:prSet presAssocID="{99B84AC1-232F-1A4C-8F2F-E6F6C977F193}" presName="childText" presStyleLbl="bgAcc1" presStyleIdx="1" presStyleCnt="6" custScaleX="301812" custScaleY="10504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6C9AAE8-8B5F-FC49-9A72-6DEFC9E37D0F}" type="pres">
      <dgm:prSet presAssocID="{951D52BB-8A52-0847-996E-6AEA6CCD3A90}" presName="Name13" presStyleLbl="parChTrans1D2" presStyleIdx="2" presStyleCnt="6"/>
      <dgm:spPr/>
      <dgm:t>
        <a:bodyPr/>
        <a:lstStyle/>
        <a:p>
          <a:endParaRPr lang="en-US"/>
        </a:p>
      </dgm:t>
    </dgm:pt>
    <dgm:pt modelId="{493AF421-0006-744A-A5E0-17DAE4188D01}" type="pres">
      <dgm:prSet presAssocID="{C58D7479-1852-844C-BD35-ABB27BD063A7}" presName="childText" presStyleLbl="bgAcc1" presStyleIdx="2" presStyleCnt="6" custScaleX="301812" custScaleY="10504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89FFFA-8789-DF46-86A7-EC3D84350DCE}" type="pres">
      <dgm:prSet presAssocID="{8CF9B191-2BAE-974D-83CB-E27C9CB6B1C0}" presName="Name13" presStyleLbl="parChTrans1D2" presStyleIdx="3" presStyleCnt="6"/>
      <dgm:spPr/>
      <dgm:t>
        <a:bodyPr/>
        <a:lstStyle/>
        <a:p>
          <a:endParaRPr lang="en-US"/>
        </a:p>
      </dgm:t>
    </dgm:pt>
    <dgm:pt modelId="{7D6021F4-A19D-AE4D-965E-202AD8EC9868}" type="pres">
      <dgm:prSet presAssocID="{A5C1CDC3-34DF-6345-9CE3-10F25A66BA5B}" presName="childText" presStyleLbl="bgAcc1" presStyleIdx="3" presStyleCnt="6" custScaleX="297094" custScaleY="9783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D565A6-C0F2-2442-8E86-C4283CA8AE3F}" type="pres">
      <dgm:prSet presAssocID="{1F7A1918-93A4-1F47-9C94-10A4F367B836}" presName="Name13" presStyleLbl="parChTrans1D2" presStyleIdx="4" presStyleCnt="6"/>
      <dgm:spPr/>
      <dgm:t>
        <a:bodyPr/>
        <a:lstStyle/>
        <a:p>
          <a:endParaRPr lang="en-US"/>
        </a:p>
      </dgm:t>
    </dgm:pt>
    <dgm:pt modelId="{E9080D2A-C723-D543-A903-B8D9039A1FFB}" type="pres">
      <dgm:prSet presAssocID="{8678E725-F76A-D24B-9DCE-86FBB27B24E2}" presName="childText" presStyleLbl="bgAcc1" presStyleIdx="4" presStyleCnt="6" custScaleX="301812" custScaleY="10504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EC64ED-D61F-8542-9D71-5E65E548BF73}" type="pres">
      <dgm:prSet presAssocID="{AF8F8BA5-EE0F-E74B-A4FB-2FB8C4009E85}" presName="Name13" presStyleLbl="parChTrans1D2" presStyleIdx="5" presStyleCnt="6"/>
      <dgm:spPr/>
      <dgm:t>
        <a:bodyPr/>
        <a:lstStyle/>
        <a:p>
          <a:endParaRPr lang="en-US"/>
        </a:p>
      </dgm:t>
    </dgm:pt>
    <dgm:pt modelId="{3F2F6B16-2F28-A74C-82B5-A8A4F351371D}" type="pres">
      <dgm:prSet presAssocID="{2EA855D5-0DCB-4E45-AB4A-7529F543A6A2}" presName="childText" presStyleLbl="bgAcc1" presStyleIdx="5" presStyleCnt="6" custScaleX="301812" custScaleY="10504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D8A2309-3FF9-9847-ABEB-1B3418856F3A}" type="presOf" srcId="{99B84AC1-232F-1A4C-8F2F-E6F6C977F193}" destId="{665D39B8-E2C4-EF49-AB3D-F87911D809AC}" srcOrd="0" destOrd="0" presId="urn:microsoft.com/office/officeart/2005/8/layout/hierarchy3"/>
    <dgm:cxn modelId="{08552F4D-A011-9E48-9F7C-E314EE39C88B}" type="presOf" srcId="{A5C1CDC3-34DF-6345-9CE3-10F25A66BA5B}" destId="{7D6021F4-A19D-AE4D-965E-202AD8EC9868}" srcOrd="0" destOrd="0" presId="urn:microsoft.com/office/officeart/2005/8/layout/hierarchy3"/>
    <dgm:cxn modelId="{CF66EDB0-B618-934F-A011-1B2F4DA0D44C}" type="presOf" srcId="{8678E725-F76A-D24B-9DCE-86FBB27B24E2}" destId="{E9080D2A-C723-D543-A903-B8D9039A1FFB}" srcOrd="0" destOrd="0" presId="urn:microsoft.com/office/officeart/2005/8/layout/hierarchy3"/>
    <dgm:cxn modelId="{E045413C-16AF-3C4F-AD7D-E0C40EE97F03}" type="presOf" srcId="{AF8F8BA5-EE0F-E74B-A4FB-2FB8C4009E85}" destId="{70EC64ED-D61F-8542-9D71-5E65E548BF73}" srcOrd="0" destOrd="0" presId="urn:microsoft.com/office/officeart/2005/8/layout/hierarchy3"/>
    <dgm:cxn modelId="{B48D449E-6AE9-234D-8695-B084AAF2A877}" type="presOf" srcId="{951D52BB-8A52-0847-996E-6AEA6CCD3A90}" destId="{36C9AAE8-8B5F-FC49-9A72-6DEFC9E37D0F}" srcOrd="0" destOrd="0" presId="urn:microsoft.com/office/officeart/2005/8/layout/hierarchy3"/>
    <dgm:cxn modelId="{B3579237-DED6-EC4B-BE7A-0B46FA6E11D0}" type="presOf" srcId="{1F7A1918-93A4-1F47-9C94-10A4F367B836}" destId="{D9D565A6-C0F2-2442-8E86-C4283CA8AE3F}" srcOrd="0" destOrd="0" presId="urn:microsoft.com/office/officeart/2005/8/layout/hierarchy3"/>
    <dgm:cxn modelId="{F4F26C8B-3727-DE4A-9D6C-2D3121F3637F}" type="presOf" srcId="{69C3234E-D215-E14E-8020-7B4025FEF64C}" destId="{B95EDFF3-6AF3-4F4C-8ACF-72C8FC0DBE82}" srcOrd="0" destOrd="0" presId="urn:microsoft.com/office/officeart/2005/8/layout/hierarchy3"/>
    <dgm:cxn modelId="{AAF49996-3085-0E4C-AF1F-E2A30972F86B}" srcId="{F9EC0822-24E1-A745-A254-ECABA96B82DE}" destId="{3A2DDF25-DA2C-E841-8E88-6BA9E82E8AFF}" srcOrd="0" destOrd="0" parTransId="{4F89ABB9-D18C-BC44-8E96-A47C5BE9F33D}" sibTransId="{96ADD862-88D4-1C4B-8FFB-685AC6F37227}"/>
    <dgm:cxn modelId="{DF051641-9DF6-C14F-B275-9A9BD57A88ED}" type="presOf" srcId="{3A2DDF25-DA2C-E841-8E88-6BA9E82E8AFF}" destId="{B58C1843-2A9D-9541-853E-38975880CE26}" srcOrd="1" destOrd="0" presId="urn:microsoft.com/office/officeart/2005/8/layout/hierarchy3"/>
    <dgm:cxn modelId="{13E101E0-7DF0-2E44-B181-02B9C6969B36}" type="presOf" srcId="{FB9555BB-AA11-7B4E-B24C-1469D949C1E0}" destId="{46B6B162-7718-AF4F-96DF-57A033DCAFB9}" srcOrd="0" destOrd="0" presId="urn:microsoft.com/office/officeart/2005/8/layout/hierarchy3"/>
    <dgm:cxn modelId="{347FB1A6-65B7-F844-8549-91D1BA2438D0}" type="presOf" srcId="{3A2DDF25-DA2C-E841-8E88-6BA9E82E8AFF}" destId="{7F757A6D-8396-BA4D-8E3C-479B28FA2E17}" srcOrd="0" destOrd="0" presId="urn:microsoft.com/office/officeart/2005/8/layout/hierarchy3"/>
    <dgm:cxn modelId="{B1780577-112B-6549-8CD9-88A6DAA69567}" srcId="{3A2DDF25-DA2C-E841-8E88-6BA9E82E8AFF}" destId="{2EA855D5-0DCB-4E45-AB4A-7529F543A6A2}" srcOrd="5" destOrd="0" parTransId="{AF8F8BA5-EE0F-E74B-A4FB-2FB8C4009E85}" sibTransId="{D693EE51-37F9-0C46-B513-5A3111D83B8C}"/>
    <dgm:cxn modelId="{D17EE341-76EA-8944-A028-6544709FC2EA}" srcId="{3A2DDF25-DA2C-E841-8E88-6BA9E82E8AFF}" destId="{C58D7479-1852-844C-BD35-ABB27BD063A7}" srcOrd="2" destOrd="0" parTransId="{951D52BB-8A52-0847-996E-6AEA6CCD3A90}" sibTransId="{1E58615B-0D56-B348-862F-675018E0048E}"/>
    <dgm:cxn modelId="{305E0408-7811-314A-ACAF-E1042CFA8C97}" type="presOf" srcId="{2EA855D5-0DCB-4E45-AB4A-7529F543A6A2}" destId="{3F2F6B16-2F28-A74C-82B5-A8A4F351371D}" srcOrd="0" destOrd="0" presId="urn:microsoft.com/office/officeart/2005/8/layout/hierarchy3"/>
    <dgm:cxn modelId="{1F701633-23F5-B54C-BC59-48F1FDC1F658}" type="presOf" srcId="{8CF9B191-2BAE-974D-83CB-E27C9CB6B1C0}" destId="{6989FFFA-8789-DF46-86A7-EC3D84350DCE}" srcOrd="0" destOrd="0" presId="urn:microsoft.com/office/officeart/2005/8/layout/hierarchy3"/>
    <dgm:cxn modelId="{026F14A3-6373-E446-B0CE-98408A49EF16}" type="presOf" srcId="{C58D7479-1852-844C-BD35-ABB27BD063A7}" destId="{493AF421-0006-744A-A5E0-17DAE4188D01}" srcOrd="0" destOrd="0" presId="urn:microsoft.com/office/officeart/2005/8/layout/hierarchy3"/>
    <dgm:cxn modelId="{72312AEA-83ED-1C4D-A8AE-78E1C1BB5FC3}" srcId="{3A2DDF25-DA2C-E841-8E88-6BA9E82E8AFF}" destId="{99B84AC1-232F-1A4C-8F2F-E6F6C977F193}" srcOrd="1" destOrd="0" parTransId="{69C3234E-D215-E14E-8020-7B4025FEF64C}" sibTransId="{2AF4280C-5DF4-5246-BF75-252918E879E5}"/>
    <dgm:cxn modelId="{3560824E-59C1-504B-BFF3-5D60CBAEF81C}" type="presOf" srcId="{03197BF8-924B-064D-A8A3-5049DA44CA72}" destId="{F5045DDD-B14F-5F4F-9146-772082E5735D}" srcOrd="0" destOrd="0" presId="urn:microsoft.com/office/officeart/2005/8/layout/hierarchy3"/>
    <dgm:cxn modelId="{4B1FD579-1B0D-A844-8ECF-77DDF91D0775}" srcId="{3A2DDF25-DA2C-E841-8E88-6BA9E82E8AFF}" destId="{8678E725-F76A-D24B-9DCE-86FBB27B24E2}" srcOrd="4" destOrd="0" parTransId="{1F7A1918-93A4-1F47-9C94-10A4F367B836}" sibTransId="{5C5E44F9-78C7-3F4E-8AD9-7625AE00547F}"/>
    <dgm:cxn modelId="{C42CADE3-167A-CB42-A74D-2BA7E51ED052}" type="presOf" srcId="{F9EC0822-24E1-A745-A254-ECABA96B82DE}" destId="{FCE3C0C4-6238-3846-966C-73509DF4265A}" srcOrd="0" destOrd="0" presId="urn:microsoft.com/office/officeart/2005/8/layout/hierarchy3"/>
    <dgm:cxn modelId="{EE2CA143-CDDA-4D4E-8308-8EA3986B33C0}" srcId="{3A2DDF25-DA2C-E841-8E88-6BA9E82E8AFF}" destId="{A5C1CDC3-34DF-6345-9CE3-10F25A66BA5B}" srcOrd="3" destOrd="0" parTransId="{8CF9B191-2BAE-974D-83CB-E27C9CB6B1C0}" sibTransId="{DBFF8AB8-B9FE-4146-BBAC-6C9C0116717A}"/>
    <dgm:cxn modelId="{348EA889-EA3E-C742-A887-DCF215C5AEC4}" srcId="{3A2DDF25-DA2C-E841-8E88-6BA9E82E8AFF}" destId="{03197BF8-924B-064D-A8A3-5049DA44CA72}" srcOrd="0" destOrd="0" parTransId="{FB9555BB-AA11-7B4E-B24C-1469D949C1E0}" sibTransId="{33092578-4571-7C4A-A38B-E84195E1E920}"/>
    <dgm:cxn modelId="{E819A04B-C714-6948-92FC-C45785E16DB9}" type="presParOf" srcId="{FCE3C0C4-6238-3846-966C-73509DF4265A}" destId="{0A0178FB-37FA-EF4B-BBA3-080938869E16}" srcOrd="0" destOrd="0" presId="urn:microsoft.com/office/officeart/2005/8/layout/hierarchy3"/>
    <dgm:cxn modelId="{986E5513-2738-BB41-8513-5D40203DCB07}" type="presParOf" srcId="{0A0178FB-37FA-EF4B-BBA3-080938869E16}" destId="{9286EE9B-E2B8-8248-90DE-B9AF2045DF16}" srcOrd="0" destOrd="0" presId="urn:microsoft.com/office/officeart/2005/8/layout/hierarchy3"/>
    <dgm:cxn modelId="{D6F378A4-BA86-5142-8DEF-42AD371C7774}" type="presParOf" srcId="{9286EE9B-E2B8-8248-90DE-B9AF2045DF16}" destId="{7F757A6D-8396-BA4D-8E3C-479B28FA2E17}" srcOrd="0" destOrd="0" presId="urn:microsoft.com/office/officeart/2005/8/layout/hierarchy3"/>
    <dgm:cxn modelId="{7F29DB9E-F3DF-3C41-803B-13F0835EE4BA}" type="presParOf" srcId="{9286EE9B-E2B8-8248-90DE-B9AF2045DF16}" destId="{B58C1843-2A9D-9541-853E-38975880CE26}" srcOrd="1" destOrd="0" presId="urn:microsoft.com/office/officeart/2005/8/layout/hierarchy3"/>
    <dgm:cxn modelId="{63736397-7700-204F-BCB0-B20A2C0F860C}" type="presParOf" srcId="{0A0178FB-37FA-EF4B-BBA3-080938869E16}" destId="{EA89040F-A701-0B47-83A1-6822F135B0BE}" srcOrd="1" destOrd="0" presId="urn:microsoft.com/office/officeart/2005/8/layout/hierarchy3"/>
    <dgm:cxn modelId="{246DD060-4BDF-DE4E-83A9-7282858668AD}" type="presParOf" srcId="{EA89040F-A701-0B47-83A1-6822F135B0BE}" destId="{46B6B162-7718-AF4F-96DF-57A033DCAFB9}" srcOrd="0" destOrd="0" presId="urn:microsoft.com/office/officeart/2005/8/layout/hierarchy3"/>
    <dgm:cxn modelId="{6376EA88-E8D7-3548-8F8D-250D2216A241}" type="presParOf" srcId="{EA89040F-A701-0B47-83A1-6822F135B0BE}" destId="{F5045DDD-B14F-5F4F-9146-772082E5735D}" srcOrd="1" destOrd="0" presId="urn:microsoft.com/office/officeart/2005/8/layout/hierarchy3"/>
    <dgm:cxn modelId="{B9111511-9550-7042-B62E-27BCF0063F4E}" type="presParOf" srcId="{EA89040F-A701-0B47-83A1-6822F135B0BE}" destId="{B95EDFF3-6AF3-4F4C-8ACF-72C8FC0DBE82}" srcOrd="2" destOrd="0" presId="urn:microsoft.com/office/officeart/2005/8/layout/hierarchy3"/>
    <dgm:cxn modelId="{520BA537-5044-8948-B5A9-3DCE9756B477}" type="presParOf" srcId="{EA89040F-A701-0B47-83A1-6822F135B0BE}" destId="{665D39B8-E2C4-EF49-AB3D-F87911D809AC}" srcOrd="3" destOrd="0" presId="urn:microsoft.com/office/officeart/2005/8/layout/hierarchy3"/>
    <dgm:cxn modelId="{01B378FF-B41A-AD46-A357-243801F7526E}" type="presParOf" srcId="{EA89040F-A701-0B47-83A1-6822F135B0BE}" destId="{36C9AAE8-8B5F-FC49-9A72-6DEFC9E37D0F}" srcOrd="4" destOrd="0" presId="urn:microsoft.com/office/officeart/2005/8/layout/hierarchy3"/>
    <dgm:cxn modelId="{E41C7E8F-05E4-564E-8F38-FF7915926833}" type="presParOf" srcId="{EA89040F-A701-0B47-83A1-6822F135B0BE}" destId="{493AF421-0006-744A-A5E0-17DAE4188D01}" srcOrd="5" destOrd="0" presId="urn:microsoft.com/office/officeart/2005/8/layout/hierarchy3"/>
    <dgm:cxn modelId="{A4A9A263-CB92-0E4B-97F6-4219EDC02CD7}" type="presParOf" srcId="{EA89040F-A701-0B47-83A1-6822F135B0BE}" destId="{6989FFFA-8789-DF46-86A7-EC3D84350DCE}" srcOrd="6" destOrd="0" presId="urn:microsoft.com/office/officeart/2005/8/layout/hierarchy3"/>
    <dgm:cxn modelId="{E726E844-346D-1847-A94B-1A103AFA32F8}" type="presParOf" srcId="{EA89040F-A701-0B47-83A1-6822F135B0BE}" destId="{7D6021F4-A19D-AE4D-965E-202AD8EC9868}" srcOrd="7" destOrd="0" presId="urn:microsoft.com/office/officeart/2005/8/layout/hierarchy3"/>
    <dgm:cxn modelId="{8D5100F3-2D96-5840-8C7F-9920588792F4}" type="presParOf" srcId="{EA89040F-A701-0B47-83A1-6822F135B0BE}" destId="{D9D565A6-C0F2-2442-8E86-C4283CA8AE3F}" srcOrd="8" destOrd="0" presId="urn:microsoft.com/office/officeart/2005/8/layout/hierarchy3"/>
    <dgm:cxn modelId="{E985F30D-E650-6D4F-90DE-6A9FAAE77C78}" type="presParOf" srcId="{EA89040F-A701-0B47-83A1-6822F135B0BE}" destId="{E9080D2A-C723-D543-A903-B8D9039A1FFB}" srcOrd="9" destOrd="0" presId="urn:microsoft.com/office/officeart/2005/8/layout/hierarchy3"/>
    <dgm:cxn modelId="{169428D3-1902-634D-815F-5B4E468E75EC}" type="presParOf" srcId="{EA89040F-A701-0B47-83A1-6822F135B0BE}" destId="{70EC64ED-D61F-8542-9D71-5E65E548BF73}" srcOrd="10" destOrd="0" presId="urn:microsoft.com/office/officeart/2005/8/layout/hierarchy3"/>
    <dgm:cxn modelId="{E51259A2-B4FC-6541-9CAF-45DB396FEBFA}" type="presParOf" srcId="{EA89040F-A701-0B47-83A1-6822F135B0BE}" destId="{3F2F6B16-2F28-A74C-82B5-A8A4F351371D}" srcOrd="1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F7E3BE5-FEFC-4C49-AD03-337104F37268}" type="doc">
      <dgm:prSet loTypeId="urn:microsoft.com/office/officeart/2005/8/layout/hierarchy3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167A92A-D1CF-4D43-989A-03792C994700}">
      <dgm:prSet phldrT="[Text]" custT="1"/>
      <dgm:spPr/>
      <dgm:t>
        <a:bodyPr/>
        <a:lstStyle/>
        <a:p>
          <a:r>
            <a:rPr lang="en-US" sz="1500" dirty="0" err="1" smtClean="0"/>
            <a:t>AbsentEvents</a:t>
          </a:r>
          <a:endParaRPr lang="en-US" sz="1500" dirty="0"/>
        </a:p>
      </dgm:t>
    </dgm:pt>
    <dgm:pt modelId="{666AFFDB-F82F-E14F-ADDB-0E485C375310}" type="parTrans" cxnId="{6083DDFE-1AAC-284E-8238-127C44D5192E}">
      <dgm:prSet/>
      <dgm:spPr/>
      <dgm:t>
        <a:bodyPr/>
        <a:lstStyle/>
        <a:p>
          <a:endParaRPr lang="en-US"/>
        </a:p>
      </dgm:t>
    </dgm:pt>
    <dgm:pt modelId="{25CDAD5A-0A65-3D46-9BE3-AEB83A46BC9B}" type="sibTrans" cxnId="{6083DDFE-1AAC-284E-8238-127C44D5192E}">
      <dgm:prSet/>
      <dgm:spPr/>
      <dgm:t>
        <a:bodyPr/>
        <a:lstStyle/>
        <a:p>
          <a:endParaRPr lang="en-US"/>
        </a:p>
      </dgm:t>
    </dgm:pt>
    <dgm:pt modelId="{DFAD8F98-4E6A-024A-90A8-FF9F8D31E13A}">
      <dgm:prSet phldrT="[Text]" custT="1"/>
      <dgm:spPr>
        <a:solidFill>
          <a:srgbClr val="F2F2F2">
            <a:alpha val="90000"/>
          </a:srgbClr>
        </a:solidFill>
        <a:ln w="38100" cmpd="sng">
          <a:solidFill>
            <a:srgbClr val="E46C0A"/>
          </a:solidFill>
        </a:ln>
      </dgm:spPr>
      <dgm:t>
        <a:bodyPr/>
        <a:lstStyle/>
        <a:p>
          <a:r>
            <a:rPr lang="en-US" sz="1000" dirty="0" err="1" smtClean="0"/>
            <a:t>AbsentEventId</a:t>
          </a:r>
          <a:endParaRPr lang="en-US" sz="1000" dirty="0"/>
        </a:p>
      </dgm:t>
    </dgm:pt>
    <dgm:pt modelId="{02F03E8A-3B53-1946-9014-08191B2CAA2D}" type="parTrans" cxnId="{C7290026-D011-164B-A074-4D01578C16D8}">
      <dgm:prSet/>
      <dgm:spPr/>
      <dgm:t>
        <a:bodyPr/>
        <a:lstStyle/>
        <a:p>
          <a:endParaRPr lang="en-US"/>
        </a:p>
      </dgm:t>
    </dgm:pt>
    <dgm:pt modelId="{27FB361A-11C3-9844-B895-554A72E426EE}" type="sibTrans" cxnId="{C7290026-D011-164B-A074-4D01578C16D8}">
      <dgm:prSet/>
      <dgm:spPr/>
      <dgm:t>
        <a:bodyPr/>
        <a:lstStyle/>
        <a:p>
          <a:endParaRPr lang="en-US"/>
        </a:p>
      </dgm:t>
    </dgm:pt>
    <dgm:pt modelId="{EC050B84-B1FC-874D-ABD2-1EB184AF39E6}">
      <dgm:prSet phldrT="[Text]" custT="1"/>
      <dgm:spPr/>
      <dgm:t>
        <a:bodyPr/>
        <a:lstStyle/>
        <a:p>
          <a:r>
            <a:rPr lang="en-US" sz="1000" dirty="0" err="1" smtClean="0"/>
            <a:t>AbsentDateText</a:t>
          </a:r>
          <a:endParaRPr lang="en-US" sz="1000" dirty="0" smtClean="0"/>
        </a:p>
      </dgm:t>
    </dgm:pt>
    <dgm:pt modelId="{81241C2C-1968-9A49-BCC6-85D62B1F5C5E}" type="parTrans" cxnId="{4254019F-0C1C-1A43-9A6B-41A6175B236A}">
      <dgm:prSet/>
      <dgm:spPr/>
      <dgm:t>
        <a:bodyPr/>
        <a:lstStyle/>
        <a:p>
          <a:endParaRPr lang="en-US"/>
        </a:p>
      </dgm:t>
    </dgm:pt>
    <dgm:pt modelId="{F0D1ADBB-F967-6D42-BBF9-B166C2A4706B}" type="sibTrans" cxnId="{4254019F-0C1C-1A43-9A6B-41A6175B236A}">
      <dgm:prSet/>
      <dgm:spPr/>
      <dgm:t>
        <a:bodyPr/>
        <a:lstStyle/>
        <a:p>
          <a:endParaRPr lang="en-US"/>
        </a:p>
      </dgm:t>
    </dgm:pt>
    <dgm:pt modelId="{F0B3E593-CA1C-0542-8A9F-13F9E025C5E8}">
      <dgm:prSet phldrT="[Text]" custT="1"/>
      <dgm:spPr/>
      <dgm:t>
        <a:bodyPr/>
        <a:lstStyle/>
        <a:p>
          <a:r>
            <a:rPr lang="en-US" sz="1000" dirty="0" err="1" smtClean="0"/>
            <a:t>TableName</a:t>
          </a:r>
          <a:endParaRPr lang="en-US" sz="1000" dirty="0" smtClean="0"/>
        </a:p>
      </dgm:t>
    </dgm:pt>
    <dgm:pt modelId="{5304CEF1-2AC9-C04E-BCF9-FBC4D1F8E503}" type="parTrans" cxnId="{7CBD2F4F-428B-3C49-85AB-DB0050A34774}">
      <dgm:prSet/>
      <dgm:spPr/>
      <dgm:t>
        <a:bodyPr/>
        <a:lstStyle/>
        <a:p>
          <a:endParaRPr lang="en-US"/>
        </a:p>
      </dgm:t>
    </dgm:pt>
    <dgm:pt modelId="{814771DF-7BC7-D04E-A34C-50244D9D0821}" type="sibTrans" cxnId="{7CBD2F4F-428B-3C49-85AB-DB0050A34774}">
      <dgm:prSet/>
      <dgm:spPr/>
      <dgm:t>
        <a:bodyPr/>
        <a:lstStyle/>
        <a:p>
          <a:endParaRPr lang="en-US"/>
        </a:p>
      </dgm:t>
    </dgm:pt>
    <dgm:pt modelId="{F573E34A-5301-AC41-8C9F-AFD8D6F5E1EE}">
      <dgm:prSet phldrT="[Text]" custT="1"/>
      <dgm:spPr/>
      <dgm:t>
        <a:bodyPr/>
        <a:lstStyle/>
        <a:p>
          <a:r>
            <a:rPr lang="en-US" sz="1000" dirty="0" err="1" smtClean="0"/>
            <a:t>FieldName</a:t>
          </a:r>
          <a:endParaRPr lang="en-US" sz="1000" dirty="0" smtClean="0"/>
        </a:p>
      </dgm:t>
    </dgm:pt>
    <dgm:pt modelId="{5DDA1755-5AB5-0645-95FF-A33B3E4DC766}" type="parTrans" cxnId="{332DA5F1-D09D-2A4F-8B48-F91F5DB4B06F}">
      <dgm:prSet/>
      <dgm:spPr/>
      <dgm:t>
        <a:bodyPr/>
        <a:lstStyle/>
        <a:p>
          <a:endParaRPr lang="en-US"/>
        </a:p>
      </dgm:t>
    </dgm:pt>
    <dgm:pt modelId="{19A4FC2D-EEAA-AF44-BE95-31CFDC54426C}" type="sibTrans" cxnId="{332DA5F1-D09D-2A4F-8B48-F91F5DB4B06F}">
      <dgm:prSet/>
      <dgm:spPr/>
      <dgm:t>
        <a:bodyPr/>
        <a:lstStyle/>
        <a:p>
          <a:endParaRPr lang="en-US"/>
        </a:p>
      </dgm:t>
    </dgm:pt>
    <dgm:pt modelId="{08187681-5B06-194F-B17B-AE1E9DC36FCB}">
      <dgm:prSet phldrT="[Text]" custT="1"/>
      <dgm:spPr/>
      <dgm:t>
        <a:bodyPr/>
        <a:lstStyle/>
        <a:p>
          <a:r>
            <a:rPr lang="en-US" sz="1000" dirty="0" err="1" smtClean="0"/>
            <a:t>FieldValue</a:t>
          </a:r>
          <a:endParaRPr lang="en-US" sz="1000" dirty="0" smtClean="0"/>
        </a:p>
      </dgm:t>
    </dgm:pt>
    <dgm:pt modelId="{0E9694FD-EC9A-CF47-A633-DA367D0D609C}" type="parTrans" cxnId="{6B37A0C5-7252-594C-86ED-9321359C4E2B}">
      <dgm:prSet/>
      <dgm:spPr/>
      <dgm:t>
        <a:bodyPr/>
        <a:lstStyle/>
        <a:p>
          <a:endParaRPr lang="en-US"/>
        </a:p>
      </dgm:t>
    </dgm:pt>
    <dgm:pt modelId="{1D9489E9-2F7B-EF4E-8B9B-2F81CACEABB0}" type="sibTrans" cxnId="{6B37A0C5-7252-594C-86ED-9321359C4E2B}">
      <dgm:prSet/>
      <dgm:spPr/>
      <dgm:t>
        <a:bodyPr/>
        <a:lstStyle/>
        <a:p>
          <a:endParaRPr lang="en-US"/>
        </a:p>
      </dgm:t>
    </dgm:pt>
    <dgm:pt modelId="{92C5A500-CAD5-4C4A-9CE1-A4CD705FC208}">
      <dgm:prSet phldrT="[Text]" custT="1"/>
      <dgm:spPr/>
      <dgm:t>
        <a:bodyPr/>
        <a:lstStyle/>
        <a:p>
          <a:r>
            <a:rPr lang="en-US" sz="1000" dirty="0" err="1" smtClean="0"/>
            <a:t>AbsentReason</a:t>
          </a:r>
          <a:endParaRPr lang="en-US" sz="1000" dirty="0" smtClean="0"/>
        </a:p>
      </dgm:t>
    </dgm:pt>
    <dgm:pt modelId="{85E52CE1-FEC8-5F40-8FF4-699031E37AA1}" type="parTrans" cxnId="{75A13B37-D5F1-CB40-A68D-E4A45AE2AF30}">
      <dgm:prSet/>
      <dgm:spPr/>
      <dgm:t>
        <a:bodyPr/>
        <a:lstStyle/>
        <a:p>
          <a:endParaRPr lang="en-US"/>
        </a:p>
      </dgm:t>
    </dgm:pt>
    <dgm:pt modelId="{34FE95D0-1DBF-C44E-A3CB-CFD76344B774}" type="sibTrans" cxnId="{75A13B37-D5F1-CB40-A68D-E4A45AE2AF30}">
      <dgm:prSet/>
      <dgm:spPr/>
      <dgm:t>
        <a:bodyPr/>
        <a:lstStyle/>
        <a:p>
          <a:endParaRPr lang="en-US"/>
        </a:p>
      </dgm:t>
    </dgm:pt>
    <dgm:pt modelId="{1DBBAE33-A7AD-9A44-8EEB-F6026A5761D3}">
      <dgm:prSet phldrT="[Text]" custT="1"/>
      <dgm:spPr/>
      <dgm:t>
        <a:bodyPr/>
        <a:lstStyle/>
        <a:p>
          <a:r>
            <a:rPr lang="en-US" sz="1000" dirty="0" err="1" smtClean="0"/>
            <a:t>AbsentQuality</a:t>
          </a:r>
          <a:endParaRPr lang="en-US" sz="1000" dirty="0" smtClean="0"/>
        </a:p>
      </dgm:t>
    </dgm:pt>
    <dgm:pt modelId="{9421D49E-C544-3F47-8F9D-EBE18E5DFCED}" type="parTrans" cxnId="{B20ED95B-EE05-434D-8046-4AFF3E297B12}">
      <dgm:prSet/>
      <dgm:spPr/>
      <dgm:t>
        <a:bodyPr/>
        <a:lstStyle/>
        <a:p>
          <a:endParaRPr lang="en-US"/>
        </a:p>
      </dgm:t>
    </dgm:pt>
    <dgm:pt modelId="{2A2DA6F0-1627-F34C-8BBD-538D7F5E9339}" type="sibTrans" cxnId="{B20ED95B-EE05-434D-8046-4AFF3E297B12}">
      <dgm:prSet/>
      <dgm:spPr/>
      <dgm:t>
        <a:bodyPr/>
        <a:lstStyle/>
        <a:p>
          <a:endParaRPr lang="en-US"/>
        </a:p>
      </dgm:t>
    </dgm:pt>
    <dgm:pt modelId="{D134D058-AD7D-E345-BF19-27163536373E}" type="pres">
      <dgm:prSet presAssocID="{5F7E3BE5-FEFC-4C49-AD03-337104F37268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3986870A-D20F-3D4B-8CBC-90E7FEEFCC16}" type="pres">
      <dgm:prSet presAssocID="{0167A92A-D1CF-4D43-989A-03792C994700}" presName="root" presStyleCnt="0"/>
      <dgm:spPr/>
    </dgm:pt>
    <dgm:pt modelId="{C37AA31D-B0C6-5C4C-B228-76A1EFA54D09}" type="pres">
      <dgm:prSet presAssocID="{0167A92A-D1CF-4D43-989A-03792C994700}" presName="rootComposite" presStyleCnt="0"/>
      <dgm:spPr/>
    </dgm:pt>
    <dgm:pt modelId="{ED879B03-25E6-F64D-ADA9-8FA0DA03F9FB}" type="pres">
      <dgm:prSet presAssocID="{0167A92A-D1CF-4D43-989A-03792C994700}" presName="rootText" presStyleLbl="node1" presStyleIdx="0" presStyleCnt="1" custScaleX="180953" custScaleY="82495" custLinFactNeighborX="-80114" custLinFactNeighborY="2210"/>
      <dgm:spPr/>
      <dgm:t>
        <a:bodyPr/>
        <a:lstStyle/>
        <a:p>
          <a:endParaRPr lang="en-US"/>
        </a:p>
      </dgm:t>
    </dgm:pt>
    <dgm:pt modelId="{F27FD63D-AEE5-FE46-BE4D-D1B87485A892}" type="pres">
      <dgm:prSet presAssocID="{0167A92A-D1CF-4D43-989A-03792C994700}" presName="rootConnector" presStyleLbl="node1" presStyleIdx="0" presStyleCnt="1"/>
      <dgm:spPr/>
      <dgm:t>
        <a:bodyPr/>
        <a:lstStyle/>
        <a:p>
          <a:endParaRPr lang="en-US"/>
        </a:p>
      </dgm:t>
    </dgm:pt>
    <dgm:pt modelId="{8F6FA0B8-C35F-4D4E-88C8-2A7DFEB76B64}" type="pres">
      <dgm:prSet presAssocID="{0167A92A-D1CF-4D43-989A-03792C994700}" presName="childShape" presStyleCnt="0"/>
      <dgm:spPr/>
    </dgm:pt>
    <dgm:pt modelId="{9BD4FAB1-808B-FF4C-B5F7-A1DE62612EF5}" type="pres">
      <dgm:prSet presAssocID="{02F03E8A-3B53-1946-9014-08191B2CAA2D}" presName="Name13" presStyleLbl="parChTrans1D2" presStyleIdx="0" presStyleCnt="7"/>
      <dgm:spPr/>
      <dgm:t>
        <a:bodyPr/>
        <a:lstStyle/>
        <a:p>
          <a:endParaRPr lang="en-US"/>
        </a:p>
      </dgm:t>
    </dgm:pt>
    <dgm:pt modelId="{2C9B4083-E4E9-9744-BBAC-34419D6EBAC3}" type="pres">
      <dgm:prSet presAssocID="{DFAD8F98-4E6A-024A-90A8-FF9F8D31E13A}" presName="childText" presStyleLbl="bgAcc1" presStyleIdx="0" presStyleCnt="7" custScaleX="161986" custScaleY="77672" custLinFactX="-13279" custLinFactNeighborX="-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B1895D-7AAD-E64D-82F3-BE33339DDF3A}" type="pres">
      <dgm:prSet presAssocID="{81241C2C-1968-9A49-BCC6-85D62B1F5C5E}" presName="Name13" presStyleLbl="parChTrans1D2" presStyleIdx="1" presStyleCnt="7"/>
      <dgm:spPr/>
      <dgm:t>
        <a:bodyPr/>
        <a:lstStyle/>
        <a:p>
          <a:endParaRPr lang="en-US"/>
        </a:p>
      </dgm:t>
    </dgm:pt>
    <dgm:pt modelId="{87C0CFD2-E375-5143-850F-49E3C6C73538}" type="pres">
      <dgm:prSet presAssocID="{EC050B84-B1FC-874D-ABD2-1EB184AF39E6}" presName="childText" presStyleLbl="bgAcc1" presStyleIdx="1" presStyleCnt="7" custScaleX="161986" custScaleY="77672" custLinFactX="-13279" custLinFactNeighborX="-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8CCC85-CCCE-9C4B-AA00-59B3527C6C3E}" type="pres">
      <dgm:prSet presAssocID="{5304CEF1-2AC9-C04E-BCF9-FBC4D1F8E503}" presName="Name13" presStyleLbl="parChTrans1D2" presStyleIdx="2" presStyleCnt="7"/>
      <dgm:spPr/>
      <dgm:t>
        <a:bodyPr/>
        <a:lstStyle/>
        <a:p>
          <a:endParaRPr lang="en-US"/>
        </a:p>
      </dgm:t>
    </dgm:pt>
    <dgm:pt modelId="{802C9121-7572-B547-B5BD-EE61A5E15953}" type="pres">
      <dgm:prSet presAssocID="{F0B3E593-CA1C-0542-8A9F-13F9E025C5E8}" presName="childText" presStyleLbl="bgAcc1" presStyleIdx="2" presStyleCnt="7" custScaleX="161986" custScaleY="77672" custLinFactX="-13279" custLinFactNeighborX="-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3ECC44B-A744-174D-A7EC-146DB1B39825}" type="pres">
      <dgm:prSet presAssocID="{5DDA1755-5AB5-0645-95FF-A33B3E4DC766}" presName="Name13" presStyleLbl="parChTrans1D2" presStyleIdx="3" presStyleCnt="7"/>
      <dgm:spPr/>
      <dgm:t>
        <a:bodyPr/>
        <a:lstStyle/>
        <a:p>
          <a:endParaRPr lang="en-US"/>
        </a:p>
      </dgm:t>
    </dgm:pt>
    <dgm:pt modelId="{6002539A-AE60-1B49-A770-EF3F586F51B2}" type="pres">
      <dgm:prSet presAssocID="{F573E34A-5301-AC41-8C9F-AFD8D6F5E1EE}" presName="childText" presStyleLbl="bgAcc1" presStyleIdx="3" presStyleCnt="7" custScaleX="161986" custScaleY="77672" custLinFactX="-13279" custLinFactNeighborX="-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9DFF91-7F96-E64C-9824-820D71719154}" type="pres">
      <dgm:prSet presAssocID="{0E9694FD-EC9A-CF47-A633-DA367D0D609C}" presName="Name13" presStyleLbl="parChTrans1D2" presStyleIdx="4" presStyleCnt="7"/>
      <dgm:spPr/>
      <dgm:t>
        <a:bodyPr/>
        <a:lstStyle/>
        <a:p>
          <a:endParaRPr lang="en-US"/>
        </a:p>
      </dgm:t>
    </dgm:pt>
    <dgm:pt modelId="{6FBD3EDE-D19E-8B4B-B02D-6DD3DDB19321}" type="pres">
      <dgm:prSet presAssocID="{08187681-5B06-194F-B17B-AE1E9DC36FCB}" presName="childText" presStyleLbl="bgAcc1" presStyleIdx="4" presStyleCnt="7" custScaleX="161986" custScaleY="77672" custLinFactY="-153809" custLinFactNeighborX="56612" custLinFactNeighborY="-2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6A6FEEC-44FE-284F-A02B-5D07493229D0}" type="pres">
      <dgm:prSet presAssocID="{85E52CE1-FEC8-5F40-8FF4-699031E37AA1}" presName="Name13" presStyleLbl="parChTrans1D2" presStyleIdx="5" presStyleCnt="7"/>
      <dgm:spPr/>
      <dgm:t>
        <a:bodyPr/>
        <a:lstStyle/>
        <a:p>
          <a:endParaRPr lang="en-US"/>
        </a:p>
      </dgm:t>
    </dgm:pt>
    <dgm:pt modelId="{C56D8FA8-71D3-8C41-B6CD-467514CD5273}" type="pres">
      <dgm:prSet presAssocID="{92C5A500-CAD5-4C4A-9CE1-A4CD705FC208}" presName="childText" presStyleLbl="bgAcc1" presStyleIdx="5" presStyleCnt="7" custScaleX="161986" custScaleY="77672" custLinFactY="-153809" custLinFactNeighborX="56612" custLinFactNeighborY="-2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F1539E5-509F-524D-A98C-7B46464B5112}" type="pres">
      <dgm:prSet presAssocID="{9421D49E-C544-3F47-8F9D-EBE18E5DFCED}" presName="Name13" presStyleLbl="parChTrans1D2" presStyleIdx="6" presStyleCnt="7"/>
      <dgm:spPr/>
      <dgm:t>
        <a:bodyPr/>
        <a:lstStyle/>
        <a:p>
          <a:endParaRPr lang="en-US"/>
        </a:p>
      </dgm:t>
    </dgm:pt>
    <dgm:pt modelId="{333635BE-31B5-A24A-88CC-2A60783029DB}" type="pres">
      <dgm:prSet presAssocID="{1DBBAE33-A7AD-9A44-8EEB-F6026A5761D3}" presName="childText" presStyleLbl="bgAcc1" presStyleIdx="6" presStyleCnt="7" custScaleX="161986" custScaleY="77672" custLinFactY="-153809" custLinFactNeighborX="56612" custLinFactNeighborY="-2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D5306A7-5466-A145-A3AD-84652618D9BC}" type="presOf" srcId="{1DBBAE33-A7AD-9A44-8EEB-F6026A5761D3}" destId="{333635BE-31B5-A24A-88CC-2A60783029DB}" srcOrd="0" destOrd="0" presId="urn:microsoft.com/office/officeart/2005/8/layout/hierarchy3"/>
    <dgm:cxn modelId="{33E0F8CB-5A96-E842-8D3D-D6D5AFF7ADAA}" type="presOf" srcId="{0167A92A-D1CF-4D43-989A-03792C994700}" destId="{F27FD63D-AEE5-FE46-BE4D-D1B87485A892}" srcOrd="1" destOrd="0" presId="urn:microsoft.com/office/officeart/2005/8/layout/hierarchy3"/>
    <dgm:cxn modelId="{D1F3CCBF-097A-5748-A4E2-91983C9F16DF}" type="presOf" srcId="{08187681-5B06-194F-B17B-AE1E9DC36FCB}" destId="{6FBD3EDE-D19E-8B4B-B02D-6DD3DDB19321}" srcOrd="0" destOrd="0" presId="urn:microsoft.com/office/officeart/2005/8/layout/hierarchy3"/>
    <dgm:cxn modelId="{064BC920-433C-304B-A72A-C3B72E94E9B2}" type="presOf" srcId="{5DDA1755-5AB5-0645-95FF-A33B3E4DC766}" destId="{B3ECC44B-A744-174D-A7EC-146DB1B39825}" srcOrd="0" destOrd="0" presId="urn:microsoft.com/office/officeart/2005/8/layout/hierarchy3"/>
    <dgm:cxn modelId="{434B0824-C26A-3A43-BE72-3A7C089ACC43}" type="presOf" srcId="{F573E34A-5301-AC41-8C9F-AFD8D6F5E1EE}" destId="{6002539A-AE60-1B49-A770-EF3F586F51B2}" srcOrd="0" destOrd="0" presId="urn:microsoft.com/office/officeart/2005/8/layout/hierarchy3"/>
    <dgm:cxn modelId="{4254019F-0C1C-1A43-9A6B-41A6175B236A}" srcId="{0167A92A-D1CF-4D43-989A-03792C994700}" destId="{EC050B84-B1FC-874D-ABD2-1EB184AF39E6}" srcOrd="1" destOrd="0" parTransId="{81241C2C-1968-9A49-BCC6-85D62B1F5C5E}" sibTransId="{F0D1ADBB-F967-6D42-BBF9-B166C2A4706B}"/>
    <dgm:cxn modelId="{0F3CD071-53DA-594F-A1DB-AB3F39E74028}" type="presOf" srcId="{5F7E3BE5-FEFC-4C49-AD03-337104F37268}" destId="{D134D058-AD7D-E345-BF19-27163536373E}" srcOrd="0" destOrd="0" presId="urn:microsoft.com/office/officeart/2005/8/layout/hierarchy3"/>
    <dgm:cxn modelId="{A9B652D1-D0B1-AB46-B44D-D2FC71CD1838}" type="presOf" srcId="{0167A92A-D1CF-4D43-989A-03792C994700}" destId="{ED879B03-25E6-F64D-ADA9-8FA0DA03F9FB}" srcOrd="0" destOrd="0" presId="urn:microsoft.com/office/officeart/2005/8/layout/hierarchy3"/>
    <dgm:cxn modelId="{6083DDFE-1AAC-284E-8238-127C44D5192E}" srcId="{5F7E3BE5-FEFC-4C49-AD03-337104F37268}" destId="{0167A92A-D1CF-4D43-989A-03792C994700}" srcOrd="0" destOrd="0" parTransId="{666AFFDB-F82F-E14F-ADDB-0E485C375310}" sibTransId="{25CDAD5A-0A65-3D46-9BE3-AEB83A46BC9B}"/>
    <dgm:cxn modelId="{6B37A0C5-7252-594C-86ED-9321359C4E2B}" srcId="{0167A92A-D1CF-4D43-989A-03792C994700}" destId="{08187681-5B06-194F-B17B-AE1E9DC36FCB}" srcOrd="4" destOrd="0" parTransId="{0E9694FD-EC9A-CF47-A633-DA367D0D609C}" sibTransId="{1D9489E9-2F7B-EF4E-8B9B-2F81CACEABB0}"/>
    <dgm:cxn modelId="{E7A07C3C-E612-8E4D-BAA0-F5AE2EEC9DD9}" type="presOf" srcId="{F0B3E593-CA1C-0542-8A9F-13F9E025C5E8}" destId="{802C9121-7572-B547-B5BD-EE61A5E15953}" srcOrd="0" destOrd="0" presId="urn:microsoft.com/office/officeart/2005/8/layout/hierarchy3"/>
    <dgm:cxn modelId="{EB02FA8F-F3C3-8043-B4B3-655F82F1F73A}" type="presOf" srcId="{85E52CE1-FEC8-5F40-8FF4-699031E37AA1}" destId="{06A6FEEC-44FE-284F-A02B-5D07493229D0}" srcOrd="0" destOrd="0" presId="urn:microsoft.com/office/officeart/2005/8/layout/hierarchy3"/>
    <dgm:cxn modelId="{4194F5CF-9F6E-8345-BA4B-9B7C949B7AC4}" type="presOf" srcId="{0E9694FD-EC9A-CF47-A633-DA367D0D609C}" destId="{A69DFF91-7F96-E64C-9824-820D71719154}" srcOrd="0" destOrd="0" presId="urn:microsoft.com/office/officeart/2005/8/layout/hierarchy3"/>
    <dgm:cxn modelId="{873EB78A-6AD2-6D4A-9029-014E02DF77AE}" type="presOf" srcId="{92C5A500-CAD5-4C4A-9CE1-A4CD705FC208}" destId="{C56D8FA8-71D3-8C41-B6CD-467514CD5273}" srcOrd="0" destOrd="0" presId="urn:microsoft.com/office/officeart/2005/8/layout/hierarchy3"/>
    <dgm:cxn modelId="{B20ED95B-EE05-434D-8046-4AFF3E297B12}" srcId="{0167A92A-D1CF-4D43-989A-03792C994700}" destId="{1DBBAE33-A7AD-9A44-8EEB-F6026A5761D3}" srcOrd="6" destOrd="0" parTransId="{9421D49E-C544-3F47-8F9D-EBE18E5DFCED}" sibTransId="{2A2DA6F0-1627-F34C-8BBD-538D7F5E9339}"/>
    <dgm:cxn modelId="{747D854F-16A5-3C45-97BE-93D6C31FD854}" type="presOf" srcId="{EC050B84-B1FC-874D-ABD2-1EB184AF39E6}" destId="{87C0CFD2-E375-5143-850F-49E3C6C73538}" srcOrd="0" destOrd="0" presId="urn:microsoft.com/office/officeart/2005/8/layout/hierarchy3"/>
    <dgm:cxn modelId="{6CFB43A5-4D8D-F848-B14B-FE59CD6094FF}" type="presOf" srcId="{5304CEF1-2AC9-C04E-BCF9-FBC4D1F8E503}" destId="{4E8CCC85-CCCE-9C4B-AA00-59B3527C6C3E}" srcOrd="0" destOrd="0" presId="urn:microsoft.com/office/officeart/2005/8/layout/hierarchy3"/>
    <dgm:cxn modelId="{9867AE83-1252-3247-9BC0-ECBEE68AD403}" type="presOf" srcId="{DFAD8F98-4E6A-024A-90A8-FF9F8D31E13A}" destId="{2C9B4083-E4E9-9744-BBAC-34419D6EBAC3}" srcOrd="0" destOrd="0" presId="urn:microsoft.com/office/officeart/2005/8/layout/hierarchy3"/>
    <dgm:cxn modelId="{A6FEB1A1-5F02-4444-B1D7-6119F08A7653}" type="presOf" srcId="{81241C2C-1968-9A49-BCC6-85D62B1F5C5E}" destId="{EFB1895D-7AAD-E64D-82F3-BE33339DDF3A}" srcOrd="0" destOrd="0" presId="urn:microsoft.com/office/officeart/2005/8/layout/hierarchy3"/>
    <dgm:cxn modelId="{C7290026-D011-164B-A074-4D01578C16D8}" srcId="{0167A92A-D1CF-4D43-989A-03792C994700}" destId="{DFAD8F98-4E6A-024A-90A8-FF9F8D31E13A}" srcOrd="0" destOrd="0" parTransId="{02F03E8A-3B53-1946-9014-08191B2CAA2D}" sibTransId="{27FB361A-11C3-9844-B895-554A72E426EE}"/>
    <dgm:cxn modelId="{7CBD2F4F-428B-3C49-85AB-DB0050A34774}" srcId="{0167A92A-D1CF-4D43-989A-03792C994700}" destId="{F0B3E593-CA1C-0542-8A9F-13F9E025C5E8}" srcOrd="2" destOrd="0" parTransId="{5304CEF1-2AC9-C04E-BCF9-FBC4D1F8E503}" sibTransId="{814771DF-7BC7-D04E-A34C-50244D9D0821}"/>
    <dgm:cxn modelId="{332DA5F1-D09D-2A4F-8B48-F91F5DB4B06F}" srcId="{0167A92A-D1CF-4D43-989A-03792C994700}" destId="{F573E34A-5301-AC41-8C9F-AFD8D6F5E1EE}" srcOrd="3" destOrd="0" parTransId="{5DDA1755-5AB5-0645-95FF-A33B3E4DC766}" sibTransId="{19A4FC2D-EEAA-AF44-BE95-31CFDC54426C}"/>
    <dgm:cxn modelId="{75A13B37-D5F1-CB40-A68D-E4A45AE2AF30}" srcId="{0167A92A-D1CF-4D43-989A-03792C994700}" destId="{92C5A500-CAD5-4C4A-9CE1-A4CD705FC208}" srcOrd="5" destOrd="0" parTransId="{85E52CE1-FEC8-5F40-8FF4-699031E37AA1}" sibTransId="{34FE95D0-1DBF-C44E-A3CB-CFD76344B774}"/>
    <dgm:cxn modelId="{10687381-6E0D-CB48-98CD-8EC05EBB1019}" type="presOf" srcId="{9421D49E-C544-3F47-8F9D-EBE18E5DFCED}" destId="{7F1539E5-509F-524D-A98C-7B46464B5112}" srcOrd="0" destOrd="0" presId="urn:microsoft.com/office/officeart/2005/8/layout/hierarchy3"/>
    <dgm:cxn modelId="{E5E3992F-7055-4C4B-B4BD-0A203116097B}" type="presOf" srcId="{02F03E8A-3B53-1946-9014-08191B2CAA2D}" destId="{9BD4FAB1-808B-FF4C-B5F7-A1DE62612EF5}" srcOrd="0" destOrd="0" presId="urn:microsoft.com/office/officeart/2005/8/layout/hierarchy3"/>
    <dgm:cxn modelId="{CF752587-CC77-2B47-9AB6-50729A2CE76B}" type="presParOf" srcId="{D134D058-AD7D-E345-BF19-27163536373E}" destId="{3986870A-D20F-3D4B-8CBC-90E7FEEFCC16}" srcOrd="0" destOrd="0" presId="urn:microsoft.com/office/officeart/2005/8/layout/hierarchy3"/>
    <dgm:cxn modelId="{D938C14C-307B-9142-95EB-AAE501A29087}" type="presParOf" srcId="{3986870A-D20F-3D4B-8CBC-90E7FEEFCC16}" destId="{C37AA31D-B0C6-5C4C-B228-76A1EFA54D09}" srcOrd="0" destOrd="0" presId="urn:microsoft.com/office/officeart/2005/8/layout/hierarchy3"/>
    <dgm:cxn modelId="{0A576ADE-FBDA-D340-BFD4-4B83DA022B61}" type="presParOf" srcId="{C37AA31D-B0C6-5C4C-B228-76A1EFA54D09}" destId="{ED879B03-25E6-F64D-ADA9-8FA0DA03F9FB}" srcOrd="0" destOrd="0" presId="urn:microsoft.com/office/officeart/2005/8/layout/hierarchy3"/>
    <dgm:cxn modelId="{4BD0DF24-48EA-3844-B7F7-D97CE7210261}" type="presParOf" srcId="{C37AA31D-B0C6-5C4C-B228-76A1EFA54D09}" destId="{F27FD63D-AEE5-FE46-BE4D-D1B87485A892}" srcOrd="1" destOrd="0" presId="urn:microsoft.com/office/officeart/2005/8/layout/hierarchy3"/>
    <dgm:cxn modelId="{3F83BFC3-C77E-B047-94DB-F6801B79F0FE}" type="presParOf" srcId="{3986870A-D20F-3D4B-8CBC-90E7FEEFCC16}" destId="{8F6FA0B8-C35F-4D4E-88C8-2A7DFEB76B64}" srcOrd="1" destOrd="0" presId="urn:microsoft.com/office/officeart/2005/8/layout/hierarchy3"/>
    <dgm:cxn modelId="{8B54D138-DBA4-BF44-B50C-FA3D71D93F5E}" type="presParOf" srcId="{8F6FA0B8-C35F-4D4E-88C8-2A7DFEB76B64}" destId="{9BD4FAB1-808B-FF4C-B5F7-A1DE62612EF5}" srcOrd="0" destOrd="0" presId="urn:microsoft.com/office/officeart/2005/8/layout/hierarchy3"/>
    <dgm:cxn modelId="{35383B72-253B-A24B-9B02-AD07F8B1EBD3}" type="presParOf" srcId="{8F6FA0B8-C35F-4D4E-88C8-2A7DFEB76B64}" destId="{2C9B4083-E4E9-9744-BBAC-34419D6EBAC3}" srcOrd="1" destOrd="0" presId="urn:microsoft.com/office/officeart/2005/8/layout/hierarchy3"/>
    <dgm:cxn modelId="{44F38696-B271-6043-84C4-6CFC43AE61B4}" type="presParOf" srcId="{8F6FA0B8-C35F-4D4E-88C8-2A7DFEB76B64}" destId="{EFB1895D-7AAD-E64D-82F3-BE33339DDF3A}" srcOrd="2" destOrd="0" presId="urn:microsoft.com/office/officeart/2005/8/layout/hierarchy3"/>
    <dgm:cxn modelId="{63DE196C-A8BA-B344-A156-C8A00C5F5AC8}" type="presParOf" srcId="{8F6FA0B8-C35F-4D4E-88C8-2A7DFEB76B64}" destId="{87C0CFD2-E375-5143-850F-49E3C6C73538}" srcOrd="3" destOrd="0" presId="urn:microsoft.com/office/officeart/2005/8/layout/hierarchy3"/>
    <dgm:cxn modelId="{9B37CBDE-4959-8949-9547-B93AA7F557AB}" type="presParOf" srcId="{8F6FA0B8-C35F-4D4E-88C8-2A7DFEB76B64}" destId="{4E8CCC85-CCCE-9C4B-AA00-59B3527C6C3E}" srcOrd="4" destOrd="0" presId="urn:microsoft.com/office/officeart/2005/8/layout/hierarchy3"/>
    <dgm:cxn modelId="{FBDDEFE1-5A46-0D47-806A-90F1F49E3E34}" type="presParOf" srcId="{8F6FA0B8-C35F-4D4E-88C8-2A7DFEB76B64}" destId="{802C9121-7572-B547-B5BD-EE61A5E15953}" srcOrd="5" destOrd="0" presId="urn:microsoft.com/office/officeart/2005/8/layout/hierarchy3"/>
    <dgm:cxn modelId="{0AA2F947-69D4-7D4E-90B1-407854AD2A29}" type="presParOf" srcId="{8F6FA0B8-C35F-4D4E-88C8-2A7DFEB76B64}" destId="{B3ECC44B-A744-174D-A7EC-146DB1B39825}" srcOrd="6" destOrd="0" presId="urn:microsoft.com/office/officeart/2005/8/layout/hierarchy3"/>
    <dgm:cxn modelId="{3671C4B0-6A3E-BD4C-AA98-180457D926E2}" type="presParOf" srcId="{8F6FA0B8-C35F-4D4E-88C8-2A7DFEB76B64}" destId="{6002539A-AE60-1B49-A770-EF3F586F51B2}" srcOrd="7" destOrd="0" presId="urn:microsoft.com/office/officeart/2005/8/layout/hierarchy3"/>
    <dgm:cxn modelId="{E4388C8A-0EFC-6746-A478-BBF87F1F736D}" type="presParOf" srcId="{8F6FA0B8-C35F-4D4E-88C8-2A7DFEB76B64}" destId="{A69DFF91-7F96-E64C-9824-820D71719154}" srcOrd="8" destOrd="0" presId="urn:microsoft.com/office/officeart/2005/8/layout/hierarchy3"/>
    <dgm:cxn modelId="{551E5C40-0204-EE42-9D8B-2C445514A687}" type="presParOf" srcId="{8F6FA0B8-C35F-4D4E-88C8-2A7DFEB76B64}" destId="{6FBD3EDE-D19E-8B4B-B02D-6DD3DDB19321}" srcOrd="9" destOrd="0" presId="urn:microsoft.com/office/officeart/2005/8/layout/hierarchy3"/>
    <dgm:cxn modelId="{D06964EE-3266-EE43-B432-CABEBB09D1C7}" type="presParOf" srcId="{8F6FA0B8-C35F-4D4E-88C8-2A7DFEB76B64}" destId="{06A6FEEC-44FE-284F-A02B-5D07493229D0}" srcOrd="10" destOrd="0" presId="urn:microsoft.com/office/officeart/2005/8/layout/hierarchy3"/>
    <dgm:cxn modelId="{C60B8AAE-C818-DD4C-8EE2-4DFD3D05561D}" type="presParOf" srcId="{8F6FA0B8-C35F-4D4E-88C8-2A7DFEB76B64}" destId="{C56D8FA8-71D3-8C41-B6CD-467514CD5273}" srcOrd="11" destOrd="0" presId="urn:microsoft.com/office/officeart/2005/8/layout/hierarchy3"/>
    <dgm:cxn modelId="{96EC84F6-6E9D-A548-A79C-3020D7AFD279}" type="presParOf" srcId="{8F6FA0B8-C35F-4D4E-88C8-2A7DFEB76B64}" destId="{7F1539E5-509F-524D-A98C-7B46464B5112}" srcOrd="12" destOrd="0" presId="urn:microsoft.com/office/officeart/2005/8/layout/hierarchy3"/>
    <dgm:cxn modelId="{A1A1CB37-5D00-E848-BBFE-F3209888EBD5}" type="presParOf" srcId="{8F6FA0B8-C35F-4D4E-88C8-2A7DFEB76B64}" destId="{333635BE-31B5-A24A-88CC-2A60783029DB}" srcOrd="1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3CD1C4E-6EB4-1A49-82D0-366A278940F9}" type="doc">
      <dgm:prSet loTypeId="urn:microsoft.com/office/officeart/2005/8/layout/hierarchy3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F67A2D7-2CF3-A441-8422-4E0E11637329}">
      <dgm:prSet phldrT="[Text]" custT="1"/>
      <dgm:spPr/>
      <dgm:t>
        <a:bodyPr/>
        <a:lstStyle/>
        <a:p>
          <a:r>
            <a:rPr lang="en-US" sz="1500" dirty="0" err="1" smtClean="0"/>
            <a:t>RadiationTherapy</a:t>
          </a:r>
          <a:endParaRPr lang="en-US" sz="1500" dirty="0"/>
        </a:p>
      </dgm:t>
    </dgm:pt>
    <dgm:pt modelId="{B24BE457-2243-AC41-B78E-6B680656ED70}" type="parTrans" cxnId="{6364F864-C6EB-4C4B-B5E3-8AB14530936C}">
      <dgm:prSet/>
      <dgm:spPr/>
      <dgm:t>
        <a:bodyPr/>
        <a:lstStyle/>
        <a:p>
          <a:endParaRPr lang="en-US"/>
        </a:p>
      </dgm:t>
    </dgm:pt>
    <dgm:pt modelId="{C7BBAD02-C4B8-CC4F-95BE-803DD3A05F8B}" type="sibTrans" cxnId="{6364F864-C6EB-4C4B-B5E3-8AB14530936C}">
      <dgm:prSet/>
      <dgm:spPr/>
      <dgm:t>
        <a:bodyPr/>
        <a:lstStyle/>
        <a:p>
          <a:endParaRPr lang="en-US"/>
        </a:p>
      </dgm:t>
    </dgm:pt>
    <dgm:pt modelId="{E3218DDF-201C-5B43-89B8-61417A543E47}">
      <dgm:prSet phldrT="[Text]" custT="1"/>
      <dgm:spPr>
        <a:ln w="38100" cmpd="sng">
          <a:solidFill>
            <a:srgbClr val="E46C0A"/>
          </a:solidFill>
        </a:ln>
      </dgm:spPr>
      <dgm:t>
        <a:bodyPr/>
        <a:lstStyle/>
        <a:p>
          <a:r>
            <a:rPr lang="en-US" sz="1000" dirty="0" err="1" smtClean="0"/>
            <a:t>RadiationTherapyId</a:t>
          </a:r>
          <a:endParaRPr lang="en-US" sz="1000" dirty="0"/>
        </a:p>
      </dgm:t>
    </dgm:pt>
    <dgm:pt modelId="{E75B20B2-C3EE-334D-9415-3976D98360F1}" type="parTrans" cxnId="{A496D17A-1A27-F745-9F61-5CFD55F27302}">
      <dgm:prSet/>
      <dgm:spPr/>
      <dgm:t>
        <a:bodyPr/>
        <a:lstStyle/>
        <a:p>
          <a:endParaRPr lang="en-US"/>
        </a:p>
      </dgm:t>
    </dgm:pt>
    <dgm:pt modelId="{EBAF1B7D-B267-DB46-8FBD-B6486D6120C8}" type="sibTrans" cxnId="{A496D17A-1A27-F745-9F61-5CFD55F27302}">
      <dgm:prSet/>
      <dgm:spPr/>
      <dgm:t>
        <a:bodyPr/>
        <a:lstStyle/>
        <a:p>
          <a:endParaRPr lang="en-US"/>
        </a:p>
      </dgm:t>
    </dgm:pt>
    <dgm:pt modelId="{A3213DEE-11A4-D640-A965-D61AE184F3A8}">
      <dgm:prSet phldrT="[Text]" custT="1"/>
      <dgm:spPr/>
      <dgm:t>
        <a:bodyPr/>
        <a:lstStyle/>
        <a:p>
          <a:r>
            <a:rPr lang="en-US" sz="1000" dirty="0" err="1" smtClean="0"/>
            <a:t>RadTxQuality</a:t>
          </a:r>
          <a:endParaRPr lang="en-US" sz="1000" dirty="0"/>
        </a:p>
      </dgm:t>
    </dgm:pt>
    <dgm:pt modelId="{DEFDB02C-1D78-BC4B-B3F2-35EB59FB712F}" type="parTrans" cxnId="{8A616066-D60A-4747-9CB1-70661A230FE5}">
      <dgm:prSet/>
      <dgm:spPr/>
      <dgm:t>
        <a:bodyPr/>
        <a:lstStyle/>
        <a:p>
          <a:endParaRPr lang="en-US"/>
        </a:p>
      </dgm:t>
    </dgm:pt>
    <dgm:pt modelId="{99687214-5EFA-3047-BEFF-1C61D0ED06F7}" type="sibTrans" cxnId="{8A616066-D60A-4747-9CB1-70661A230FE5}">
      <dgm:prSet/>
      <dgm:spPr/>
      <dgm:t>
        <a:bodyPr/>
        <a:lstStyle/>
        <a:p>
          <a:endParaRPr lang="en-US"/>
        </a:p>
      </dgm:t>
    </dgm:pt>
    <dgm:pt modelId="{731F706D-1A3B-B149-924C-952952A4F2BF}">
      <dgm:prSet phldrT="[Text]" custT="1"/>
      <dgm:spPr/>
      <dgm:t>
        <a:bodyPr/>
        <a:lstStyle/>
        <a:p>
          <a:r>
            <a:rPr lang="en-US" sz="1000" dirty="0" err="1" smtClean="0"/>
            <a:t>RadTxPending</a:t>
          </a:r>
          <a:endParaRPr lang="en-US" sz="1000" dirty="0"/>
        </a:p>
      </dgm:t>
    </dgm:pt>
    <dgm:pt modelId="{D1D54185-2362-E34E-AD82-2B7974A4DEA7}" type="parTrans" cxnId="{26C53020-5184-C941-B74D-8F0FC003A942}">
      <dgm:prSet/>
      <dgm:spPr/>
      <dgm:t>
        <a:bodyPr/>
        <a:lstStyle/>
        <a:p>
          <a:endParaRPr lang="en-US"/>
        </a:p>
      </dgm:t>
    </dgm:pt>
    <dgm:pt modelId="{C2FC5F69-ED11-9444-A98E-4653538AEA4F}" type="sibTrans" cxnId="{26C53020-5184-C941-B74D-8F0FC003A942}">
      <dgm:prSet/>
      <dgm:spPr/>
      <dgm:t>
        <a:bodyPr/>
        <a:lstStyle/>
        <a:p>
          <a:endParaRPr lang="en-US"/>
        </a:p>
      </dgm:t>
    </dgm:pt>
    <dgm:pt modelId="{403D5346-73C4-F148-A841-994257B2C5BE}">
      <dgm:prSet phldrT="[Text]" custT="1"/>
      <dgm:spPr/>
      <dgm:t>
        <a:bodyPr/>
        <a:lstStyle/>
        <a:p>
          <a:r>
            <a:rPr lang="en-US" sz="1000" dirty="0" err="1" smtClean="0"/>
            <a:t>RadTxDateText</a:t>
          </a:r>
          <a:endParaRPr lang="en-US" sz="1000" dirty="0"/>
        </a:p>
      </dgm:t>
    </dgm:pt>
    <dgm:pt modelId="{7FB751D8-799B-D544-A9D0-C1DF39A553F4}" type="parTrans" cxnId="{1FF64532-3772-2A48-8029-752AF7326AD7}">
      <dgm:prSet/>
      <dgm:spPr/>
      <dgm:t>
        <a:bodyPr/>
        <a:lstStyle/>
        <a:p>
          <a:endParaRPr lang="en-US"/>
        </a:p>
      </dgm:t>
    </dgm:pt>
    <dgm:pt modelId="{9D9543CD-9F7C-D047-AED0-A07C345296FB}" type="sibTrans" cxnId="{1FF64532-3772-2A48-8029-752AF7326AD7}">
      <dgm:prSet/>
      <dgm:spPr/>
      <dgm:t>
        <a:bodyPr/>
        <a:lstStyle/>
        <a:p>
          <a:endParaRPr lang="en-US"/>
        </a:p>
      </dgm:t>
    </dgm:pt>
    <dgm:pt modelId="{E56B65FF-BDD7-2A43-92B4-2393CF9DF991}">
      <dgm:prSet phldrT="[Text]" custT="1"/>
      <dgm:spPr/>
      <dgm:t>
        <a:bodyPr/>
        <a:lstStyle/>
        <a:p>
          <a:r>
            <a:rPr lang="en-US" sz="1000" dirty="0" err="1" smtClean="0"/>
            <a:t>RadTxType</a:t>
          </a:r>
          <a:endParaRPr lang="en-US" sz="1000" dirty="0"/>
        </a:p>
      </dgm:t>
    </dgm:pt>
    <dgm:pt modelId="{0D9BB4B6-FF49-4C4A-B49C-0BA1661DF295}" type="parTrans" cxnId="{4579B0B6-52D2-5043-A697-7D483711D949}">
      <dgm:prSet/>
      <dgm:spPr/>
      <dgm:t>
        <a:bodyPr/>
        <a:lstStyle/>
        <a:p>
          <a:endParaRPr lang="en-US"/>
        </a:p>
      </dgm:t>
    </dgm:pt>
    <dgm:pt modelId="{B0A36CA6-8144-6D43-AA2C-1A92C63527B2}" type="sibTrans" cxnId="{4579B0B6-52D2-5043-A697-7D483711D949}">
      <dgm:prSet/>
      <dgm:spPr/>
      <dgm:t>
        <a:bodyPr/>
        <a:lstStyle/>
        <a:p>
          <a:endParaRPr lang="en-US"/>
        </a:p>
      </dgm:t>
    </dgm:pt>
    <dgm:pt modelId="{7B840074-9BEE-C342-B0EF-2C19894C1E6C}">
      <dgm:prSet phldrT="[Text]" custT="1"/>
      <dgm:spPr/>
      <dgm:t>
        <a:bodyPr/>
        <a:lstStyle/>
        <a:p>
          <a:r>
            <a:rPr lang="en-US" sz="1000" dirty="0" err="1" smtClean="0"/>
            <a:t>RadTxDisease</a:t>
          </a:r>
          <a:endParaRPr lang="en-US" sz="1000" dirty="0"/>
        </a:p>
      </dgm:t>
    </dgm:pt>
    <dgm:pt modelId="{943E632B-E774-D94F-B279-18471682FC63}" type="parTrans" cxnId="{EEB20174-456B-7441-B74D-DBFDA0FE1B06}">
      <dgm:prSet/>
      <dgm:spPr/>
      <dgm:t>
        <a:bodyPr/>
        <a:lstStyle/>
        <a:p>
          <a:endParaRPr lang="en-US"/>
        </a:p>
      </dgm:t>
    </dgm:pt>
    <dgm:pt modelId="{6F48465B-75DC-2D48-BF10-B843CE6E98BC}" type="sibTrans" cxnId="{EEB20174-456B-7441-B74D-DBFDA0FE1B06}">
      <dgm:prSet/>
      <dgm:spPr/>
      <dgm:t>
        <a:bodyPr/>
        <a:lstStyle/>
        <a:p>
          <a:endParaRPr lang="en-US"/>
        </a:p>
      </dgm:t>
    </dgm:pt>
    <dgm:pt modelId="{86B41347-13DC-A24E-82CD-4786FB92B62C}">
      <dgm:prSet phldrT="[Text]" custT="1"/>
      <dgm:spPr/>
      <dgm:t>
        <a:bodyPr/>
        <a:lstStyle/>
        <a:p>
          <a:r>
            <a:rPr lang="en-US" sz="1000" dirty="0" err="1" smtClean="0"/>
            <a:t>RadTxIndication</a:t>
          </a:r>
          <a:endParaRPr lang="en-US" sz="1000" dirty="0"/>
        </a:p>
      </dgm:t>
    </dgm:pt>
    <dgm:pt modelId="{1DB1208A-D46D-0449-9402-83A2AF6F8C2B}" type="parTrans" cxnId="{AB440E36-F564-E742-A992-C799FA3C55C6}">
      <dgm:prSet/>
      <dgm:spPr/>
      <dgm:t>
        <a:bodyPr/>
        <a:lstStyle/>
        <a:p>
          <a:endParaRPr lang="en-US"/>
        </a:p>
      </dgm:t>
    </dgm:pt>
    <dgm:pt modelId="{2E0D017C-3BF2-2142-830F-773543B8DABE}" type="sibTrans" cxnId="{AB440E36-F564-E742-A992-C799FA3C55C6}">
      <dgm:prSet/>
      <dgm:spPr/>
      <dgm:t>
        <a:bodyPr/>
        <a:lstStyle/>
        <a:p>
          <a:endParaRPr lang="en-US"/>
        </a:p>
      </dgm:t>
    </dgm:pt>
    <dgm:pt modelId="{960C42BA-1E09-6440-A0A0-06B43E90ABAF}">
      <dgm:prSet phldrT="[Text]" custT="1"/>
      <dgm:spPr/>
      <dgm:t>
        <a:bodyPr/>
        <a:lstStyle/>
        <a:p>
          <a:r>
            <a:rPr lang="en-US" sz="1000" dirty="0" err="1" smtClean="0"/>
            <a:t>RadTxIntent</a:t>
          </a:r>
          <a:endParaRPr lang="en-US" sz="1000" dirty="0"/>
        </a:p>
      </dgm:t>
    </dgm:pt>
    <dgm:pt modelId="{E6DD6417-1FDB-F145-89C9-37727215DE5A}" type="parTrans" cxnId="{1EBE2DD2-D765-4745-9051-8B6F8A161BBB}">
      <dgm:prSet/>
      <dgm:spPr/>
      <dgm:t>
        <a:bodyPr/>
        <a:lstStyle/>
        <a:p>
          <a:endParaRPr lang="en-US"/>
        </a:p>
      </dgm:t>
    </dgm:pt>
    <dgm:pt modelId="{822E857A-ABDD-634D-B035-A26F3FCA47C1}" type="sibTrans" cxnId="{1EBE2DD2-D765-4745-9051-8B6F8A161BBB}">
      <dgm:prSet/>
      <dgm:spPr/>
      <dgm:t>
        <a:bodyPr/>
        <a:lstStyle/>
        <a:p>
          <a:endParaRPr lang="en-US"/>
        </a:p>
      </dgm:t>
    </dgm:pt>
    <dgm:pt modelId="{44B30860-FED0-204C-AF3B-7A85431C0BE7}">
      <dgm:prSet phldrT="[Text]" custT="1"/>
      <dgm:spPr/>
      <dgm:t>
        <a:bodyPr/>
        <a:lstStyle/>
        <a:p>
          <a:r>
            <a:rPr lang="en-US" sz="1000" dirty="0" err="1" smtClean="0"/>
            <a:t>RadTxTarget</a:t>
          </a:r>
          <a:endParaRPr lang="en-US" sz="1000" dirty="0"/>
        </a:p>
      </dgm:t>
    </dgm:pt>
    <dgm:pt modelId="{BEF52E02-C9CF-D247-A2F2-6A7ADFBEF46E}" type="parTrans" cxnId="{DBDDF245-99BE-2F47-8BE2-0365DC376190}">
      <dgm:prSet/>
      <dgm:spPr/>
      <dgm:t>
        <a:bodyPr/>
        <a:lstStyle/>
        <a:p>
          <a:endParaRPr lang="en-US"/>
        </a:p>
      </dgm:t>
    </dgm:pt>
    <dgm:pt modelId="{E1A7DA57-E185-3B47-B237-B22C5FC85184}" type="sibTrans" cxnId="{DBDDF245-99BE-2F47-8BE2-0365DC376190}">
      <dgm:prSet/>
      <dgm:spPr/>
      <dgm:t>
        <a:bodyPr/>
        <a:lstStyle/>
        <a:p>
          <a:endParaRPr lang="en-US"/>
        </a:p>
      </dgm:t>
    </dgm:pt>
    <dgm:pt modelId="{D2CFCFE9-7D07-F842-A43B-A6DC42ED3E83}">
      <dgm:prSet phldrT="[Text]" custT="1"/>
      <dgm:spPr/>
      <dgm:t>
        <a:bodyPr/>
        <a:lstStyle/>
        <a:p>
          <a:r>
            <a:rPr lang="en-US" sz="1000" dirty="0" err="1" smtClean="0"/>
            <a:t>RadTxStopDateText</a:t>
          </a:r>
          <a:endParaRPr lang="en-US" sz="1000" dirty="0"/>
        </a:p>
      </dgm:t>
    </dgm:pt>
    <dgm:pt modelId="{994B40EE-D28E-754A-9020-74F8D83223FD}" type="parTrans" cxnId="{DEEDAF8D-7E93-9648-B3CE-5AB6E67DA7AD}">
      <dgm:prSet/>
      <dgm:spPr/>
      <dgm:t>
        <a:bodyPr/>
        <a:lstStyle/>
        <a:p>
          <a:endParaRPr lang="en-US"/>
        </a:p>
      </dgm:t>
    </dgm:pt>
    <dgm:pt modelId="{CAF511C0-0A02-C847-BD2B-07288D0F7797}" type="sibTrans" cxnId="{DEEDAF8D-7E93-9648-B3CE-5AB6E67DA7AD}">
      <dgm:prSet/>
      <dgm:spPr/>
      <dgm:t>
        <a:bodyPr/>
        <a:lstStyle/>
        <a:p>
          <a:endParaRPr lang="en-US"/>
        </a:p>
      </dgm:t>
    </dgm:pt>
    <dgm:pt modelId="{F6612B6E-589C-8D4D-B154-BE0E5FAFA7D7}">
      <dgm:prSet phldrT="[Text]" custT="1"/>
      <dgm:spPr/>
      <dgm:t>
        <a:bodyPr/>
        <a:lstStyle/>
        <a:p>
          <a:r>
            <a:rPr lang="en-US" sz="1000" dirty="0" err="1" smtClean="0"/>
            <a:t>RadTxisotope</a:t>
          </a:r>
          <a:endParaRPr lang="en-US" sz="1000" dirty="0"/>
        </a:p>
      </dgm:t>
    </dgm:pt>
    <dgm:pt modelId="{FB9D0EDF-94A1-AD4D-8CF8-1307754DC158}" type="parTrans" cxnId="{0E1B87E8-E981-654B-92CC-BB3FE220687C}">
      <dgm:prSet/>
      <dgm:spPr/>
      <dgm:t>
        <a:bodyPr/>
        <a:lstStyle/>
        <a:p>
          <a:endParaRPr lang="en-US"/>
        </a:p>
      </dgm:t>
    </dgm:pt>
    <dgm:pt modelId="{21CC0583-6962-924C-8CD7-14639911CB15}" type="sibTrans" cxnId="{0E1B87E8-E981-654B-92CC-BB3FE220687C}">
      <dgm:prSet/>
      <dgm:spPr/>
      <dgm:t>
        <a:bodyPr/>
        <a:lstStyle/>
        <a:p>
          <a:endParaRPr lang="en-US"/>
        </a:p>
      </dgm:t>
    </dgm:pt>
    <dgm:pt modelId="{1DDB99CD-8C8F-AF42-808D-13A27108CBBE}">
      <dgm:prSet phldrT="[Text]" custT="1"/>
      <dgm:spPr/>
      <dgm:t>
        <a:bodyPr/>
        <a:lstStyle/>
        <a:p>
          <a:r>
            <a:rPr lang="en-US" sz="1000" dirty="0" err="1" smtClean="0"/>
            <a:t>RadTxTotalDose</a:t>
          </a:r>
          <a:endParaRPr lang="en-US" sz="1000" dirty="0"/>
        </a:p>
      </dgm:t>
    </dgm:pt>
    <dgm:pt modelId="{34113812-D62F-5848-B62B-D2F2E238CEAF}" type="parTrans" cxnId="{23EC0783-E08A-D646-8C73-B464BFEAE02A}">
      <dgm:prSet/>
      <dgm:spPr/>
      <dgm:t>
        <a:bodyPr/>
        <a:lstStyle/>
        <a:p>
          <a:endParaRPr lang="en-US"/>
        </a:p>
      </dgm:t>
    </dgm:pt>
    <dgm:pt modelId="{51443A8F-FB87-B843-AF65-C98506EDEF0E}" type="sibTrans" cxnId="{23EC0783-E08A-D646-8C73-B464BFEAE02A}">
      <dgm:prSet/>
      <dgm:spPr/>
      <dgm:t>
        <a:bodyPr/>
        <a:lstStyle/>
        <a:p>
          <a:endParaRPr lang="en-US"/>
        </a:p>
      </dgm:t>
    </dgm:pt>
    <dgm:pt modelId="{7EF3EB90-75E0-8745-A1A0-7286205C35D9}">
      <dgm:prSet phldrT="[Text]" custT="1"/>
      <dgm:spPr/>
      <dgm:t>
        <a:bodyPr/>
        <a:lstStyle/>
        <a:p>
          <a:r>
            <a:rPr lang="en-US" sz="1000" dirty="0" err="1" smtClean="0"/>
            <a:t>RadTxUnits</a:t>
          </a:r>
          <a:endParaRPr lang="en-US" sz="1000" dirty="0"/>
        </a:p>
      </dgm:t>
    </dgm:pt>
    <dgm:pt modelId="{0F96145D-BFD0-E647-BC8B-0BBED7790A16}" type="parTrans" cxnId="{79B5D32E-A303-E647-B9CB-5EF9C7FAD963}">
      <dgm:prSet/>
      <dgm:spPr/>
      <dgm:t>
        <a:bodyPr/>
        <a:lstStyle/>
        <a:p>
          <a:endParaRPr lang="en-US"/>
        </a:p>
      </dgm:t>
    </dgm:pt>
    <dgm:pt modelId="{CC594E8A-671E-A547-80E9-A8A817974A88}" type="sibTrans" cxnId="{79B5D32E-A303-E647-B9CB-5EF9C7FAD963}">
      <dgm:prSet/>
      <dgm:spPr/>
      <dgm:t>
        <a:bodyPr/>
        <a:lstStyle/>
        <a:p>
          <a:endParaRPr lang="en-US"/>
        </a:p>
      </dgm:t>
    </dgm:pt>
    <dgm:pt modelId="{70F2D799-D662-6143-AC88-E74F8115E751}">
      <dgm:prSet phldrT="[Text]" custT="1"/>
      <dgm:spPr/>
      <dgm:t>
        <a:bodyPr/>
        <a:lstStyle/>
        <a:p>
          <a:r>
            <a:rPr lang="en-US" sz="1000" dirty="0" err="1" smtClean="0"/>
            <a:t>RadTxNumFractions</a:t>
          </a:r>
          <a:endParaRPr lang="en-US" sz="1000" dirty="0"/>
        </a:p>
      </dgm:t>
    </dgm:pt>
    <dgm:pt modelId="{1C4B7380-E136-2441-ABF2-DFEF203E66CA}" type="parTrans" cxnId="{E9E6BA10-3095-4A45-B200-7188BF907989}">
      <dgm:prSet/>
      <dgm:spPr/>
      <dgm:t>
        <a:bodyPr/>
        <a:lstStyle/>
        <a:p>
          <a:endParaRPr lang="en-US"/>
        </a:p>
      </dgm:t>
    </dgm:pt>
    <dgm:pt modelId="{40AFF37D-10DF-2B4F-B72A-6965CC127136}" type="sibTrans" cxnId="{E9E6BA10-3095-4A45-B200-7188BF907989}">
      <dgm:prSet/>
      <dgm:spPr/>
      <dgm:t>
        <a:bodyPr/>
        <a:lstStyle/>
        <a:p>
          <a:endParaRPr lang="en-US"/>
        </a:p>
      </dgm:t>
    </dgm:pt>
    <dgm:pt modelId="{C1085F01-D0BD-B442-9A44-B6A13D2AA1DA}" type="pres">
      <dgm:prSet presAssocID="{C3CD1C4E-6EB4-1A49-82D0-366A278940F9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22A618E4-7D04-0F4C-83CC-B66A04AC5F27}" type="pres">
      <dgm:prSet presAssocID="{1F67A2D7-2CF3-A441-8422-4E0E11637329}" presName="root" presStyleCnt="0"/>
      <dgm:spPr/>
    </dgm:pt>
    <dgm:pt modelId="{BFD7E796-451E-EE4F-A158-C33361BC5E22}" type="pres">
      <dgm:prSet presAssocID="{1F67A2D7-2CF3-A441-8422-4E0E11637329}" presName="rootComposite" presStyleCnt="0"/>
      <dgm:spPr/>
    </dgm:pt>
    <dgm:pt modelId="{7DF0416B-F24B-6741-B6F9-87797A6117FC}" type="pres">
      <dgm:prSet presAssocID="{1F67A2D7-2CF3-A441-8422-4E0E11637329}" presName="rootText" presStyleLbl="node1" presStyleIdx="0" presStyleCnt="1" custScaleX="306991" custScaleY="99883" custLinFactX="-25799" custLinFactNeighborX="-100000" custLinFactNeighborY="13447"/>
      <dgm:spPr/>
      <dgm:t>
        <a:bodyPr/>
        <a:lstStyle/>
        <a:p>
          <a:endParaRPr lang="en-US"/>
        </a:p>
      </dgm:t>
    </dgm:pt>
    <dgm:pt modelId="{BFDC157B-AABB-2A45-A910-EF1945E88D6F}" type="pres">
      <dgm:prSet presAssocID="{1F67A2D7-2CF3-A441-8422-4E0E11637329}" presName="rootConnector" presStyleLbl="node1" presStyleIdx="0" presStyleCnt="1"/>
      <dgm:spPr/>
      <dgm:t>
        <a:bodyPr/>
        <a:lstStyle/>
        <a:p>
          <a:endParaRPr lang="en-US"/>
        </a:p>
      </dgm:t>
    </dgm:pt>
    <dgm:pt modelId="{B498F81B-38AF-4F49-A70F-2F4D2E5420BB}" type="pres">
      <dgm:prSet presAssocID="{1F67A2D7-2CF3-A441-8422-4E0E11637329}" presName="childShape" presStyleCnt="0"/>
      <dgm:spPr/>
    </dgm:pt>
    <dgm:pt modelId="{50A170B8-0396-CA4B-9E54-F5148228BB6E}" type="pres">
      <dgm:prSet presAssocID="{E75B20B2-C3EE-334D-9415-3976D98360F1}" presName="Name13" presStyleLbl="parChTrans1D2" presStyleIdx="0" presStyleCnt="14" custSzX="914407" custSzY="237743"/>
      <dgm:spPr/>
      <dgm:t>
        <a:bodyPr/>
        <a:lstStyle/>
        <a:p>
          <a:endParaRPr lang="en-US"/>
        </a:p>
      </dgm:t>
    </dgm:pt>
    <dgm:pt modelId="{46329B95-0FEC-334E-81DF-22C85AA2B152}" type="pres">
      <dgm:prSet presAssocID="{E3218DDF-201C-5B43-89B8-61417A543E47}" presName="childText" presStyleLbl="bgAcc1" presStyleIdx="0" presStyleCnt="14" custScaleX="275010" custScaleY="84335" custLinFactX="-73721" custLinFactNeighborX="-100000" custLinFactNeighborY="549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219D38-1FB8-FB40-B1A8-09D9CCE886B3}" type="pres">
      <dgm:prSet presAssocID="{D1D54185-2362-E34E-AD82-2B7974A4DEA7}" presName="Name13" presStyleLbl="parChTrans1D2" presStyleIdx="1" presStyleCnt="14" custSzX="914407" custSzY="237743"/>
      <dgm:spPr/>
      <dgm:t>
        <a:bodyPr/>
        <a:lstStyle/>
        <a:p>
          <a:endParaRPr lang="en-US"/>
        </a:p>
      </dgm:t>
    </dgm:pt>
    <dgm:pt modelId="{F182B760-F634-E14A-B702-6AD686F29E45}" type="pres">
      <dgm:prSet presAssocID="{731F706D-1A3B-B149-924C-952952A4F2BF}" presName="childText" presStyleLbl="bgAcc1" presStyleIdx="1" presStyleCnt="14" custScaleX="275010" custScaleY="84335" custLinFactX="-73721" custLinFactNeighborX="-100000" custLinFactNeighborY="549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D9B48C3-119C-E546-AFB7-DBBF5DCC7C0D}" type="pres">
      <dgm:prSet presAssocID="{7FB751D8-799B-D544-A9D0-C1DF39A553F4}" presName="Name13" presStyleLbl="parChTrans1D2" presStyleIdx="2" presStyleCnt="14" custSzX="914407" custSzY="237743"/>
      <dgm:spPr/>
      <dgm:t>
        <a:bodyPr/>
        <a:lstStyle/>
        <a:p>
          <a:endParaRPr lang="en-US"/>
        </a:p>
      </dgm:t>
    </dgm:pt>
    <dgm:pt modelId="{191282A3-94C2-604E-86AF-CE671F469461}" type="pres">
      <dgm:prSet presAssocID="{403D5346-73C4-F148-A841-994257B2C5BE}" presName="childText" presStyleLbl="bgAcc1" presStyleIdx="2" presStyleCnt="14" custScaleX="275010" custScaleY="84335" custLinFactX="-73721" custLinFactNeighborX="-100000" custLinFactNeighborY="549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B8BF2B-BC68-2249-9B6D-711ABD530F71}" type="pres">
      <dgm:prSet presAssocID="{0D9BB4B6-FF49-4C4A-B49C-0BA1661DF295}" presName="Name13" presStyleLbl="parChTrans1D2" presStyleIdx="3" presStyleCnt="14" custSzX="914407" custSzY="237743"/>
      <dgm:spPr/>
      <dgm:t>
        <a:bodyPr/>
        <a:lstStyle/>
        <a:p>
          <a:endParaRPr lang="en-US"/>
        </a:p>
      </dgm:t>
    </dgm:pt>
    <dgm:pt modelId="{9775929D-1911-A247-AAD7-F4E98CE8FC37}" type="pres">
      <dgm:prSet presAssocID="{E56B65FF-BDD7-2A43-92B4-2393CF9DF991}" presName="childText" presStyleLbl="bgAcc1" presStyleIdx="3" presStyleCnt="14" custScaleX="275010" custScaleY="84335" custLinFactX="-73721" custLinFactNeighborX="-100000" custLinFactNeighborY="549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AC98DD-CB2E-EC4A-8EC3-A00C3EB6F412}" type="pres">
      <dgm:prSet presAssocID="{943E632B-E774-D94F-B279-18471682FC63}" presName="Name13" presStyleLbl="parChTrans1D2" presStyleIdx="4" presStyleCnt="14" custSzX="914407" custSzY="237743"/>
      <dgm:spPr/>
      <dgm:t>
        <a:bodyPr/>
        <a:lstStyle/>
        <a:p>
          <a:endParaRPr lang="en-US"/>
        </a:p>
      </dgm:t>
    </dgm:pt>
    <dgm:pt modelId="{B2788E70-8085-FB46-AA06-2255F245EC74}" type="pres">
      <dgm:prSet presAssocID="{7B840074-9BEE-C342-B0EF-2C19894C1E6C}" presName="childText" presStyleLbl="bgAcc1" presStyleIdx="4" presStyleCnt="14" custScaleX="275010" custScaleY="84335" custLinFactX="-73721" custLinFactNeighborX="-100000" custLinFactNeighborY="549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DE99753-BB3A-484D-B70F-8CB37CA86D78}" type="pres">
      <dgm:prSet presAssocID="{1DB1208A-D46D-0449-9402-83A2AF6F8C2B}" presName="Name13" presStyleLbl="parChTrans1D2" presStyleIdx="5" presStyleCnt="14" custSzX="914407" custSzY="237743"/>
      <dgm:spPr/>
      <dgm:t>
        <a:bodyPr/>
        <a:lstStyle/>
        <a:p>
          <a:endParaRPr lang="en-US"/>
        </a:p>
      </dgm:t>
    </dgm:pt>
    <dgm:pt modelId="{6A843F29-741E-4940-998A-E70CDF3B9297}" type="pres">
      <dgm:prSet presAssocID="{86B41347-13DC-A24E-82CD-4786FB92B62C}" presName="childText" presStyleLbl="bgAcc1" presStyleIdx="5" presStyleCnt="14" custScaleX="275010" custScaleY="84335" custLinFactX="-73721" custLinFactNeighborX="-100000" custLinFactNeighborY="549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0BE3599-BE45-B44C-9164-8B525FD57F08}" type="pres">
      <dgm:prSet presAssocID="{E6DD6417-1FDB-F145-89C9-37727215DE5A}" presName="Name13" presStyleLbl="parChTrans1D2" presStyleIdx="6" presStyleCnt="14" custSzX="914407" custSzY="237743"/>
      <dgm:spPr/>
      <dgm:t>
        <a:bodyPr/>
        <a:lstStyle/>
        <a:p>
          <a:endParaRPr lang="en-US"/>
        </a:p>
      </dgm:t>
    </dgm:pt>
    <dgm:pt modelId="{69D89F3E-FC17-7745-840E-609B4C4D2390}" type="pres">
      <dgm:prSet presAssocID="{960C42BA-1E09-6440-A0A0-06B43E90ABAF}" presName="childText" presStyleLbl="bgAcc1" presStyleIdx="6" presStyleCnt="14" custScaleX="275010" custScaleY="84335" custLinFactX="-73721" custLinFactNeighborX="-100000" custLinFactNeighborY="549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99A50AD-D409-2542-B046-7CC162DEEF45}" type="pres">
      <dgm:prSet presAssocID="{BEF52E02-C9CF-D247-A2F2-6A7ADFBEF46E}" presName="Name13" presStyleLbl="parChTrans1D2" presStyleIdx="7" presStyleCnt="14" custSzX="914400" custSzY="237743"/>
      <dgm:spPr/>
      <dgm:t>
        <a:bodyPr/>
        <a:lstStyle/>
        <a:p>
          <a:endParaRPr lang="en-US"/>
        </a:p>
      </dgm:t>
    </dgm:pt>
    <dgm:pt modelId="{279E1365-6932-324B-A0A5-39CCE9118460}" type="pres">
      <dgm:prSet presAssocID="{44B30860-FED0-204C-AF3B-7A85431C0BE7}" presName="childText" presStyleLbl="bgAcc1" presStyleIdx="7" presStyleCnt="14" custScaleX="275010" custScaleY="84335" custLinFactX="22097" custLinFactY="-308106" custLinFactNeighborX="100000" custLinFactNeighborY="-4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B0BA70A-F012-6D41-A0AA-5997B3FF793C}" type="pres">
      <dgm:prSet presAssocID="{994B40EE-D28E-754A-9020-74F8D83223FD}" presName="Name13" presStyleLbl="parChTrans1D2" presStyleIdx="8" presStyleCnt="14" custSzX="914400" custSzY="237743"/>
      <dgm:spPr/>
      <dgm:t>
        <a:bodyPr/>
        <a:lstStyle/>
        <a:p>
          <a:endParaRPr lang="en-US"/>
        </a:p>
      </dgm:t>
    </dgm:pt>
    <dgm:pt modelId="{BEDDEAAD-7692-5347-9D52-84125F874D2C}" type="pres">
      <dgm:prSet presAssocID="{D2CFCFE9-7D07-F842-A43B-A6DC42ED3E83}" presName="childText" presStyleLbl="bgAcc1" presStyleIdx="8" presStyleCnt="14" custScaleX="275010" custScaleY="84335" custLinFactX="22097" custLinFactY="-308106" custLinFactNeighborX="100000" custLinFactNeighborY="-4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2112972-6764-B942-B0A8-A1E52D0470A6}" type="pres">
      <dgm:prSet presAssocID="{FB9D0EDF-94A1-AD4D-8CF8-1307754DC158}" presName="Name13" presStyleLbl="parChTrans1D2" presStyleIdx="9" presStyleCnt="14" custSzX="914400" custSzY="237743"/>
      <dgm:spPr/>
      <dgm:t>
        <a:bodyPr/>
        <a:lstStyle/>
        <a:p>
          <a:endParaRPr lang="en-US"/>
        </a:p>
      </dgm:t>
    </dgm:pt>
    <dgm:pt modelId="{BF30B1DD-0DC9-7946-B803-04D962B2DA54}" type="pres">
      <dgm:prSet presAssocID="{F6612B6E-589C-8D4D-B154-BE0E5FAFA7D7}" presName="childText" presStyleLbl="bgAcc1" presStyleIdx="9" presStyleCnt="14" custScaleX="275010" custScaleY="84335" custLinFactX="22097" custLinFactY="-308106" custLinFactNeighborX="100000" custLinFactNeighborY="-4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0F135D-F586-F040-8B6F-DB5F51480C1B}" type="pres">
      <dgm:prSet presAssocID="{34113812-D62F-5848-B62B-D2F2E238CEAF}" presName="Name13" presStyleLbl="parChTrans1D2" presStyleIdx="10" presStyleCnt="14" custSzX="914400" custSzY="237743"/>
      <dgm:spPr/>
      <dgm:t>
        <a:bodyPr/>
        <a:lstStyle/>
        <a:p>
          <a:endParaRPr lang="en-US"/>
        </a:p>
      </dgm:t>
    </dgm:pt>
    <dgm:pt modelId="{4DB20C7C-83AD-6D40-89DE-F29A6852F5FC}" type="pres">
      <dgm:prSet presAssocID="{1DDB99CD-8C8F-AF42-808D-13A27108CBBE}" presName="childText" presStyleLbl="bgAcc1" presStyleIdx="10" presStyleCnt="14" custScaleX="275010" custScaleY="84335" custLinFactX="22097" custLinFactY="-308106" custLinFactNeighborX="100000" custLinFactNeighborY="-4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2D9B96D-6361-8948-ABBB-E32B0CD75846}" type="pres">
      <dgm:prSet presAssocID="{0F96145D-BFD0-E647-BC8B-0BBED7790A16}" presName="Name13" presStyleLbl="parChTrans1D2" presStyleIdx="11" presStyleCnt="14" custSzX="914400" custSzY="237743"/>
      <dgm:spPr/>
      <dgm:t>
        <a:bodyPr/>
        <a:lstStyle/>
        <a:p>
          <a:endParaRPr lang="en-US"/>
        </a:p>
      </dgm:t>
    </dgm:pt>
    <dgm:pt modelId="{A430F07C-DCC4-BA43-9CA7-EC8002D7F926}" type="pres">
      <dgm:prSet presAssocID="{7EF3EB90-75E0-8745-A1A0-7286205C35D9}" presName="childText" presStyleLbl="bgAcc1" presStyleIdx="11" presStyleCnt="14" custScaleX="275010" custScaleY="84335" custLinFactX="22097" custLinFactY="-308106" custLinFactNeighborX="100000" custLinFactNeighborY="-4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98F559F-2031-7049-B05C-3DA1EA38CAEF}" type="pres">
      <dgm:prSet presAssocID="{1C4B7380-E136-2441-ABF2-DFEF203E66CA}" presName="Name13" presStyleLbl="parChTrans1D2" presStyleIdx="12" presStyleCnt="14" custSzX="914400" custSzY="237743"/>
      <dgm:spPr/>
      <dgm:t>
        <a:bodyPr/>
        <a:lstStyle/>
        <a:p>
          <a:endParaRPr lang="en-US"/>
        </a:p>
      </dgm:t>
    </dgm:pt>
    <dgm:pt modelId="{4554ADF6-58EC-8B41-81E3-949E883EB744}" type="pres">
      <dgm:prSet presAssocID="{70F2D799-D662-6143-AC88-E74F8115E751}" presName="childText" presStyleLbl="bgAcc1" presStyleIdx="12" presStyleCnt="14" custScaleX="275010" custScaleY="84335" custLinFactX="22097" custLinFactY="-308106" custLinFactNeighborX="100000" custLinFactNeighborY="-4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89FF3C2-C210-7E46-9885-CDFFD70CC808}" type="pres">
      <dgm:prSet presAssocID="{DEFDB02C-1D78-BC4B-B3F2-35EB59FB712F}" presName="Name13" presStyleLbl="parChTrans1D2" presStyleIdx="13" presStyleCnt="14" custSzX="914400" custSzY="237743"/>
      <dgm:spPr/>
      <dgm:t>
        <a:bodyPr/>
        <a:lstStyle/>
        <a:p>
          <a:endParaRPr lang="en-US"/>
        </a:p>
      </dgm:t>
    </dgm:pt>
    <dgm:pt modelId="{511EF804-DC12-8241-8BCB-D4B85769B749}" type="pres">
      <dgm:prSet presAssocID="{A3213DEE-11A4-D640-A965-D61AE184F3A8}" presName="childText" presStyleLbl="bgAcc1" presStyleIdx="13" presStyleCnt="14" custScaleX="275010" custScaleY="84335" custLinFactX="22097" custLinFactY="-308106" custLinFactNeighborX="100000" custLinFactNeighborY="-4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E1B87E8-E981-654B-92CC-BB3FE220687C}" srcId="{1F67A2D7-2CF3-A441-8422-4E0E11637329}" destId="{F6612B6E-589C-8D4D-B154-BE0E5FAFA7D7}" srcOrd="9" destOrd="0" parTransId="{FB9D0EDF-94A1-AD4D-8CF8-1307754DC158}" sibTransId="{21CC0583-6962-924C-8CD7-14639911CB15}"/>
    <dgm:cxn modelId="{A655C728-8322-2D40-9A73-7B5E13521B70}" type="presOf" srcId="{E56B65FF-BDD7-2A43-92B4-2393CF9DF991}" destId="{9775929D-1911-A247-AAD7-F4E98CE8FC37}" srcOrd="0" destOrd="0" presId="urn:microsoft.com/office/officeart/2005/8/layout/hierarchy3"/>
    <dgm:cxn modelId="{23EC0783-E08A-D646-8C73-B464BFEAE02A}" srcId="{1F67A2D7-2CF3-A441-8422-4E0E11637329}" destId="{1DDB99CD-8C8F-AF42-808D-13A27108CBBE}" srcOrd="10" destOrd="0" parTransId="{34113812-D62F-5848-B62B-D2F2E238CEAF}" sibTransId="{51443A8F-FB87-B843-AF65-C98506EDEF0E}"/>
    <dgm:cxn modelId="{F7C1F322-C19C-F34E-9082-4223FA057A92}" type="presOf" srcId="{E6DD6417-1FDB-F145-89C9-37727215DE5A}" destId="{E0BE3599-BE45-B44C-9164-8B525FD57F08}" srcOrd="0" destOrd="0" presId="urn:microsoft.com/office/officeart/2005/8/layout/hierarchy3"/>
    <dgm:cxn modelId="{DBDDF245-99BE-2F47-8BE2-0365DC376190}" srcId="{1F67A2D7-2CF3-A441-8422-4E0E11637329}" destId="{44B30860-FED0-204C-AF3B-7A85431C0BE7}" srcOrd="7" destOrd="0" parTransId="{BEF52E02-C9CF-D247-A2F2-6A7ADFBEF46E}" sibTransId="{E1A7DA57-E185-3B47-B237-B22C5FC85184}"/>
    <dgm:cxn modelId="{3F7C6379-B2AE-FC44-9B53-468F8C0ED929}" type="presOf" srcId="{403D5346-73C4-F148-A841-994257B2C5BE}" destId="{191282A3-94C2-604E-86AF-CE671F469461}" srcOrd="0" destOrd="0" presId="urn:microsoft.com/office/officeart/2005/8/layout/hierarchy3"/>
    <dgm:cxn modelId="{DD756B9C-F21D-604B-B64B-588F6503D0D2}" type="presOf" srcId="{70F2D799-D662-6143-AC88-E74F8115E751}" destId="{4554ADF6-58EC-8B41-81E3-949E883EB744}" srcOrd="0" destOrd="0" presId="urn:microsoft.com/office/officeart/2005/8/layout/hierarchy3"/>
    <dgm:cxn modelId="{A43086C4-B353-2C47-9825-0423CF05AD75}" type="presOf" srcId="{A3213DEE-11A4-D640-A965-D61AE184F3A8}" destId="{511EF804-DC12-8241-8BCB-D4B85769B749}" srcOrd="0" destOrd="0" presId="urn:microsoft.com/office/officeart/2005/8/layout/hierarchy3"/>
    <dgm:cxn modelId="{23CD70EE-A347-F74E-853E-68A594FEEBC9}" type="presOf" srcId="{44B30860-FED0-204C-AF3B-7A85431C0BE7}" destId="{279E1365-6932-324B-A0A5-39CCE9118460}" srcOrd="0" destOrd="0" presId="urn:microsoft.com/office/officeart/2005/8/layout/hierarchy3"/>
    <dgm:cxn modelId="{C2CEB734-900B-2945-BE44-B051A079E5D3}" type="presOf" srcId="{BEF52E02-C9CF-D247-A2F2-6A7ADFBEF46E}" destId="{399A50AD-D409-2542-B046-7CC162DEEF45}" srcOrd="0" destOrd="0" presId="urn:microsoft.com/office/officeart/2005/8/layout/hierarchy3"/>
    <dgm:cxn modelId="{22EC2646-0C7D-544A-9A9D-630BA8C4A83E}" type="presOf" srcId="{86B41347-13DC-A24E-82CD-4786FB92B62C}" destId="{6A843F29-741E-4940-998A-E70CDF3B9297}" srcOrd="0" destOrd="0" presId="urn:microsoft.com/office/officeart/2005/8/layout/hierarchy3"/>
    <dgm:cxn modelId="{866FD82E-0E60-6A41-8D19-AACFE8A016E2}" type="presOf" srcId="{E75B20B2-C3EE-334D-9415-3976D98360F1}" destId="{50A170B8-0396-CA4B-9E54-F5148228BB6E}" srcOrd="0" destOrd="0" presId="urn:microsoft.com/office/officeart/2005/8/layout/hierarchy3"/>
    <dgm:cxn modelId="{43731AAD-7AFC-404B-8FAC-664A8FCBB5AD}" type="presOf" srcId="{C3CD1C4E-6EB4-1A49-82D0-366A278940F9}" destId="{C1085F01-D0BD-B442-9A44-B6A13D2AA1DA}" srcOrd="0" destOrd="0" presId="urn:microsoft.com/office/officeart/2005/8/layout/hierarchy3"/>
    <dgm:cxn modelId="{9B953F95-BA4A-CB48-BA35-F0E43707DA44}" type="presOf" srcId="{960C42BA-1E09-6440-A0A0-06B43E90ABAF}" destId="{69D89F3E-FC17-7745-840E-609B4C4D2390}" srcOrd="0" destOrd="0" presId="urn:microsoft.com/office/officeart/2005/8/layout/hierarchy3"/>
    <dgm:cxn modelId="{1EBE2DD2-D765-4745-9051-8B6F8A161BBB}" srcId="{1F67A2D7-2CF3-A441-8422-4E0E11637329}" destId="{960C42BA-1E09-6440-A0A0-06B43E90ABAF}" srcOrd="6" destOrd="0" parTransId="{E6DD6417-1FDB-F145-89C9-37727215DE5A}" sibTransId="{822E857A-ABDD-634D-B035-A26F3FCA47C1}"/>
    <dgm:cxn modelId="{6DC20E4B-D3F3-0349-B296-BF549813173C}" type="presOf" srcId="{943E632B-E774-D94F-B279-18471682FC63}" destId="{BFAC98DD-CB2E-EC4A-8EC3-A00C3EB6F412}" srcOrd="0" destOrd="0" presId="urn:microsoft.com/office/officeart/2005/8/layout/hierarchy3"/>
    <dgm:cxn modelId="{2659375A-4212-764C-9DC1-3551A6BF244A}" type="presOf" srcId="{0D9BB4B6-FF49-4C4A-B49C-0BA1661DF295}" destId="{05B8BF2B-BC68-2249-9B6D-711ABD530F71}" srcOrd="0" destOrd="0" presId="urn:microsoft.com/office/officeart/2005/8/layout/hierarchy3"/>
    <dgm:cxn modelId="{65354FD7-6DC7-534C-975C-27139516677F}" type="presOf" srcId="{D2CFCFE9-7D07-F842-A43B-A6DC42ED3E83}" destId="{BEDDEAAD-7692-5347-9D52-84125F874D2C}" srcOrd="0" destOrd="0" presId="urn:microsoft.com/office/officeart/2005/8/layout/hierarchy3"/>
    <dgm:cxn modelId="{A8903385-D378-DB47-86BB-0A042305C431}" type="presOf" srcId="{7B840074-9BEE-C342-B0EF-2C19894C1E6C}" destId="{B2788E70-8085-FB46-AA06-2255F245EC74}" srcOrd="0" destOrd="0" presId="urn:microsoft.com/office/officeart/2005/8/layout/hierarchy3"/>
    <dgm:cxn modelId="{E7591E21-FFD5-4845-A88B-998BCF5025B4}" type="presOf" srcId="{731F706D-1A3B-B149-924C-952952A4F2BF}" destId="{F182B760-F634-E14A-B702-6AD686F29E45}" srcOrd="0" destOrd="0" presId="urn:microsoft.com/office/officeart/2005/8/layout/hierarchy3"/>
    <dgm:cxn modelId="{AB440E36-F564-E742-A992-C799FA3C55C6}" srcId="{1F67A2D7-2CF3-A441-8422-4E0E11637329}" destId="{86B41347-13DC-A24E-82CD-4786FB92B62C}" srcOrd="5" destOrd="0" parTransId="{1DB1208A-D46D-0449-9402-83A2AF6F8C2B}" sibTransId="{2E0D017C-3BF2-2142-830F-773543B8DABE}"/>
    <dgm:cxn modelId="{DEEDAF8D-7E93-9648-B3CE-5AB6E67DA7AD}" srcId="{1F67A2D7-2CF3-A441-8422-4E0E11637329}" destId="{D2CFCFE9-7D07-F842-A43B-A6DC42ED3E83}" srcOrd="8" destOrd="0" parTransId="{994B40EE-D28E-754A-9020-74F8D83223FD}" sibTransId="{CAF511C0-0A02-C847-BD2B-07288D0F7797}"/>
    <dgm:cxn modelId="{64A807D5-861C-FA45-8BDE-410357474C90}" type="presOf" srcId="{1F67A2D7-2CF3-A441-8422-4E0E11637329}" destId="{BFDC157B-AABB-2A45-A910-EF1945E88D6F}" srcOrd="1" destOrd="0" presId="urn:microsoft.com/office/officeart/2005/8/layout/hierarchy3"/>
    <dgm:cxn modelId="{26C53020-5184-C941-B74D-8F0FC003A942}" srcId="{1F67A2D7-2CF3-A441-8422-4E0E11637329}" destId="{731F706D-1A3B-B149-924C-952952A4F2BF}" srcOrd="1" destOrd="0" parTransId="{D1D54185-2362-E34E-AD82-2B7974A4DEA7}" sibTransId="{C2FC5F69-ED11-9444-A98E-4653538AEA4F}"/>
    <dgm:cxn modelId="{A496D17A-1A27-F745-9F61-5CFD55F27302}" srcId="{1F67A2D7-2CF3-A441-8422-4E0E11637329}" destId="{E3218DDF-201C-5B43-89B8-61417A543E47}" srcOrd="0" destOrd="0" parTransId="{E75B20B2-C3EE-334D-9415-3976D98360F1}" sibTransId="{EBAF1B7D-B267-DB46-8FBD-B6486D6120C8}"/>
    <dgm:cxn modelId="{F139102E-7952-5043-823B-150C99A92EC1}" type="presOf" srcId="{34113812-D62F-5848-B62B-D2F2E238CEAF}" destId="{A00F135D-F586-F040-8B6F-DB5F51480C1B}" srcOrd="0" destOrd="0" presId="urn:microsoft.com/office/officeart/2005/8/layout/hierarchy3"/>
    <dgm:cxn modelId="{8A616066-D60A-4747-9CB1-70661A230FE5}" srcId="{1F67A2D7-2CF3-A441-8422-4E0E11637329}" destId="{A3213DEE-11A4-D640-A965-D61AE184F3A8}" srcOrd="13" destOrd="0" parTransId="{DEFDB02C-1D78-BC4B-B3F2-35EB59FB712F}" sibTransId="{99687214-5EFA-3047-BEFF-1C61D0ED06F7}"/>
    <dgm:cxn modelId="{FAAE7015-0650-A146-91B9-4C05CC898313}" type="presOf" srcId="{E3218DDF-201C-5B43-89B8-61417A543E47}" destId="{46329B95-0FEC-334E-81DF-22C85AA2B152}" srcOrd="0" destOrd="0" presId="urn:microsoft.com/office/officeart/2005/8/layout/hierarchy3"/>
    <dgm:cxn modelId="{4DE2DCB5-CD60-694F-AEBE-EC034033FCA2}" type="presOf" srcId="{1F67A2D7-2CF3-A441-8422-4E0E11637329}" destId="{7DF0416B-F24B-6741-B6F9-87797A6117FC}" srcOrd="0" destOrd="0" presId="urn:microsoft.com/office/officeart/2005/8/layout/hierarchy3"/>
    <dgm:cxn modelId="{04999A0D-4435-D94B-A539-B5B69EC4094B}" type="presOf" srcId="{0F96145D-BFD0-E647-BC8B-0BBED7790A16}" destId="{92D9B96D-6361-8948-ABBB-E32B0CD75846}" srcOrd="0" destOrd="0" presId="urn:microsoft.com/office/officeart/2005/8/layout/hierarchy3"/>
    <dgm:cxn modelId="{6364F864-C6EB-4C4B-B5E3-8AB14530936C}" srcId="{C3CD1C4E-6EB4-1A49-82D0-366A278940F9}" destId="{1F67A2D7-2CF3-A441-8422-4E0E11637329}" srcOrd="0" destOrd="0" parTransId="{B24BE457-2243-AC41-B78E-6B680656ED70}" sibTransId="{C7BBAD02-C4B8-CC4F-95BE-803DD3A05F8B}"/>
    <dgm:cxn modelId="{A343EAE8-09D3-5A41-9EDF-3BDAFF8284EC}" type="presOf" srcId="{FB9D0EDF-94A1-AD4D-8CF8-1307754DC158}" destId="{02112972-6764-B942-B0A8-A1E52D0470A6}" srcOrd="0" destOrd="0" presId="urn:microsoft.com/office/officeart/2005/8/layout/hierarchy3"/>
    <dgm:cxn modelId="{49386B94-9D08-A24A-AB59-FA2AC0F4D154}" type="presOf" srcId="{D1D54185-2362-E34E-AD82-2B7974A4DEA7}" destId="{08219D38-1FB8-FB40-B1A8-09D9CCE886B3}" srcOrd="0" destOrd="0" presId="urn:microsoft.com/office/officeart/2005/8/layout/hierarchy3"/>
    <dgm:cxn modelId="{1301FF18-A079-644F-9725-4DAA1B5D0173}" type="presOf" srcId="{DEFDB02C-1D78-BC4B-B3F2-35EB59FB712F}" destId="{689FF3C2-C210-7E46-9885-CDFFD70CC808}" srcOrd="0" destOrd="0" presId="urn:microsoft.com/office/officeart/2005/8/layout/hierarchy3"/>
    <dgm:cxn modelId="{8265805A-DE11-DC49-A664-D8F24A8FD37B}" type="presOf" srcId="{1DDB99CD-8C8F-AF42-808D-13A27108CBBE}" destId="{4DB20C7C-83AD-6D40-89DE-F29A6852F5FC}" srcOrd="0" destOrd="0" presId="urn:microsoft.com/office/officeart/2005/8/layout/hierarchy3"/>
    <dgm:cxn modelId="{0EDBA0B7-4CCE-194E-827D-D84BB29F9E1E}" type="presOf" srcId="{1DB1208A-D46D-0449-9402-83A2AF6F8C2B}" destId="{6DE99753-BB3A-484D-B70F-8CB37CA86D78}" srcOrd="0" destOrd="0" presId="urn:microsoft.com/office/officeart/2005/8/layout/hierarchy3"/>
    <dgm:cxn modelId="{D80D22F0-DEA6-E040-9253-C43CC88EFBE7}" type="presOf" srcId="{7FB751D8-799B-D544-A9D0-C1DF39A553F4}" destId="{7D9B48C3-119C-E546-AFB7-DBBF5DCC7C0D}" srcOrd="0" destOrd="0" presId="urn:microsoft.com/office/officeart/2005/8/layout/hierarchy3"/>
    <dgm:cxn modelId="{68D30B78-C465-7241-B6F7-83C386522CE1}" type="presOf" srcId="{F6612B6E-589C-8D4D-B154-BE0E5FAFA7D7}" destId="{BF30B1DD-0DC9-7946-B803-04D962B2DA54}" srcOrd="0" destOrd="0" presId="urn:microsoft.com/office/officeart/2005/8/layout/hierarchy3"/>
    <dgm:cxn modelId="{E9E6BA10-3095-4A45-B200-7188BF907989}" srcId="{1F67A2D7-2CF3-A441-8422-4E0E11637329}" destId="{70F2D799-D662-6143-AC88-E74F8115E751}" srcOrd="12" destOrd="0" parTransId="{1C4B7380-E136-2441-ABF2-DFEF203E66CA}" sibTransId="{40AFF37D-10DF-2B4F-B72A-6965CC127136}"/>
    <dgm:cxn modelId="{5F0E4052-DC51-8347-B362-FE13A4BE4AD8}" type="presOf" srcId="{994B40EE-D28E-754A-9020-74F8D83223FD}" destId="{0B0BA70A-F012-6D41-A0AA-5997B3FF793C}" srcOrd="0" destOrd="0" presId="urn:microsoft.com/office/officeart/2005/8/layout/hierarchy3"/>
    <dgm:cxn modelId="{3137B12E-9053-4D40-A881-C8F4C6A136C6}" type="presOf" srcId="{7EF3EB90-75E0-8745-A1A0-7286205C35D9}" destId="{A430F07C-DCC4-BA43-9CA7-EC8002D7F926}" srcOrd="0" destOrd="0" presId="urn:microsoft.com/office/officeart/2005/8/layout/hierarchy3"/>
    <dgm:cxn modelId="{EEB20174-456B-7441-B74D-DBFDA0FE1B06}" srcId="{1F67A2D7-2CF3-A441-8422-4E0E11637329}" destId="{7B840074-9BEE-C342-B0EF-2C19894C1E6C}" srcOrd="4" destOrd="0" parTransId="{943E632B-E774-D94F-B279-18471682FC63}" sibTransId="{6F48465B-75DC-2D48-BF10-B843CE6E98BC}"/>
    <dgm:cxn modelId="{1FF64532-3772-2A48-8029-752AF7326AD7}" srcId="{1F67A2D7-2CF3-A441-8422-4E0E11637329}" destId="{403D5346-73C4-F148-A841-994257B2C5BE}" srcOrd="2" destOrd="0" parTransId="{7FB751D8-799B-D544-A9D0-C1DF39A553F4}" sibTransId="{9D9543CD-9F7C-D047-AED0-A07C345296FB}"/>
    <dgm:cxn modelId="{CF2C7DFB-6762-6443-A5D9-C48997D87180}" type="presOf" srcId="{1C4B7380-E136-2441-ABF2-DFEF203E66CA}" destId="{598F559F-2031-7049-B05C-3DA1EA38CAEF}" srcOrd="0" destOrd="0" presId="urn:microsoft.com/office/officeart/2005/8/layout/hierarchy3"/>
    <dgm:cxn modelId="{4579B0B6-52D2-5043-A697-7D483711D949}" srcId="{1F67A2D7-2CF3-A441-8422-4E0E11637329}" destId="{E56B65FF-BDD7-2A43-92B4-2393CF9DF991}" srcOrd="3" destOrd="0" parTransId="{0D9BB4B6-FF49-4C4A-B49C-0BA1661DF295}" sibTransId="{B0A36CA6-8144-6D43-AA2C-1A92C63527B2}"/>
    <dgm:cxn modelId="{79B5D32E-A303-E647-B9CB-5EF9C7FAD963}" srcId="{1F67A2D7-2CF3-A441-8422-4E0E11637329}" destId="{7EF3EB90-75E0-8745-A1A0-7286205C35D9}" srcOrd="11" destOrd="0" parTransId="{0F96145D-BFD0-E647-BC8B-0BBED7790A16}" sibTransId="{CC594E8A-671E-A547-80E9-A8A817974A88}"/>
    <dgm:cxn modelId="{94103FFF-CB46-D74C-95C3-B7D741732F93}" type="presParOf" srcId="{C1085F01-D0BD-B442-9A44-B6A13D2AA1DA}" destId="{22A618E4-7D04-0F4C-83CC-B66A04AC5F27}" srcOrd="0" destOrd="0" presId="urn:microsoft.com/office/officeart/2005/8/layout/hierarchy3"/>
    <dgm:cxn modelId="{CA36A6AF-5155-364E-BC58-C9FAEA5C8859}" type="presParOf" srcId="{22A618E4-7D04-0F4C-83CC-B66A04AC5F27}" destId="{BFD7E796-451E-EE4F-A158-C33361BC5E22}" srcOrd="0" destOrd="0" presId="urn:microsoft.com/office/officeart/2005/8/layout/hierarchy3"/>
    <dgm:cxn modelId="{B58BA8CF-36AF-5B45-8F77-B83550D6FABC}" type="presParOf" srcId="{BFD7E796-451E-EE4F-A158-C33361BC5E22}" destId="{7DF0416B-F24B-6741-B6F9-87797A6117FC}" srcOrd="0" destOrd="0" presId="urn:microsoft.com/office/officeart/2005/8/layout/hierarchy3"/>
    <dgm:cxn modelId="{4B094C4E-C850-9D41-BA61-F2B6D8F90C97}" type="presParOf" srcId="{BFD7E796-451E-EE4F-A158-C33361BC5E22}" destId="{BFDC157B-AABB-2A45-A910-EF1945E88D6F}" srcOrd="1" destOrd="0" presId="urn:microsoft.com/office/officeart/2005/8/layout/hierarchy3"/>
    <dgm:cxn modelId="{8C97F2EE-A6F2-7B44-BB67-0A2E080B21F7}" type="presParOf" srcId="{22A618E4-7D04-0F4C-83CC-B66A04AC5F27}" destId="{B498F81B-38AF-4F49-A70F-2F4D2E5420BB}" srcOrd="1" destOrd="0" presId="urn:microsoft.com/office/officeart/2005/8/layout/hierarchy3"/>
    <dgm:cxn modelId="{BDD37AA2-9870-064F-8D97-8BE6B1803AB7}" type="presParOf" srcId="{B498F81B-38AF-4F49-A70F-2F4D2E5420BB}" destId="{50A170B8-0396-CA4B-9E54-F5148228BB6E}" srcOrd="0" destOrd="0" presId="urn:microsoft.com/office/officeart/2005/8/layout/hierarchy3"/>
    <dgm:cxn modelId="{881E2905-CC43-9247-8B01-36CE25578D8B}" type="presParOf" srcId="{B498F81B-38AF-4F49-A70F-2F4D2E5420BB}" destId="{46329B95-0FEC-334E-81DF-22C85AA2B152}" srcOrd="1" destOrd="0" presId="urn:microsoft.com/office/officeart/2005/8/layout/hierarchy3"/>
    <dgm:cxn modelId="{34862E23-29F7-844A-988B-9C9D3C7B2706}" type="presParOf" srcId="{B498F81B-38AF-4F49-A70F-2F4D2E5420BB}" destId="{08219D38-1FB8-FB40-B1A8-09D9CCE886B3}" srcOrd="2" destOrd="0" presId="urn:microsoft.com/office/officeart/2005/8/layout/hierarchy3"/>
    <dgm:cxn modelId="{E783CA8A-A98B-594C-A9E8-748B68901CAA}" type="presParOf" srcId="{B498F81B-38AF-4F49-A70F-2F4D2E5420BB}" destId="{F182B760-F634-E14A-B702-6AD686F29E45}" srcOrd="3" destOrd="0" presId="urn:microsoft.com/office/officeart/2005/8/layout/hierarchy3"/>
    <dgm:cxn modelId="{E287304B-1389-7B44-BCB8-FA852F3A573A}" type="presParOf" srcId="{B498F81B-38AF-4F49-A70F-2F4D2E5420BB}" destId="{7D9B48C3-119C-E546-AFB7-DBBF5DCC7C0D}" srcOrd="4" destOrd="0" presId="urn:microsoft.com/office/officeart/2005/8/layout/hierarchy3"/>
    <dgm:cxn modelId="{51902AAB-2C32-7146-9AD7-A5311A0672FB}" type="presParOf" srcId="{B498F81B-38AF-4F49-A70F-2F4D2E5420BB}" destId="{191282A3-94C2-604E-86AF-CE671F469461}" srcOrd="5" destOrd="0" presId="urn:microsoft.com/office/officeart/2005/8/layout/hierarchy3"/>
    <dgm:cxn modelId="{AB41A596-1C56-CF49-80E0-4812F12968C4}" type="presParOf" srcId="{B498F81B-38AF-4F49-A70F-2F4D2E5420BB}" destId="{05B8BF2B-BC68-2249-9B6D-711ABD530F71}" srcOrd="6" destOrd="0" presId="urn:microsoft.com/office/officeart/2005/8/layout/hierarchy3"/>
    <dgm:cxn modelId="{1F5F8871-D3BD-B740-A5BB-DF0F2C0C2EAA}" type="presParOf" srcId="{B498F81B-38AF-4F49-A70F-2F4D2E5420BB}" destId="{9775929D-1911-A247-AAD7-F4E98CE8FC37}" srcOrd="7" destOrd="0" presId="urn:microsoft.com/office/officeart/2005/8/layout/hierarchy3"/>
    <dgm:cxn modelId="{F5F2FC96-9887-6743-9037-0880FFAF9DD2}" type="presParOf" srcId="{B498F81B-38AF-4F49-A70F-2F4D2E5420BB}" destId="{BFAC98DD-CB2E-EC4A-8EC3-A00C3EB6F412}" srcOrd="8" destOrd="0" presId="urn:microsoft.com/office/officeart/2005/8/layout/hierarchy3"/>
    <dgm:cxn modelId="{C4F8D6A9-5556-4243-8E4C-BF742833CF26}" type="presParOf" srcId="{B498F81B-38AF-4F49-A70F-2F4D2E5420BB}" destId="{B2788E70-8085-FB46-AA06-2255F245EC74}" srcOrd="9" destOrd="0" presId="urn:microsoft.com/office/officeart/2005/8/layout/hierarchy3"/>
    <dgm:cxn modelId="{73180D0B-2D26-F340-97B2-E90575B0516A}" type="presParOf" srcId="{B498F81B-38AF-4F49-A70F-2F4D2E5420BB}" destId="{6DE99753-BB3A-484D-B70F-8CB37CA86D78}" srcOrd="10" destOrd="0" presId="urn:microsoft.com/office/officeart/2005/8/layout/hierarchy3"/>
    <dgm:cxn modelId="{D1124D06-A87E-814A-B9D2-B8A50A777C7E}" type="presParOf" srcId="{B498F81B-38AF-4F49-A70F-2F4D2E5420BB}" destId="{6A843F29-741E-4940-998A-E70CDF3B9297}" srcOrd="11" destOrd="0" presId="urn:microsoft.com/office/officeart/2005/8/layout/hierarchy3"/>
    <dgm:cxn modelId="{F44F7CDC-294F-A144-B675-3DE495F6B5BC}" type="presParOf" srcId="{B498F81B-38AF-4F49-A70F-2F4D2E5420BB}" destId="{E0BE3599-BE45-B44C-9164-8B525FD57F08}" srcOrd="12" destOrd="0" presId="urn:microsoft.com/office/officeart/2005/8/layout/hierarchy3"/>
    <dgm:cxn modelId="{1D241E11-F42C-044D-B654-B54F2139B281}" type="presParOf" srcId="{B498F81B-38AF-4F49-A70F-2F4D2E5420BB}" destId="{69D89F3E-FC17-7745-840E-609B4C4D2390}" srcOrd="13" destOrd="0" presId="urn:microsoft.com/office/officeart/2005/8/layout/hierarchy3"/>
    <dgm:cxn modelId="{8B0930EB-BF14-7B42-A585-42621D982565}" type="presParOf" srcId="{B498F81B-38AF-4F49-A70F-2F4D2E5420BB}" destId="{399A50AD-D409-2542-B046-7CC162DEEF45}" srcOrd="14" destOrd="0" presId="urn:microsoft.com/office/officeart/2005/8/layout/hierarchy3"/>
    <dgm:cxn modelId="{2C425B95-287E-6E48-B8EB-4DEE422A0995}" type="presParOf" srcId="{B498F81B-38AF-4F49-A70F-2F4D2E5420BB}" destId="{279E1365-6932-324B-A0A5-39CCE9118460}" srcOrd="15" destOrd="0" presId="urn:microsoft.com/office/officeart/2005/8/layout/hierarchy3"/>
    <dgm:cxn modelId="{3C847133-D227-4C47-8D3E-66B2FE4AABB6}" type="presParOf" srcId="{B498F81B-38AF-4F49-A70F-2F4D2E5420BB}" destId="{0B0BA70A-F012-6D41-A0AA-5997B3FF793C}" srcOrd="16" destOrd="0" presId="urn:microsoft.com/office/officeart/2005/8/layout/hierarchy3"/>
    <dgm:cxn modelId="{826E643E-EAFD-A041-848B-F64DDE2CBFE4}" type="presParOf" srcId="{B498F81B-38AF-4F49-A70F-2F4D2E5420BB}" destId="{BEDDEAAD-7692-5347-9D52-84125F874D2C}" srcOrd="17" destOrd="0" presId="urn:microsoft.com/office/officeart/2005/8/layout/hierarchy3"/>
    <dgm:cxn modelId="{851397F3-7456-AB43-98DA-C393F4AE6B04}" type="presParOf" srcId="{B498F81B-38AF-4F49-A70F-2F4D2E5420BB}" destId="{02112972-6764-B942-B0A8-A1E52D0470A6}" srcOrd="18" destOrd="0" presId="urn:microsoft.com/office/officeart/2005/8/layout/hierarchy3"/>
    <dgm:cxn modelId="{C2B4C0E0-627B-A84E-8F84-93A1F30587BC}" type="presParOf" srcId="{B498F81B-38AF-4F49-A70F-2F4D2E5420BB}" destId="{BF30B1DD-0DC9-7946-B803-04D962B2DA54}" srcOrd="19" destOrd="0" presId="urn:microsoft.com/office/officeart/2005/8/layout/hierarchy3"/>
    <dgm:cxn modelId="{08DC9E8C-7BDD-2F44-B29B-B75DB8B73DB7}" type="presParOf" srcId="{B498F81B-38AF-4F49-A70F-2F4D2E5420BB}" destId="{A00F135D-F586-F040-8B6F-DB5F51480C1B}" srcOrd="20" destOrd="0" presId="urn:microsoft.com/office/officeart/2005/8/layout/hierarchy3"/>
    <dgm:cxn modelId="{10D7702E-509F-A64F-83BE-7557B29E50EE}" type="presParOf" srcId="{B498F81B-38AF-4F49-A70F-2F4D2E5420BB}" destId="{4DB20C7C-83AD-6D40-89DE-F29A6852F5FC}" srcOrd="21" destOrd="0" presId="urn:microsoft.com/office/officeart/2005/8/layout/hierarchy3"/>
    <dgm:cxn modelId="{F1226009-6154-4246-9AC1-AEEBEF1142E0}" type="presParOf" srcId="{B498F81B-38AF-4F49-A70F-2F4D2E5420BB}" destId="{92D9B96D-6361-8948-ABBB-E32B0CD75846}" srcOrd="22" destOrd="0" presId="urn:microsoft.com/office/officeart/2005/8/layout/hierarchy3"/>
    <dgm:cxn modelId="{10EC28CB-4140-4B46-BD88-4365277DC95C}" type="presParOf" srcId="{B498F81B-38AF-4F49-A70F-2F4D2E5420BB}" destId="{A430F07C-DCC4-BA43-9CA7-EC8002D7F926}" srcOrd="23" destOrd="0" presId="urn:microsoft.com/office/officeart/2005/8/layout/hierarchy3"/>
    <dgm:cxn modelId="{41460DFD-E54B-E449-8012-286C101096CA}" type="presParOf" srcId="{B498F81B-38AF-4F49-A70F-2F4D2E5420BB}" destId="{598F559F-2031-7049-B05C-3DA1EA38CAEF}" srcOrd="24" destOrd="0" presId="urn:microsoft.com/office/officeart/2005/8/layout/hierarchy3"/>
    <dgm:cxn modelId="{49A0F2CA-09C1-C549-B4D5-E2471AD9FAA0}" type="presParOf" srcId="{B498F81B-38AF-4F49-A70F-2F4D2E5420BB}" destId="{4554ADF6-58EC-8B41-81E3-949E883EB744}" srcOrd="25" destOrd="0" presId="urn:microsoft.com/office/officeart/2005/8/layout/hierarchy3"/>
    <dgm:cxn modelId="{A614C90B-1270-4142-A20A-58C0BFD37EAD}" type="presParOf" srcId="{B498F81B-38AF-4F49-A70F-2F4D2E5420BB}" destId="{689FF3C2-C210-7E46-9885-CDFFD70CC808}" srcOrd="26" destOrd="0" presId="urn:microsoft.com/office/officeart/2005/8/layout/hierarchy3"/>
    <dgm:cxn modelId="{DC1113CF-C178-1642-8CF0-A22D081AEC98}" type="presParOf" srcId="{B498F81B-38AF-4F49-A70F-2F4D2E5420BB}" destId="{511EF804-DC12-8241-8BCB-D4B85769B749}" srcOrd="27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8C984D0-1CFF-824C-B0BE-F37E81E35933}" type="doc">
      <dgm:prSet loTypeId="urn:microsoft.com/office/officeart/2005/8/layout/hierarchy3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4198040-6249-EF45-9592-B49466910A56}">
      <dgm:prSet phldrT="[Text]"/>
      <dgm:spPr/>
      <dgm:t>
        <a:bodyPr/>
        <a:lstStyle/>
        <a:p>
          <a:r>
            <a:rPr lang="en-US" dirty="0" smtClean="0"/>
            <a:t>Status</a:t>
          </a:r>
          <a:endParaRPr lang="en-US" dirty="0"/>
        </a:p>
      </dgm:t>
    </dgm:pt>
    <dgm:pt modelId="{22D840D6-8945-DF43-BF42-E4543B0B4327}" type="parTrans" cxnId="{DE50889E-3019-3C4A-9B92-1CACCE4B9ACD}">
      <dgm:prSet/>
      <dgm:spPr/>
      <dgm:t>
        <a:bodyPr/>
        <a:lstStyle/>
        <a:p>
          <a:endParaRPr lang="en-US"/>
        </a:p>
      </dgm:t>
    </dgm:pt>
    <dgm:pt modelId="{56B27D62-28BA-8748-9042-A313BFAC050E}" type="sibTrans" cxnId="{DE50889E-3019-3C4A-9B92-1CACCE4B9ACD}">
      <dgm:prSet/>
      <dgm:spPr/>
      <dgm:t>
        <a:bodyPr/>
        <a:lstStyle/>
        <a:p>
          <a:endParaRPr lang="en-US"/>
        </a:p>
      </dgm:t>
    </dgm:pt>
    <dgm:pt modelId="{0FBAA806-8E33-304B-B2A2-FC103ED12F75}">
      <dgm:prSet phldrT="[Text]"/>
      <dgm:spPr>
        <a:solidFill>
          <a:schemeClr val="tx1">
            <a:lumMod val="95000"/>
            <a:alpha val="90000"/>
          </a:schemeClr>
        </a:solidFill>
        <a:ln w="38100" cmpd="sng">
          <a:solidFill>
            <a:srgbClr val="E46C0A"/>
          </a:solidFill>
        </a:ln>
      </dgm:spPr>
      <dgm:t>
        <a:bodyPr/>
        <a:lstStyle/>
        <a:p>
          <a:r>
            <a:rPr lang="en-US" dirty="0" err="1" smtClean="0"/>
            <a:t>StatusId</a:t>
          </a:r>
          <a:endParaRPr lang="en-US" dirty="0"/>
        </a:p>
      </dgm:t>
    </dgm:pt>
    <dgm:pt modelId="{EE63CD4F-9915-144D-BCC6-8F5504D9E443}" type="parTrans" cxnId="{7F89229E-1387-D248-9B4A-3D87F937FBEF}">
      <dgm:prSet/>
      <dgm:spPr/>
      <dgm:t>
        <a:bodyPr/>
        <a:lstStyle/>
        <a:p>
          <a:endParaRPr lang="en-US"/>
        </a:p>
      </dgm:t>
    </dgm:pt>
    <dgm:pt modelId="{53507461-0E9F-DA46-8296-341C71FE6109}" type="sibTrans" cxnId="{7F89229E-1387-D248-9B4A-3D87F937FBEF}">
      <dgm:prSet/>
      <dgm:spPr/>
      <dgm:t>
        <a:bodyPr/>
        <a:lstStyle/>
        <a:p>
          <a:endParaRPr lang="en-US"/>
        </a:p>
      </dgm:t>
    </dgm:pt>
    <dgm:pt modelId="{80B8072C-1405-504E-938F-64910BF63D21}">
      <dgm:prSet phldrT="[Text]"/>
      <dgm:spPr/>
      <dgm:t>
        <a:bodyPr/>
        <a:lstStyle/>
        <a:p>
          <a:r>
            <a:rPr lang="en-US" dirty="0" err="1" smtClean="0"/>
            <a:t>StatusDisease</a:t>
          </a:r>
          <a:endParaRPr lang="en-US" dirty="0"/>
        </a:p>
      </dgm:t>
    </dgm:pt>
    <dgm:pt modelId="{6B379E91-6571-6443-A416-933B3C327F6C}" type="parTrans" cxnId="{7FFE5108-E26D-8F4D-AB2E-58B300262811}">
      <dgm:prSet/>
      <dgm:spPr/>
      <dgm:t>
        <a:bodyPr/>
        <a:lstStyle/>
        <a:p>
          <a:endParaRPr lang="en-US"/>
        </a:p>
      </dgm:t>
    </dgm:pt>
    <dgm:pt modelId="{DE5B8543-EC78-F64F-BC03-0BD5B62A797E}" type="sibTrans" cxnId="{7FFE5108-E26D-8F4D-AB2E-58B300262811}">
      <dgm:prSet/>
      <dgm:spPr/>
      <dgm:t>
        <a:bodyPr/>
        <a:lstStyle/>
        <a:p>
          <a:endParaRPr lang="en-US"/>
        </a:p>
      </dgm:t>
    </dgm:pt>
    <dgm:pt modelId="{E66C431F-2495-FD4C-AA1E-EE09A3916A05}">
      <dgm:prSet phldrT="[Text]"/>
      <dgm:spPr>
        <a:solidFill>
          <a:srgbClr val="F2F2F2">
            <a:alpha val="90000"/>
          </a:srgbClr>
        </a:solidFill>
      </dgm:spPr>
      <dgm:t>
        <a:bodyPr/>
        <a:lstStyle/>
        <a:p>
          <a:r>
            <a:rPr lang="en-US" dirty="0" err="1" smtClean="0"/>
            <a:t>StatusDateText</a:t>
          </a:r>
          <a:endParaRPr lang="en-US" dirty="0"/>
        </a:p>
      </dgm:t>
    </dgm:pt>
    <dgm:pt modelId="{3AB563D7-98CC-DA4A-BD10-CF40F2AF7D35}" type="parTrans" cxnId="{1B0F2A3F-8F0A-DA4E-BBA4-F6DE4FF39701}">
      <dgm:prSet/>
      <dgm:spPr/>
      <dgm:t>
        <a:bodyPr/>
        <a:lstStyle/>
        <a:p>
          <a:endParaRPr lang="en-US"/>
        </a:p>
      </dgm:t>
    </dgm:pt>
    <dgm:pt modelId="{BC4F6706-BD5A-3247-9A49-B38550A11036}" type="sibTrans" cxnId="{1B0F2A3F-8F0A-DA4E-BBA4-F6DE4FF39701}">
      <dgm:prSet/>
      <dgm:spPr/>
      <dgm:t>
        <a:bodyPr/>
        <a:lstStyle/>
        <a:p>
          <a:endParaRPr lang="en-US"/>
        </a:p>
      </dgm:t>
    </dgm:pt>
    <dgm:pt modelId="{135FFF5A-7D62-DB4A-A2EC-DC6BCB6A7C16}">
      <dgm:prSet phldrT="[Text]"/>
      <dgm:spPr/>
      <dgm:t>
        <a:bodyPr/>
        <a:lstStyle/>
        <a:p>
          <a:r>
            <a:rPr lang="en-US" dirty="0" smtClean="0"/>
            <a:t>Status</a:t>
          </a:r>
          <a:endParaRPr lang="en-US" dirty="0"/>
        </a:p>
      </dgm:t>
    </dgm:pt>
    <dgm:pt modelId="{15AEA684-D6F6-074C-B9A4-0181513F608D}" type="parTrans" cxnId="{DBFC03E1-8F6B-8B4F-A89B-925CD3E081E2}">
      <dgm:prSet/>
      <dgm:spPr/>
      <dgm:t>
        <a:bodyPr/>
        <a:lstStyle/>
        <a:p>
          <a:endParaRPr lang="en-US"/>
        </a:p>
      </dgm:t>
    </dgm:pt>
    <dgm:pt modelId="{93C89261-7452-4F41-ABFD-225915E977CA}" type="sibTrans" cxnId="{DBFC03E1-8F6B-8B4F-A89B-925CD3E081E2}">
      <dgm:prSet/>
      <dgm:spPr/>
      <dgm:t>
        <a:bodyPr/>
        <a:lstStyle/>
        <a:p>
          <a:endParaRPr lang="en-US"/>
        </a:p>
      </dgm:t>
    </dgm:pt>
    <dgm:pt modelId="{4983B36F-B018-0D43-B3A1-900374925034}">
      <dgm:prSet phldrT="[Text]"/>
      <dgm:spPr/>
      <dgm:t>
        <a:bodyPr/>
        <a:lstStyle/>
        <a:p>
          <a:r>
            <a:rPr lang="en-US" dirty="0" err="1" smtClean="0"/>
            <a:t>StatusQuality</a:t>
          </a:r>
          <a:endParaRPr lang="en-US" dirty="0"/>
        </a:p>
      </dgm:t>
    </dgm:pt>
    <dgm:pt modelId="{F112B863-F2E7-CD4E-B265-ACF1420F7F14}" type="parTrans" cxnId="{34DFF6A8-8474-0245-9802-FC9ABE2F8FA2}">
      <dgm:prSet/>
      <dgm:spPr/>
      <dgm:t>
        <a:bodyPr/>
        <a:lstStyle/>
        <a:p>
          <a:endParaRPr lang="en-US"/>
        </a:p>
      </dgm:t>
    </dgm:pt>
    <dgm:pt modelId="{532B995B-4A1F-A74B-A975-7DCC06BAFDEF}" type="sibTrans" cxnId="{34DFF6A8-8474-0245-9802-FC9ABE2F8FA2}">
      <dgm:prSet/>
      <dgm:spPr/>
      <dgm:t>
        <a:bodyPr/>
        <a:lstStyle/>
        <a:p>
          <a:endParaRPr lang="en-US"/>
        </a:p>
      </dgm:t>
    </dgm:pt>
    <dgm:pt modelId="{4BD03A5C-B909-C44A-9ADC-D0773A9542F7}" type="pres">
      <dgm:prSet presAssocID="{78C984D0-1CFF-824C-B0BE-F37E81E35933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518EDA85-34A6-DB43-B47F-878783AC1254}" type="pres">
      <dgm:prSet presAssocID="{84198040-6249-EF45-9592-B49466910A56}" presName="root" presStyleCnt="0"/>
      <dgm:spPr/>
    </dgm:pt>
    <dgm:pt modelId="{1475077C-3FBA-DD4D-83E6-3B685DF5D627}" type="pres">
      <dgm:prSet presAssocID="{84198040-6249-EF45-9592-B49466910A56}" presName="rootComposite" presStyleCnt="0"/>
      <dgm:spPr/>
    </dgm:pt>
    <dgm:pt modelId="{4C6D4BD9-CCBE-6C45-BC69-2FFD35456FCB}" type="pres">
      <dgm:prSet presAssocID="{84198040-6249-EF45-9592-B49466910A56}" presName="rootText" presStyleLbl="node1" presStyleIdx="0" presStyleCnt="1" custScaleX="60301" custScaleY="42158"/>
      <dgm:spPr/>
      <dgm:t>
        <a:bodyPr/>
        <a:lstStyle/>
        <a:p>
          <a:endParaRPr lang="en-US"/>
        </a:p>
      </dgm:t>
    </dgm:pt>
    <dgm:pt modelId="{9AA9C420-4E33-6A41-A549-4B0E2019D06F}" type="pres">
      <dgm:prSet presAssocID="{84198040-6249-EF45-9592-B49466910A56}" presName="rootConnector" presStyleLbl="node1" presStyleIdx="0" presStyleCnt="1"/>
      <dgm:spPr/>
      <dgm:t>
        <a:bodyPr/>
        <a:lstStyle/>
        <a:p>
          <a:endParaRPr lang="en-US"/>
        </a:p>
      </dgm:t>
    </dgm:pt>
    <dgm:pt modelId="{EA8F02D3-AC3D-2542-9825-E26666252DFF}" type="pres">
      <dgm:prSet presAssocID="{84198040-6249-EF45-9592-B49466910A56}" presName="childShape" presStyleCnt="0"/>
      <dgm:spPr/>
    </dgm:pt>
    <dgm:pt modelId="{626A7387-3223-654E-90DC-74152E6248DD}" type="pres">
      <dgm:prSet presAssocID="{EE63CD4F-9915-144D-BCC6-8F5504D9E443}" presName="Name13" presStyleLbl="parChTrans1D2" presStyleIdx="0" presStyleCnt="5"/>
      <dgm:spPr/>
      <dgm:t>
        <a:bodyPr/>
        <a:lstStyle/>
        <a:p>
          <a:endParaRPr lang="en-US"/>
        </a:p>
      </dgm:t>
    </dgm:pt>
    <dgm:pt modelId="{869DB421-5D66-D544-9755-AFBA815B1FA4}" type="pres">
      <dgm:prSet presAssocID="{0FBAA806-8E33-304B-B2A2-FC103ED12F75}" presName="childText" presStyleLbl="bgAcc1" presStyleIdx="0" presStyleCnt="5" custScaleX="89344" custScaleY="35253" custLinFactNeighborX="5086" custLinFactNeighborY="-1487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9F6F418-5C74-2F4C-81A2-D9FF0CB72B26}" type="pres">
      <dgm:prSet presAssocID="{3AB563D7-98CC-DA4A-BD10-CF40F2AF7D35}" presName="Name13" presStyleLbl="parChTrans1D2" presStyleIdx="1" presStyleCnt="5"/>
      <dgm:spPr/>
      <dgm:t>
        <a:bodyPr/>
        <a:lstStyle/>
        <a:p>
          <a:endParaRPr lang="en-US"/>
        </a:p>
      </dgm:t>
    </dgm:pt>
    <dgm:pt modelId="{2E9F3837-30DD-2643-9D98-82F67B8740C7}" type="pres">
      <dgm:prSet presAssocID="{E66C431F-2495-FD4C-AA1E-EE09A3916A05}" presName="childText" presStyleLbl="bgAcc1" presStyleIdx="1" presStyleCnt="5" custScaleX="89344" custScaleY="35253" custLinFactNeighborX="5267" custLinFactNeighborY="-2974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AA0F699-A232-2345-AC84-5CFA1C3DEBE7}" type="pres">
      <dgm:prSet presAssocID="{6B379E91-6571-6443-A416-933B3C327F6C}" presName="Name13" presStyleLbl="parChTrans1D2" presStyleIdx="2" presStyleCnt="5"/>
      <dgm:spPr/>
      <dgm:t>
        <a:bodyPr/>
        <a:lstStyle/>
        <a:p>
          <a:endParaRPr lang="en-US"/>
        </a:p>
      </dgm:t>
    </dgm:pt>
    <dgm:pt modelId="{CB5665F7-3E03-804E-B5E5-EA15FF1719F9}" type="pres">
      <dgm:prSet presAssocID="{80B8072C-1405-504E-938F-64910BF63D21}" presName="childText" presStyleLbl="bgAcc1" presStyleIdx="2" presStyleCnt="5" custScaleX="89344" custScaleY="35253" custLinFactNeighborX="5086" custLinFactNeighborY="-476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9A7B200-A372-AF4D-ADCA-3B4FA8112EC3}" type="pres">
      <dgm:prSet presAssocID="{15AEA684-D6F6-074C-B9A4-0181513F608D}" presName="Name13" presStyleLbl="parChTrans1D2" presStyleIdx="3" presStyleCnt="5"/>
      <dgm:spPr/>
      <dgm:t>
        <a:bodyPr/>
        <a:lstStyle/>
        <a:p>
          <a:endParaRPr lang="en-US"/>
        </a:p>
      </dgm:t>
    </dgm:pt>
    <dgm:pt modelId="{C091D325-E378-AE44-8E77-942674653FCB}" type="pres">
      <dgm:prSet presAssocID="{135FFF5A-7D62-DB4A-A2EC-DC6BCB6A7C16}" presName="childText" presStyleLbl="bgAcc1" presStyleIdx="3" presStyleCnt="5" custScaleX="89344" custScaleY="35253" custLinFactNeighborX="5086" custLinFactNeighborY="-6545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AD105E9-7B1E-064B-AF57-CCCBB6ED9974}" type="pres">
      <dgm:prSet presAssocID="{F112B863-F2E7-CD4E-B265-ACF1420F7F14}" presName="Name13" presStyleLbl="parChTrans1D2" presStyleIdx="4" presStyleCnt="5"/>
      <dgm:spPr/>
      <dgm:t>
        <a:bodyPr/>
        <a:lstStyle/>
        <a:p>
          <a:endParaRPr lang="en-US"/>
        </a:p>
      </dgm:t>
    </dgm:pt>
    <dgm:pt modelId="{40891666-384C-DF4B-BF47-97010AEBB2EC}" type="pres">
      <dgm:prSet presAssocID="{4983B36F-B018-0D43-B3A1-900374925034}" presName="childText" presStyleLbl="bgAcc1" presStyleIdx="4" presStyleCnt="5" custScaleX="89344" custScaleY="35253" custLinFactNeighborX="5925" custLinFactNeighborY="-846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993FDF4-40D4-CF4C-9C1C-891073FEE95F}" type="presOf" srcId="{15AEA684-D6F6-074C-B9A4-0181513F608D}" destId="{C9A7B200-A372-AF4D-ADCA-3B4FA8112EC3}" srcOrd="0" destOrd="0" presId="urn:microsoft.com/office/officeart/2005/8/layout/hierarchy3"/>
    <dgm:cxn modelId="{BB139682-5B2F-8741-A00B-F8FD456681FF}" type="presOf" srcId="{135FFF5A-7D62-DB4A-A2EC-DC6BCB6A7C16}" destId="{C091D325-E378-AE44-8E77-942674653FCB}" srcOrd="0" destOrd="0" presId="urn:microsoft.com/office/officeart/2005/8/layout/hierarchy3"/>
    <dgm:cxn modelId="{18B0030C-F392-3B4E-8E75-F49830E13E9C}" type="presOf" srcId="{F112B863-F2E7-CD4E-B265-ACF1420F7F14}" destId="{FAD105E9-7B1E-064B-AF57-CCCBB6ED9974}" srcOrd="0" destOrd="0" presId="urn:microsoft.com/office/officeart/2005/8/layout/hierarchy3"/>
    <dgm:cxn modelId="{A759F8ED-4937-2549-9F40-B41538BCEE97}" type="presOf" srcId="{6B379E91-6571-6443-A416-933B3C327F6C}" destId="{6AA0F699-A232-2345-AC84-5CFA1C3DEBE7}" srcOrd="0" destOrd="0" presId="urn:microsoft.com/office/officeart/2005/8/layout/hierarchy3"/>
    <dgm:cxn modelId="{7F89229E-1387-D248-9B4A-3D87F937FBEF}" srcId="{84198040-6249-EF45-9592-B49466910A56}" destId="{0FBAA806-8E33-304B-B2A2-FC103ED12F75}" srcOrd="0" destOrd="0" parTransId="{EE63CD4F-9915-144D-BCC6-8F5504D9E443}" sibTransId="{53507461-0E9F-DA46-8296-341C71FE6109}"/>
    <dgm:cxn modelId="{7FFE5108-E26D-8F4D-AB2E-58B300262811}" srcId="{84198040-6249-EF45-9592-B49466910A56}" destId="{80B8072C-1405-504E-938F-64910BF63D21}" srcOrd="2" destOrd="0" parTransId="{6B379E91-6571-6443-A416-933B3C327F6C}" sibTransId="{DE5B8543-EC78-F64F-BC03-0BD5B62A797E}"/>
    <dgm:cxn modelId="{2F6B285B-AA3F-984C-A362-54405BF1B681}" type="presOf" srcId="{80B8072C-1405-504E-938F-64910BF63D21}" destId="{CB5665F7-3E03-804E-B5E5-EA15FF1719F9}" srcOrd="0" destOrd="0" presId="urn:microsoft.com/office/officeart/2005/8/layout/hierarchy3"/>
    <dgm:cxn modelId="{DE50889E-3019-3C4A-9B92-1CACCE4B9ACD}" srcId="{78C984D0-1CFF-824C-B0BE-F37E81E35933}" destId="{84198040-6249-EF45-9592-B49466910A56}" srcOrd="0" destOrd="0" parTransId="{22D840D6-8945-DF43-BF42-E4543B0B4327}" sibTransId="{56B27D62-28BA-8748-9042-A313BFAC050E}"/>
    <dgm:cxn modelId="{7385CCAD-8EEE-0F48-A0FD-6C917E74B18F}" type="presOf" srcId="{3AB563D7-98CC-DA4A-BD10-CF40F2AF7D35}" destId="{49F6F418-5C74-2F4C-81A2-D9FF0CB72B26}" srcOrd="0" destOrd="0" presId="urn:microsoft.com/office/officeart/2005/8/layout/hierarchy3"/>
    <dgm:cxn modelId="{34DFF6A8-8474-0245-9802-FC9ABE2F8FA2}" srcId="{84198040-6249-EF45-9592-B49466910A56}" destId="{4983B36F-B018-0D43-B3A1-900374925034}" srcOrd="4" destOrd="0" parTransId="{F112B863-F2E7-CD4E-B265-ACF1420F7F14}" sibTransId="{532B995B-4A1F-A74B-A975-7DCC06BAFDEF}"/>
    <dgm:cxn modelId="{42799165-8921-E849-BAF8-30FF37487FE4}" type="presOf" srcId="{78C984D0-1CFF-824C-B0BE-F37E81E35933}" destId="{4BD03A5C-B909-C44A-9ADC-D0773A9542F7}" srcOrd="0" destOrd="0" presId="urn:microsoft.com/office/officeart/2005/8/layout/hierarchy3"/>
    <dgm:cxn modelId="{1B254B22-29D9-6249-8D62-98ED38350150}" type="presOf" srcId="{84198040-6249-EF45-9592-B49466910A56}" destId="{9AA9C420-4E33-6A41-A549-4B0E2019D06F}" srcOrd="1" destOrd="0" presId="urn:microsoft.com/office/officeart/2005/8/layout/hierarchy3"/>
    <dgm:cxn modelId="{045E4EE7-509C-4F45-AB48-6192DB746139}" type="presOf" srcId="{EE63CD4F-9915-144D-BCC6-8F5504D9E443}" destId="{626A7387-3223-654E-90DC-74152E6248DD}" srcOrd="0" destOrd="0" presId="urn:microsoft.com/office/officeart/2005/8/layout/hierarchy3"/>
    <dgm:cxn modelId="{DBFC03E1-8F6B-8B4F-A89B-925CD3E081E2}" srcId="{84198040-6249-EF45-9592-B49466910A56}" destId="{135FFF5A-7D62-DB4A-A2EC-DC6BCB6A7C16}" srcOrd="3" destOrd="0" parTransId="{15AEA684-D6F6-074C-B9A4-0181513F608D}" sibTransId="{93C89261-7452-4F41-ABFD-225915E977CA}"/>
    <dgm:cxn modelId="{81B461C8-E700-1A4F-B2DB-DB37852B359B}" type="presOf" srcId="{84198040-6249-EF45-9592-B49466910A56}" destId="{4C6D4BD9-CCBE-6C45-BC69-2FFD35456FCB}" srcOrd="0" destOrd="0" presId="urn:microsoft.com/office/officeart/2005/8/layout/hierarchy3"/>
    <dgm:cxn modelId="{1B0F2A3F-8F0A-DA4E-BBA4-F6DE4FF39701}" srcId="{84198040-6249-EF45-9592-B49466910A56}" destId="{E66C431F-2495-FD4C-AA1E-EE09A3916A05}" srcOrd="1" destOrd="0" parTransId="{3AB563D7-98CC-DA4A-BD10-CF40F2AF7D35}" sibTransId="{BC4F6706-BD5A-3247-9A49-B38550A11036}"/>
    <dgm:cxn modelId="{DA12ABF7-E7B4-EC44-B975-88EDADBC659F}" type="presOf" srcId="{E66C431F-2495-FD4C-AA1E-EE09A3916A05}" destId="{2E9F3837-30DD-2643-9D98-82F67B8740C7}" srcOrd="0" destOrd="0" presId="urn:microsoft.com/office/officeart/2005/8/layout/hierarchy3"/>
    <dgm:cxn modelId="{83F05600-A183-C443-A2F2-B5437833FE64}" type="presOf" srcId="{4983B36F-B018-0D43-B3A1-900374925034}" destId="{40891666-384C-DF4B-BF47-97010AEBB2EC}" srcOrd="0" destOrd="0" presId="urn:microsoft.com/office/officeart/2005/8/layout/hierarchy3"/>
    <dgm:cxn modelId="{9452A293-B2EC-B04F-8BD3-3441C9A23105}" type="presOf" srcId="{0FBAA806-8E33-304B-B2A2-FC103ED12F75}" destId="{869DB421-5D66-D544-9755-AFBA815B1FA4}" srcOrd="0" destOrd="0" presId="urn:microsoft.com/office/officeart/2005/8/layout/hierarchy3"/>
    <dgm:cxn modelId="{0104C0D3-4F6D-B745-B4D4-6895F35DD405}" type="presParOf" srcId="{4BD03A5C-B909-C44A-9ADC-D0773A9542F7}" destId="{518EDA85-34A6-DB43-B47F-878783AC1254}" srcOrd="0" destOrd="0" presId="urn:microsoft.com/office/officeart/2005/8/layout/hierarchy3"/>
    <dgm:cxn modelId="{F9A30C95-C0A2-984F-8EA1-58443D554CDA}" type="presParOf" srcId="{518EDA85-34A6-DB43-B47F-878783AC1254}" destId="{1475077C-3FBA-DD4D-83E6-3B685DF5D627}" srcOrd="0" destOrd="0" presId="urn:microsoft.com/office/officeart/2005/8/layout/hierarchy3"/>
    <dgm:cxn modelId="{37358906-B95F-AC4B-A788-050F9620FCFA}" type="presParOf" srcId="{1475077C-3FBA-DD4D-83E6-3B685DF5D627}" destId="{4C6D4BD9-CCBE-6C45-BC69-2FFD35456FCB}" srcOrd="0" destOrd="0" presId="urn:microsoft.com/office/officeart/2005/8/layout/hierarchy3"/>
    <dgm:cxn modelId="{4D85E066-D45B-F845-84F2-8A5AC8AD1C1B}" type="presParOf" srcId="{1475077C-3FBA-DD4D-83E6-3B685DF5D627}" destId="{9AA9C420-4E33-6A41-A549-4B0E2019D06F}" srcOrd="1" destOrd="0" presId="urn:microsoft.com/office/officeart/2005/8/layout/hierarchy3"/>
    <dgm:cxn modelId="{0300F20D-E0D1-DB43-94E2-33B4537E0960}" type="presParOf" srcId="{518EDA85-34A6-DB43-B47F-878783AC1254}" destId="{EA8F02D3-AC3D-2542-9825-E26666252DFF}" srcOrd="1" destOrd="0" presId="urn:microsoft.com/office/officeart/2005/8/layout/hierarchy3"/>
    <dgm:cxn modelId="{EFB314AE-6C83-EF4F-AA18-E537A95D6F4D}" type="presParOf" srcId="{EA8F02D3-AC3D-2542-9825-E26666252DFF}" destId="{626A7387-3223-654E-90DC-74152E6248DD}" srcOrd="0" destOrd="0" presId="urn:microsoft.com/office/officeart/2005/8/layout/hierarchy3"/>
    <dgm:cxn modelId="{A46F1DF5-2387-3C4A-84DE-44DFEBC80174}" type="presParOf" srcId="{EA8F02D3-AC3D-2542-9825-E26666252DFF}" destId="{869DB421-5D66-D544-9755-AFBA815B1FA4}" srcOrd="1" destOrd="0" presId="urn:microsoft.com/office/officeart/2005/8/layout/hierarchy3"/>
    <dgm:cxn modelId="{611231A4-D9CF-4848-8F20-92C1FE988DD6}" type="presParOf" srcId="{EA8F02D3-AC3D-2542-9825-E26666252DFF}" destId="{49F6F418-5C74-2F4C-81A2-D9FF0CB72B26}" srcOrd="2" destOrd="0" presId="urn:microsoft.com/office/officeart/2005/8/layout/hierarchy3"/>
    <dgm:cxn modelId="{49527AE9-0495-3546-B450-BCDDE393756C}" type="presParOf" srcId="{EA8F02D3-AC3D-2542-9825-E26666252DFF}" destId="{2E9F3837-30DD-2643-9D98-82F67B8740C7}" srcOrd="3" destOrd="0" presId="urn:microsoft.com/office/officeart/2005/8/layout/hierarchy3"/>
    <dgm:cxn modelId="{98466077-BF45-4E49-B897-A64517692CE3}" type="presParOf" srcId="{EA8F02D3-AC3D-2542-9825-E26666252DFF}" destId="{6AA0F699-A232-2345-AC84-5CFA1C3DEBE7}" srcOrd="4" destOrd="0" presId="urn:microsoft.com/office/officeart/2005/8/layout/hierarchy3"/>
    <dgm:cxn modelId="{B36368B7-D078-E84D-B32C-370629CE602B}" type="presParOf" srcId="{EA8F02D3-AC3D-2542-9825-E26666252DFF}" destId="{CB5665F7-3E03-804E-B5E5-EA15FF1719F9}" srcOrd="5" destOrd="0" presId="urn:microsoft.com/office/officeart/2005/8/layout/hierarchy3"/>
    <dgm:cxn modelId="{FA6777FA-5F68-7948-9C4F-572B740D1F81}" type="presParOf" srcId="{EA8F02D3-AC3D-2542-9825-E26666252DFF}" destId="{C9A7B200-A372-AF4D-ADCA-3B4FA8112EC3}" srcOrd="6" destOrd="0" presId="urn:microsoft.com/office/officeart/2005/8/layout/hierarchy3"/>
    <dgm:cxn modelId="{1DC49A46-1C97-6448-A08F-6D4B2FEE75B0}" type="presParOf" srcId="{EA8F02D3-AC3D-2542-9825-E26666252DFF}" destId="{C091D325-E378-AE44-8E77-942674653FCB}" srcOrd="7" destOrd="0" presId="urn:microsoft.com/office/officeart/2005/8/layout/hierarchy3"/>
    <dgm:cxn modelId="{11ADDDE6-0546-A145-9D90-6BE87B1002EC}" type="presParOf" srcId="{EA8F02D3-AC3D-2542-9825-E26666252DFF}" destId="{FAD105E9-7B1E-064B-AF57-CCCBB6ED9974}" srcOrd="8" destOrd="0" presId="urn:microsoft.com/office/officeart/2005/8/layout/hierarchy3"/>
    <dgm:cxn modelId="{C7F68F65-BEC3-314B-8E62-3E70EBF263B3}" type="presParOf" srcId="{EA8F02D3-AC3D-2542-9825-E26666252DFF}" destId="{40891666-384C-DF4B-BF47-97010AEBB2EC}" srcOrd="9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50EB0B7-D05A-B74B-9BFA-5F880729E9FE}" type="doc">
      <dgm:prSet loTypeId="urn:microsoft.com/office/officeart/2005/8/layout/hierarchy3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EE06419-2BED-4D4E-B09D-5E95C94269E1}">
      <dgm:prSet custT="1"/>
      <dgm:spPr/>
      <dgm:t>
        <a:bodyPr/>
        <a:lstStyle/>
        <a:p>
          <a:pPr rtl="0"/>
          <a:r>
            <a:rPr lang="en-US" sz="1500" dirty="0" smtClean="0"/>
            <a:t>Diagnostics</a:t>
          </a:r>
          <a:endParaRPr lang="en-US" sz="1500" dirty="0"/>
        </a:p>
      </dgm:t>
    </dgm:pt>
    <dgm:pt modelId="{0F93BEC9-9515-4245-8700-F11E703E5581}" type="parTrans" cxnId="{81415D0B-495A-5D45-8CFF-494C985B6478}">
      <dgm:prSet/>
      <dgm:spPr/>
      <dgm:t>
        <a:bodyPr/>
        <a:lstStyle/>
        <a:p>
          <a:endParaRPr lang="en-US"/>
        </a:p>
      </dgm:t>
    </dgm:pt>
    <dgm:pt modelId="{8BB505E7-5C78-D547-ABFB-BBE931E89763}" type="sibTrans" cxnId="{81415D0B-495A-5D45-8CFF-494C985B6478}">
      <dgm:prSet/>
      <dgm:spPr/>
      <dgm:t>
        <a:bodyPr/>
        <a:lstStyle/>
        <a:p>
          <a:endParaRPr lang="en-US"/>
        </a:p>
      </dgm:t>
    </dgm:pt>
    <dgm:pt modelId="{1EE8C05A-AFAC-1D4D-9E85-319024C2D16B}">
      <dgm:prSet custT="1"/>
      <dgm:spPr>
        <a:solidFill>
          <a:srgbClr val="F2F2F2">
            <a:alpha val="90000"/>
          </a:srgbClr>
        </a:solidFill>
        <a:ln w="38100" cmpd="sng">
          <a:solidFill>
            <a:srgbClr val="E46C0A"/>
          </a:solidFill>
        </a:ln>
      </dgm:spPr>
      <dgm:t>
        <a:bodyPr/>
        <a:lstStyle/>
        <a:p>
          <a:pPr rtl="0"/>
          <a:r>
            <a:rPr lang="en-US" sz="1000" dirty="0" err="1" smtClean="0"/>
            <a:t>DiagnosticId</a:t>
          </a:r>
          <a:endParaRPr lang="en-US" sz="1000" dirty="0"/>
        </a:p>
      </dgm:t>
    </dgm:pt>
    <dgm:pt modelId="{25CA0482-E1B9-B146-A878-35B11CB1DA6A}" type="parTrans" cxnId="{ABE7BC97-114F-6841-B0B4-FB73C3011AD8}">
      <dgm:prSet/>
      <dgm:spPr/>
      <dgm:t>
        <a:bodyPr/>
        <a:lstStyle/>
        <a:p>
          <a:endParaRPr lang="en-US"/>
        </a:p>
      </dgm:t>
    </dgm:pt>
    <dgm:pt modelId="{DFE31A66-9705-3B48-9050-65827945F9FB}" type="sibTrans" cxnId="{ABE7BC97-114F-6841-B0B4-FB73C3011AD8}">
      <dgm:prSet/>
      <dgm:spPr/>
      <dgm:t>
        <a:bodyPr/>
        <a:lstStyle/>
        <a:p>
          <a:endParaRPr lang="en-US"/>
        </a:p>
      </dgm:t>
    </dgm:pt>
    <dgm:pt modelId="{CA1E03B0-F880-3D46-BF1A-C09F2A04E757}">
      <dgm:prSet custT="1"/>
      <dgm:spPr/>
      <dgm:t>
        <a:bodyPr/>
        <a:lstStyle/>
        <a:p>
          <a:pPr rtl="0"/>
          <a:r>
            <a:rPr lang="en-US" sz="1000" dirty="0" err="1" smtClean="0"/>
            <a:t>DxPending</a:t>
          </a:r>
          <a:endParaRPr lang="en-US" sz="1000" dirty="0"/>
        </a:p>
      </dgm:t>
    </dgm:pt>
    <dgm:pt modelId="{3DF6912C-D25A-094E-91DD-985960153D4D}" type="parTrans" cxnId="{519D97D3-0860-3F43-94FA-0D9E73C739EA}">
      <dgm:prSet/>
      <dgm:spPr/>
      <dgm:t>
        <a:bodyPr/>
        <a:lstStyle/>
        <a:p>
          <a:endParaRPr lang="en-US"/>
        </a:p>
      </dgm:t>
    </dgm:pt>
    <dgm:pt modelId="{EB5EDDE8-8CDB-854B-8425-A2F9A6F7DB84}" type="sibTrans" cxnId="{519D97D3-0860-3F43-94FA-0D9E73C739EA}">
      <dgm:prSet/>
      <dgm:spPr/>
      <dgm:t>
        <a:bodyPr/>
        <a:lstStyle/>
        <a:p>
          <a:endParaRPr lang="en-US"/>
        </a:p>
      </dgm:t>
    </dgm:pt>
    <dgm:pt modelId="{52DB238A-73D3-234E-B37E-30B081E018ED}">
      <dgm:prSet custT="1"/>
      <dgm:spPr/>
      <dgm:t>
        <a:bodyPr/>
        <a:lstStyle/>
        <a:p>
          <a:pPr rtl="0"/>
          <a:r>
            <a:rPr lang="en-US" sz="1000" smtClean="0"/>
            <a:t>DxDateText</a:t>
          </a:r>
          <a:endParaRPr lang="en-US" sz="1000"/>
        </a:p>
      </dgm:t>
    </dgm:pt>
    <dgm:pt modelId="{EB161CE7-92AF-DA41-9DB8-B28CCF6A2646}" type="parTrans" cxnId="{651F5391-961E-924C-B3CB-852159207E04}">
      <dgm:prSet/>
      <dgm:spPr/>
      <dgm:t>
        <a:bodyPr/>
        <a:lstStyle/>
        <a:p>
          <a:endParaRPr lang="en-US"/>
        </a:p>
      </dgm:t>
    </dgm:pt>
    <dgm:pt modelId="{B7410216-A982-4E4B-83FD-91FCCF6C6534}" type="sibTrans" cxnId="{651F5391-961E-924C-B3CB-852159207E04}">
      <dgm:prSet/>
      <dgm:spPr/>
      <dgm:t>
        <a:bodyPr/>
        <a:lstStyle/>
        <a:p>
          <a:endParaRPr lang="en-US"/>
        </a:p>
      </dgm:t>
    </dgm:pt>
    <dgm:pt modelId="{710E75A6-849E-4C45-89EB-1C372EF913EC}">
      <dgm:prSet custT="1"/>
      <dgm:spPr/>
      <dgm:t>
        <a:bodyPr/>
        <a:lstStyle/>
        <a:p>
          <a:pPr rtl="0"/>
          <a:r>
            <a:rPr lang="en-US" sz="1000" smtClean="0"/>
            <a:t>DxType</a:t>
          </a:r>
          <a:endParaRPr lang="en-US" sz="1000"/>
        </a:p>
      </dgm:t>
    </dgm:pt>
    <dgm:pt modelId="{03EF79F5-79E8-424E-97CF-FE8424FBCD89}" type="parTrans" cxnId="{9804871E-2672-7B4E-A6E3-B91118306782}">
      <dgm:prSet/>
      <dgm:spPr/>
      <dgm:t>
        <a:bodyPr/>
        <a:lstStyle/>
        <a:p>
          <a:endParaRPr lang="en-US"/>
        </a:p>
      </dgm:t>
    </dgm:pt>
    <dgm:pt modelId="{533FFCC8-97AB-CA4F-BFA3-46C6E43AFC1E}" type="sibTrans" cxnId="{9804871E-2672-7B4E-A6E3-B91118306782}">
      <dgm:prSet/>
      <dgm:spPr/>
      <dgm:t>
        <a:bodyPr/>
        <a:lstStyle/>
        <a:p>
          <a:endParaRPr lang="en-US"/>
        </a:p>
      </dgm:t>
    </dgm:pt>
    <dgm:pt modelId="{68229798-E9E2-0E42-9EB2-FF9E0597C351}">
      <dgm:prSet custT="1"/>
      <dgm:spPr/>
      <dgm:t>
        <a:bodyPr/>
        <a:lstStyle/>
        <a:p>
          <a:pPr rtl="0"/>
          <a:r>
            <a:rPr lang="en-US" sz="1000" smtClean="0"/>
            <a:t>DxDisease</a:t>
          </a:r>
          <a:endParaRPr lang="en-US" sz="1000"/>
        </a:p>
      </dgm:t>
    </dgm:pt>
    <dgm:pt modelId="{087AFA61-02CD-D849-8F86-D51E49F9FC00}" type="parTrans" cxnId="{E9E3AE21-A7EE-E14B-9911-07B09531ADD7}">
      <dgm:prSet/>
      <dgm:spPr/>
      <dgm:t>
        <a:bodyPr/>
        <a:lstStyle/>
        <a:p>
          <a:endParaRPr lang="en-US"/>
        </a:p>
      </dgm:t>
    </dgm:pt>
    <dgm:pt modelId="{CB2E4B04-8A25-1F47-9736-3565FADC5396}" type="sibTrans" cxnId="{E9E3AE21-A7EE-E14B-9911-07B09531ADD7}">
      <dgm:prSet/>
      <dgm:spPr/>
      <dgm:t>
        <a:bodyPr/>
        <a:lstStyle/>
        <a:p>
          <a:endParaRPr lang="en-US"/>
        </a:p>
      </dgm:t>
    </dgm:pt>
    <dgm:pt modelId="{792B8784-E880-1043-8A6D-483C5575D5E8}">
      <dgm:prSet custT="1"/>
      <dgm:spPr/>
      <dgm:t>
        <a:bodyPr/>
        <a:lstStyle/>
        <a:p>
          <a:pPr rtl="0"/>
          <a:r>
            <a:rPr lang="en-US" sz="1000" dirty="0" err="1" smtClean="0"/>
            <a:t>DxTarget</a:t>
          </a:r>
          <a:endParaRPr lang="en-US" sz="1000" dirty="0"/>
        </a:p>
      </dgm:t>
    </dgm:pt>
    <dgm:pt modelId="{94E56DA3-9046-2342-B651-5BE9682DA12F}" type="parTrans" cxnId="{60307B56-1125-1F4B-B75F-16BFBDBA89E0}">
      <dgm:prSet/>
      <dgm:spPr/>
      <dgm:t>
        <a:bodyPr/>
        <a:lstStyle/>
        <a:p>
          <a:endParaRPr lang="en-US"/>
        </a:p>
      </dgm:t>
    </dgm:pt>
    <dgm:pt modelId="{29C89D1D-3CC0-3641-8FE7-CD265DEDF2D1}" type="sibTrans" cxnId="{60307B56-1125-1F4B-B75F-16BFBDBA89E0}">
      <dgm:prSet/>
      <dgm:spPr/>
      <dgm:t>
        <a:bodyPr/>
        <a:lstStyle/>
        <a:p>
          <a:endParaRPr lang="en-US"/>
        </a:p>
      </dgm:t>
    </dgm:pt>
    <dgm:pt modelId="{8789A64B-3F7D-364C-910B-46233325F0A7}">
      <dgm:prSet custT="1"/>
      <dgm:spPr/>
      <dgm:t>
        <a:bodyPr/>
        <a:lstStyle/>
        <a:p>
          <a:pPr rtl="0"/>
          <a:r>
            <a:rPr lang="en-US" sz="1000" smtClean="0"/>
            <a:t>DxResult</a:t>
          </a:r>
          <a:endParaRPr lang="en-US" sz="1000"/>
        </a:p>
      </dgm:t>
    </dgm:pt>
    <dgm:pt modelId="{5AD56D1D-FEE0-DF4A-91FA-EF76AFAD11E6}" type="parTrans" cxnId="{AB7AC046-9D35-D640-A2E8-4F66E79F45B7}">
      <dgm:prSet/>
      <dgm:spPr/>
      <dgm:t>
        <a:bodyPr/>
        <a:lstStyle/>
        <a:p>
          <a:endParaRPr lang="en-US"/>
        </a:p>
      </dgm:t>
    </dgm:pt>
    <dgm:pt modelId="{CD143FAB-3AF3-3C4B-AB48-E5D69043B85B}" type="sibTrans" cxnId="{AB7AC046-9D35-D640-A2E8-4F66E79F45B7}">
      <dgm:prSet/>
      <dgm:spPr/>
      <dgm:t>
        <a:bodyPr/>
        <a:lstStyle/>
        <a:p>
          <a:endParaRPr lang="en-US"/>
        </a:p>
      </dgm:t>
    </dgm:pt>
    <dgm:pt modelId="{D1245CE9-F67F-254F-8B7D-BD6C0FA6B03C}">
      <dgm:prSet custT="1"/>
      <dgm:spPr/>
      <dgm:t>
        <a:bodyPr/>
        <a:lstStyle/>
        <a:p>
          <a:pPr rtl="0"/>
          <a:r>
            <a:rPr lang="en-US" sz="1000" smtClean="0"/>
            <a:t>DxQuality</a:t>
          </a:r>
          <a:endParaRPr lang="en-US" sz="1000"/>
        </a:p>
      </dgm:t>
    </dgm:pt>
    <dgm:pt modelId="{AC717A61-3F9E-F14B-84A8-51E58AD6A5F2}" type="parTrans" cxnId="{D087B9D8-FEDC-DD4E-8280-5CB002F14F07}">
      <dgm:prSet/>
      <dgm:spPr/>
      <dgm:t>
        <a:bodyPr/>
        <a:lstStyle/>
        <a:p>
          <a:endParaRPr lang="en-US"/>
        </a:p>
      </dgm:t>
    </dgm:pt>
    <dgm:pt modelId="{7FCE6F22-8BCE-5746-8A6F-2D2079C87B73}" type="sibTrans" cxnId="{D087B9D8-FEDC-DD4E-8280-5CB002F14F07}">
      <dgm:prSet/>
      <dgm:spPr/>
      <dgm:t>
        <a:bodyPr/>
        <a:lstStyle/>
        <a:p>
          <a:endParaRPr lang="en-US"/>
        </a:p>
      </dgm:t>
    </dgm:pt>
    <dgm:pt modelId="{E27175C8-358F-294F-9996-191CFA5E811F}" type="pres">
      <dgm:prSet presAssocID="{750EB0B7-D05A-B74B-9BFA-5F880729E9FE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CAE268BE-6CCA-CC4C-84F3-98DB767A46A0}" type="pres">
      <dgm:prSet presAssocID="{BEE06419-2BED-4D4E-B09D-5E95C94269E1}" presName="root" presStyleCnt="0"/>
      <dgm:spPr/>
    </dgm:pt>
    <dgm:pt modelId="{DF2F6AF3-2382-7344-AFBD-DF7E9EBC0A8A}" type="pres">
      <dgm:prSet presAssocID="{BEE06419-2BED-4D4E-B09D-5E95C94269E1}" presName="rootComposite" presStyleCnt="0"/>
      <dgm:spPr/>
    </dgm:pt>
    <dgm:pt modelId="{380A64F4-C799-8446-9A64-24B27F52AE33}" type="pres">
      <dgm:prSet presAssocID="{BEE06419-2BED-4D4E-B09D-5E95C94269E1}" presName="rootText" presStyleLbl="node1" presStyleIdx="0" presStyleCnt="1" custScaleX="148285" custScaleY="88015" custLinFactNeighborX="-92256" custLinFactNeighborY="2341"/>
      <dgm:spPr/>
      <dgm:t>
        <a:bodyPr/>
        <a:lstStyle/>
        <a:p>
          <a:endParaRPr lang="en-US"/>
        </a:p>
      </dgm:t>
    </dgm:pt>
    <dgm:pt modelId="{0FD8C05C-AB38-8949-BBCA-0036AC911C36}" type="pres">
      <dgm:prSet presAssocID="{BEE06419-2BED-4D4E-B09D-5E95C94269E1}" presName="rootConnector" presStyleLbl="node1" presStyleIdx="0" presStyleCnt="1"/>
      <dgm:spPr/>
      <dgm:t>
        <a:bodyPr/>
        <a:lstStyle/>
        <a:p>
          <a:endParaRPr lang="en-US"/>
        </a:p>
      </dgm:t>
    </dgm:pt>
    <dgm:pt modelId="{C8F51DB0-B75F-5A41-90B0-423D1C87456E}" type="pres">
      <dgm:prSet presAssocID="{BEE06419-2BED-4D4E-B09D-5E95C94269E1}" presName="childShape" presStyleCnt="0"/>
      <dgm:spPr/>
    </dgm:pt>
    <dgm:pt modelId="{15A64D7F-6B83-114A-9D65-344847F791A8}" type="pres">
      <dgm:prSet presAssocID="{25CA0482-E1B9-B146-A878-35B11CB1DA6A}" presName="Name13" presStyleLbl="parChTrans1D2" presStyleIdx="0" presStyleCnt="8"/>
      <dgm:spPr/>
      <dgm:t>
        <a:bodyPr/>
        <a:lstStyle/>
        <a:p>
          <a:endParaRPr lang="en-US"/>
        </a:p>
      </dgm:t>
    </dgm:pt>
    <dgm:pt modelId="{E9EF72B9-A179-7E42-89E8-188E487B0F29}" type="pres">
      <dgm:prSet presAssocID="{1EE8C05A-AFAC-1D4D-9E85-319024C2D16B}" presName="childText" presStyleLbl="bgAcc1" presStyleIdx="0" presStyleCnt="8" custScaleX="120866" custScaleY="63660" custLinFactX="-20146" custLinFactNeighborX="-100000" custLinFactNeighborY="-276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3B236A-F4F2-7E47-95DB-4DB687C0F84D}" type="pres">
      <dgm:prSet presAssocID="{3DF6912C-D25A-094E-91DD-985960153D4D}" presName="Name13" presStyleLbl="parChTrans1D2" presStyleIdx="1" presStyleCnt="8"/>
      <dgm:spPr/>
      <dgm:t>
        <a:bodyPr/>
        <a:lstStyle/>
        <a:p>
          <a:endParaRPr lang="en-US"/>
        </a:p>
      </dgm:t>
    </dgm:pt>
    <dgm:pt modelId="{955BA167-1D23-D647-A620-E2A6DEBA1635}" type="pres">
      <dgm:prSet presAssocID="{CA1E03B0-F880-3D46-BF1A-C09F2A04E757}" presName="childText" presStyleLbl="bgAcc1" presStyleIdx="1" presStyleCnt="8" custScaleX="120866" custScaleY="63660" custLinFactX="-20146" custLinFactNeighborX="-100000" custLinFactNeighborY="-276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319BF66-2A2C-6C49-84D6-CC60B2EA24A9}" type="pres">
      <dgm:prSet presAssocID="{EB161CE7-92AF-DA41-9DB8-B28CCF6A2646}" presName="Name13" presStyleLbl="parChTrans1D2" presStyleIdx="2" presStyleCnt="8"/>
      <dgm:spPr/>
      <dgm:t>
        <a:bodyPr/>
        <a:lstStyle/>
        <a:p>
          <a:endParaRPr lang="en-US"/>
        </a:p>
      </dgm:t>
    </dgm:pt>
    <dgm:pt modelId="{B7174321-4A86-7041-A0BD-93E43334BCA2}" type="pres">
      <dgm:prSet presAssocID="{52DB238A-73D3-234E-B37E-30B081E018ED}" presName="childText" presStyleLbl="bgAcc1" presStyleIdx="2" presStyleCnt="8" custScaleX="120866" custScaleY="63660" custLinFactX="-20146" custLinFactNeighborX="-100000" custLinFactNeighborY="-276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CDF1C80-1975-8648-8F4C-6CBEA0F9A254}" type="pres">
      <dgm:prSet presAssocID="{03EF79F5-79E8-424E-97CF-FE8424FBCD89}" presName="Name13" presStyleLbl="parChTrans1D2" presStyleIdx="3" presStyleCnt="8"/>
      <dgm:spPr/>
      <dgm:t>
        <a:bodyPr/>
        <a:lstStyle/>
        <a:p>
          <a:endParaRPr lang="en-US"/>
        </a:p>
      </dgm:t>
    </dgm:pt>
    <dgm:pt modelId="{DF964E65-6303-2C48-8A6E-CDCCB425ECDA}" type="pres">
      <dgm:prSet presAssocID="{710E75A6-849E-4C45-89EB-1C372EF913EC}" presName="childText" presStyleLbl="bgAcc1" presStyleIdx="3" presStyleCnt="8" custScaleX="120866" custScaleY="63660" custLinFactX="-20146" custLinFactNeighborX="-100000" custLinFactNeighborY="-276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A68DA9C-4453-E343-A7D1-2B042ED206B8}" type="pres">
      <dgm:prSet presAssocID="{087AFA61-02CD-D849-8F86-D51E49F9FC00}" presName="Name13" presStyleLbl="parChTrans1D2" presStyleIdx="4" presStyleCnt="8"/>
      <dgm:spPr/>
      <dgm:t>
        <a:bodyPr/>
        <a:lstStyle/>
        <a:p>
          <a:endParaRPr lang="en-US"/>
        </a:p>
      </dgm:t>
    </dgm:pt>
    <dgm:pt modelId="{10D2D9D5-4B85-3644-9C32-AD534D5DD897}" type="pres">
      <dgm:prSet presAssocID="{68229798-E9E2-0E42-9EB2-FF9E0597C351}" presName="childText" presStyleLbl="bgAcc1" presStyleIdx="4" presStyleCnt="8" custScaleX="120866" custScaleY="63660" custLinFactY="-109969" custLinFactNeighborX="12858" custLinFactNeighborY="-2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0C84CC7-D3D2-BF48-9979-C52028089C70}" type="pres">
      <dgm:prSet presAssocID="{94E56DA3-9046-2342-B651-5BE9682DA12F}" presName="Name13" presStyleLbl="parChTrans1D2" presStyleIdx="5" presStyleCnt="8"/>
      <dgm:spPr/>
      <dgm:t>
        <a:bodyPr/>
        <a:lstStyle/>
        <a:p>
          <a:endParaRPr lang="en-US"/>
        </a:p>
      </dgm:t>
    </dgm:pt>
    <dgm:pt modelId="{F4E83C42-68D9-0841-8E8A-B47EFDC305E0}" type="pres">
      <dgm:prSet presAssocID="{792B8784-E880-1043-8A6D-483C5575D5E8}" presName="childText" presStyleLbl="bgAcc1" presStyleIdx="5" presStyleCnt="8" custScaleX="120866" custScaleY="63660" custLinFactY="-109969" custLinFactNeighborX="12858" custLinFactNeighborY="-2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DF2B9B-939F-FC42-93EB-A83919602B95}" type="pres">
      <dgm:prSet presAssocID="{5AD56D1D-FEE0-DF4A-91FA-EF76AFAD11E6}" presName="Name13" presStyleLbl="parChTrans1D2" presStyleIdx="6" presStyleCnt="8"/>
      <dgm:spPr/>
      <dgm:t>
        <a:bodyPr/>
        <a:lstStyle/>
        <a:p>
          <a:endParaRPr lang="en-US"/>
        </a:p>
      </dgm:t>
    </dgm:pt>
    <dgm:pt modelId="{368D221E-055E-C24E-A31F-4317DBF9DF60}" type="pres">
      <dgm:prSet presAssocID="{8789A64B-3F7D-364C-910B-46233325F0A7}" presName="childText" presStyleLbl="bgAcc1" presStyleIdx="6" presStyleCnt="8" custScaleX="120866" custScaleY="63660" custLinFactY="-109969" custLinFactNeighborX="12858" custLinFactNeighborY="-2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D3440F3-12F7-C34A-9ED6-A7CCFAF26CFE}" type="pres">
      <dgm:prSet presAssocID="{AC717A61-3F9E-F14B-84A8-51E58AD6A5F2}" presName="Name13" presStyleLbl="parChTrans1D2" presStyleIdx="7" presStyleCnt="8"/>
      <dgm:spPr/>
      <dgm:t>
        <a:bodyPr/>
        <a:lstStyle/>
        <a:p>
          <a:endParaRPr lang="en-US"/>
        </a:p>
      </dgm:t>
    </dgm:pt>
    <dgm:pt modelId="{0A553909-3F69-B047-818D-F3C74E927CD8}" type="pres">
      <dgm:prSet presAssocID="{D1245CE9-F67F-254F-8B7D-BD6C0FA6B03C}" presName="childText" presStyleLbl="bgAcc1" presStyleIdx="7" presStyleCnt="8" custScaleX="120866" custScaleY="63660" custLinFactY="-109969" custLinFactNeighborX="12858" custLinFactNeighborY="-2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E3A8E0A-9641-654B-9BF9-D75A10C0D90D}" type="presOf" srcId="{3DF6912C-D25A-094E-91DD-985960153D4D}" destId="{3C3B236A-F4F2-7E47-95DB-4DB687C0F84D}" srcOrd="0" destOrd="0" presId="urn:microsoft.com/office/officeart/2005/8/layout/hierarchy3"/>
    <dgm:cxn modelId="{AB7AC046-9D35-D640-A2E8-4F66E79F45B7}" srcId="{BEE06419-2BED-4D4E-B09D-5E95C94269E1}" destId="{8789A64B-3F7D-364C-910B-46233325F0A7}" srcOrd="6" destOrd="0" parTransId="{5AD56D1D-FEE0-DF4A-91FA-EF76AFAD11E6}" sibTransId="{CD143FAB-3AF3-3C4B-AB48-E5D69043B85B}"/>
    <dgm:cxn modelId="{97088D91-15F7-3041-99E5-E830BEFB5908}" type="presOf" srcId="{5AD56D1D-FEE0-DF4A-91FA-EF76AFAD11E6}" destId="{90DF2B9B-939F-FC42-93EB-A83919602B95}" srcOrd="0" destOrd="0" presId="urn:microsoft.com/office/officeart/2005/8/layout/hierarchy3"/>
    <dgm:cxn modelId="{651F5391-961E-924C-B3CB-852159207E04}" srcId="{BEE06419-2BED-4D4E-B09D-5E95C94269E1}" destId="{52DB238A-73D3-234E-B37E-30B081E018ED}" srcOrd="2" destOrd="0" parTransId="{EB161CE7-92AF-DA41-9DB8-B28CCF6A2646}" sibTransId="{B7410216-A982-4E4B-83FD-91FCCF6C6534}"/>
    <dgm:cxn modelId="{BFCE3AA2-3FB2-5E44-A79B-BA91537A8EA5}" type="presOf" srcId="{25CA0482-E1B9-B146-A878-35B11CB1DA6A}" destId="{15A64D7F-6B83-114A-9D65-344847F791A8}" srcOrd="0" destOrd="0" presId="urn:microsoft.com/office/officeart/2005/8/layout/hierarchy3"/>
    <dgm:cxn modelId="{60307B56-1125-1F4B-B75F-16BFBDBA89E0}" srcId="{BEE06419-2BED-4D4E-B09D-5E95C94269E1}" destId="{792B8784-E880-1043-8A6D-483C5575D5E8}" srcOrd="5" destOrd="0" parTransId="{94E56DA3-9046-2342-B651-5BE9682DA12F}" sibTransId="{29C89D1D-3CC0-3641-8FE7-CD265DEDF2D1}"/>
    <dgm:cxn modelId="{FBE1A45E-8767-4B4C-976B-EA3F74D22317}" type="presOf" srcId="{8789A64B-3F7D-364C-910B-46233325F0A7}" destId="{368D221E-055E-C24E-A31F-4317DBF9DF60}" srcOrd="0" destOrd="0" presId="urn:microsoft.com/office/officeart/2005/8/layout/hierarchy3"/>
    <dgm:cxn modelId="{519D97D3-0860-3F43-94FA-0D9E73C739EA}" srcId="{BEE06419-2BED-4D4E-B09D-5E95C94269E1}" destId="{CA1E03B0-F880-3D46-BF1A-C09F2A04E757}" srcOrd="1" destOrd="0" parTransId="{3DF6912C-D25A-094E-91DD-985960153D4D}" sibTransId="{EB5EDDE8-8CDB-854B-8425-A2F9A6F7DB84}"/>
    <dgm:cxn modelId="{48A1F59E-9C3C-4949-A103-C077B8F56297}" type="presOf" srcId="{D1245CE9-F67F-254F-8B7D-BD6C0FA6B03C}" destId="{0A553909-3F69-B047-818D-F3C74E927CD8}" srcOrd="0" destOrd="0" presId="urn:microsoft.com/office/officeart/2005/8/layout/hierarchy3"/>
    <dgm:cxn modelId="{8E4848BB-D190-0F46-B460-A77BEC151087}" type="presOf" srcId="{94E56DA3-9046-2342-B651-5BE9682DA12F}" destId="{00C84CC7-D3D2-BF48-9979-C52028089C70}" srcOrd="0" destOrd="0" presId="urn:microsoft.com/office/officeart/2005/8/layout/hierarchy3"/>
    <dgm:cxn modelId="{E258F882-A4E1-0D43-839E-B286D4E72500}" type="presOf" srcId="{52DB238A-73D3-234E-B37E-30B081E018ED}" destId="{B7174321-4A86-7041-A0BD-93E43334BCA2}" srcOrd="0" destOrd="0" presId="urn:microsoft.com/office/officeart/2005/8/layout/hierarchy3"/>
    <dgm:cxn modelId="{5764A28E-CAEB-EC4C-B9C0-67B2DA7C0D14}" type="presOf" srcId="{68229798-E9E2-0E42-9EB2-FF9E0597C351}" destId="{10D2D9D5-4B85-3644-9C32-AD534D5DD897}" srcOrd="0" destOrd="0" presId="urn:microsoft.com/office/officeart/2005/8/layout/hierarchy3"/>
    <dgm:cxn modelId="{ABE7BC97-114F-6841-B0B4-FB73C3011AD8}" srcId="{BEE06419-2BED-4D4E-B09D-5E95C94269E1}" destId="{1EE8C05A-AFAC-1D4D-9E85-319024C2D16B}" srcOrd="0" destOrd="0" parTransId="{25CA0482-E1B9-B146-A878-35B11CB1DA6A}" sibTransId="{DFE31A66-9705-3B48-9050-65827945F9FB}"/>
    <dgm:cxn modelId="{AFD06028-E727-864C-9364-42E54E7493B4}" type="presOf" srcId="{710E75A6-849E-4C45-89EB-1C372EF913EC}" destId="{DF964E65-6303-2C48-8A6E-CDCCB425ECDA}" srcOrd="0" destOrd="0" presId="urn:microsoft.com/office/officeart/2005/8/layout/hierarchy3"/>
    <dgm:cxn modelId="{D6E76A34-E4A9-9C40-BA3B-39EB34EA5DD0}" type="presOf" srcId="{087AFA61-02CD-D849-8F86-D51E49F9FC00}" destId="{9A68DA9C-4453-E343-A7D1-2B042ED206B8}" srcOrd="0" destOrd="0" presId="urn:microsoft.com/office/officeart/2005/8/layout/hierarchy3"/>
    <dgm:cxn modelId="{9804871E-2672-7B4E-A6E3-B91118306782}" srcId="{BEE06419-2BED-4D4E-B09D-5E95C94269E1}" destId="{710E75A6-849E-4C45-89EB-1C372EF913EC}" srcOrd="3" destOrd="0" parTransId="{03EF79F5-79E8-424E-97CF-FE8424FBCD89}" sibTransId="{533FFCC8-97AB-CA4F-BFA3-46C6E43AFC1E}"/>
    <dgm:cxn modelId="{AAFCA5DC-BFB6-AD4D-B2B0-320D4AAAB978}" type="presOf" srcId="{EB161CE7-92AF-DA41-9DB8-B28CCF6A2646}" destId="{B319BF66-2A2C-6C49-84D6-CC60B2EA24A9}" srcOrd="0" destOrd="0" presId="urn:microsoft.com/office/officeart/2005/8/layout/hierarchy3"/>
    <dgm:cxn modelId="{831D4CA4-F8C0-864F-8194-CBF7CF239944}" type="presOf" srcId="{BEE06419-2BED-4D4E-B09D-5E95C94269E1}" destId="{380A64F4-C799-8446-9A64-24B27F52AE33}" srcOrd="0" destOrd="0" presId="urn:microsoft.com/office/officeart/2005/8/layout/hierarchy3"/>
    <dgm:cxn modelId="{4FF92A07-925A-6C41-BD01-6DA6987CE29A}" type="presOf" srcId="{1EE8C05A-AFAC-1D4D-9E85-319024C2D16B}" destId="{E9EF72B9-A179-7E42-89E8-188E487B0F29}" srcOrd="0" destOrd="0" presId="urn:microsoft.com/office/officeart/2005/8/layout/hierarchy3"/>
    <dgm:cxn modelId="{CDDE715E-474E-AD43-BF3A-29529AA53C99}" type="presOf" srcId="{CA1E03B0-F880-3D46-BF1A-C09F2A04E757}" destId="{955BA167-1D23-D647-A620-E2A6DEBA1635}" srcOrd="0" destOrd="0" presId="urn:microsoft.com/office/officeart/2005/8/layout/hierarchy3"/>
    <dgm:cxn modelId="{81415D0B-495A-5D45-8CFF-494C985B6478}" srcId="{750EB0B7-D05A-B74B-9BFA-5F880729E9FE}" destId="{BEE06419-2BED-4D4E-B09D-5E95C94269E1}" srcOrd="0" destOrd="0" parTransId="{0F93BEC9-9515-4245-8700-F11E703E5581}" sibTransId="{8BB505E7-5C78-D547-ABFB-BBE931E89763}"/>
    <dgm:cxn modelId="{11465AE7-6801-2B44-8BA6-472BFDA07461}" type="presOf" srcId="{AC717A61-3F9E-F14B-84A8-51E58AD6A5F2}" destId="{ED3440F3-12F7-C34A-9ED6-A7CCFAF26CFE}" srcOrd="0" destOrd="0" presId="urn:microsoft.com/office/officeart/2005/8/layout/hierarchy3"/>
    <dgm:cxn modelId="{E29B7CEE-7137-2B4D-99CE-58F6F775FB30}" type="presOf" srcId="{750EB0B7-D05A-B74B-9BFA-5F880729E9FE}" destId="{E27175C8-358F-294F-9996-191CFA5E811F}" srcOrd="0" destOrd="0" presId="urn:microsoft.com/office/officeart/2005/8/layout/hierarchy3"/>
    <dgm:cxn modelId="{D087B9D8-FEDC-DD4E-8280-5CB002F14F07}" srcId="{BEE06419-2BED-4D4E-B09D-5E95C94269E1}" destId="{D1245CE9-F67F-254F-8B7D-BD6C0FA6B03C}" srcOrd="7" destOrd="0" parTransId="{AC717A61-3F9E-F14B-84A8-51E58AD6A5F2}" sibTransId="{7FCE6F22-8BCE-5746-8A6F-2D2079C87B73}"/>
    <dgm:cxn modelId="{E9E3AE21-A7EE-E14B-9911-07B09531ADD7}" srcId="{BEE06419-2BED-4D4E-B09D-5E95C94269E1}" destId="{68229798-E9E2-0E42-9EB2-FF9E0597C351}" srcOrd="4" destOrd="0" parTransId="{087AFA61-02CD-D849-8F86-D51E49F9FC00}" sibTransId="{CB2E4B04-8A25-1F47-9736-3565FADC5396}"/>
    <dgm:cxn modelId="{EA374B41-AFC3-CE43-A562-0FE5AA8B2095}" type="presOf" srcId="{BEE06419-2BED-4D4E-B09D-5E95C94269E1}" destId="{0FD8C05C-AB38-8949-BBCA-0036AC911C36}" srcOrd="1" destOrd="0" presId="urn:microsoft.com/office/officeart/2005/8/layout/hierarchy3"/>
    <dgm:cxn modelId="{82178860-5CD2-6B4C-9CF2-4FBD66219DB5}" type="presOf" srcId="{03EF79F5-79E8-424E-97CF-FE8424FBCD89}" destId="{6CDF1C80-1975-8648-8F4C-6CBEA0F9A254}" srcOrd="0" destOrd="0" presId="urn:microsoft.com/office/officeart/2005/8/layout/hierarchy3"/>
    <dgm:cxn modelId="{01DF994C-7FBF-E645-A94C-FFDD929F00A5}" type="presOf" srcId="{792B8784-E880-1043-8A6D-483C5575D5E8}" destId="{F4E83C42-68D9-0841-8E8A-B47EFDC305E0}" srcOrd="0" destOrd="0" presId="urn:microsoft.com/office/officeart/2005/8/layout/hierarchy3"/>
    <dgm:cxn modelId="{C32D3AC9-E322-914B-9C5C-9361148C75E4}" type="presParOf" srcId="{E27175C8-358F-294F-9996-191CFA5E811F}" destId="{CAE268BE-6CCA-CC4C-84F3-98DB767A46A0}" srcOrd="0" destOrd="0" presId="urn:microsoft.com/office/officeart/2005/8/layout/hierarchy3"/>
    <dgm:cxn modelId="{2E9E21EC-0844-D049-A3E0-6F26716D4051}" type="presParOf" srcId="{CAE268BE-6CCA-CC4C-84F3-98DB767A46A0}" destId="{DF2F6AF3-2382-7344-AFBD-DF7E9EBC0A8A}" srcOrd="0" destOrd="0" presId="urn:microsoft.com/office/officeart/2005/8/layout/hierarchy3"/>
    <dgm:cxn modelId="{D02CCA11-E5D4-3144-8729-1848718F5627}" type="presParOf" srcId="{DF2F6AF3-2382-7344-AFBD-DF7E9EBC0A8A}" destId="{380A64F4-C799-8446-9A64-24B27F52AE33}" srcOrd="0" destOrd="0" presId="urn:microsoft.com/office/officeart/2005/8/layout/hierarchy3"/>
    <dgm:cxn modelId="{1E41BC92-9A7B-3841-AEFB-1A37C5FEB775}" type="presParOf" srcId="{DF2F6AF3-2382-7344-AFBD-DF7E9EBC0A8A}" destId="{0FD8C05C-AB38-8949-BBCA-0036AC911C36}" srcOrd="1" destOrd="0" presId="urn:microsoft.com/office/officeart/2005/8/layout/hierarchy3"/>
    <dgm:cxn modelId="{A3DC619B-C172-B042-BFD8-609D06B16C26}" type="presParOf" srcId="{CAE268BE-6CCA-CC4C-84F3-98DB767A46A0}" destId="{C8F51DB0-B75F-5A41-90B0-423D1C87456E}" srcOrd="1" destOrd="0" presId="urn:microsoft.com/office/officeart/2005/8/layout/hierarchy3"/>
    <dgm:cxn modelId="{BC50D4BE-9E0D-4149-BC7E-D9B824700C26}" type="presParOf" srcId="{C8F51DB0-B75F-5A41-90B0-423D1C87456E}" destId="{15A64D7F-6B83-114A-9D65-344847F791A8}" srcOrd="0" destOrd="0" presId="urn:microsoft.com/office/officeart/2005/8/layout/hierarchy3"/>
    <dgm:cxn modelId="{C30F8500-7910-0540-A93B-0A093E4B5978}" type="presParOf" srcId="{C8F51DB0-B75F-5A41-90B0-423D1C87456E}" destId="{E9EF72B9-A179-7E42-89E8-188E487B0F29}" srcOrd="1" destOrd="0" presId="urn:microsoft.com/office/officeart/2005/8/layout/hierarchy3"/>
    <dgm:cxn modelId="{A12F2327-417A-2B4F-9BF2-F4439B44B658}" type="presParOf" srcId="{C8F51DB0-B75F-5A41-90B0-423D1C87456E}" destId="{3C3B236A-F4F2-7E47-95DB-4DB687C0F84D}" srcOrd="2" destOrd="0" presId="urn:microsoft.com/office/officeart/2005/8/layout/hierarchy3"/>
    <dgm:cxn modelId="{25177892-3997-3A45-A8B0-B2789BCAABBC}" type="presParOf" srcId="{C8F51DB0-B75F-5A41-90B0-423D1C87456E}" destId="{955BA167-1D23-D647-A620-E2A6DEBA1635}" srcOrd="3" destOrd="0" presId="urn:microsoft.com/office/officeart/2005/8/layout/hierarchy3"/>
    <dgm:cxn modelId="{5FDBAE54-1C17-9D41-81A2-E1136351973A}" type="presParOf" srcId="{C8F51DB0-B75F-5A41-90B0-423D1C87456E}" destId="{B319BF66-2A2C-6C49-84D6-CC60B2EA24A9}" srcOrd="4" destOrd="0" presId="urn:microsoft.com/office/officeart/2005/8/layout/hierarchy3"/>
    <dgm:cxn modelId="{0FEE90CA-EE5F-A141-9A79-B117FA66B2CA}" type="presParOf" srcId="{C8F51DB0-B75F-5A41-90B0-423D1C87456E}" destId="{B7174321-4A86-7041-A0BD-93E43334BCA2}" srcOrd="5" destOrd="0" presId="urn:microsoft.com/office/officeart/2005/8/layout/hierarchy3"/>
    <dgm:cxn modelId="{686D0356-401E-0345-97E3-F68A6DAA7D88}" type="presParOf" srcId="{C8F51DB0-B75F-5A41-90B0-423D1C87456E}" destId="{6CDF1C80-1975-8648-8F4C-6CBEA0F9A254}" srcOrd="6" destOrd="0" presId="urn:microsoft.com/office/officeart/2005/8/layout/hierarchy3"/>
    <dgm:cxn modelId="{0C2BF4F8-34F2-F14D-912E-D1E1286342AA}" type="presParOf" srcId="{C8F51DB0-B75F-5A41-90B0-423D1C87456E}" destId="{DF964E65-6303-2C48-8A6E-CDCCB425ECDA}" srcOrd="7" destOrd="0" presId="urn:microsoft.com/office/officeart/2005/8/layout/hierarchy3"/>
    <dgm:cxn modelId="{4550693A-123F-B743-8CC2-DE3982A2CC23}" type="presParOf" srcId="{C8F51DB0-B75F-5A41-90B0-423D1C87456E}" destId="{9A68DA9C-4453-E343-A7D1-2B042ED206B8}" srcOrd="8" destOrd="0" presId="urn:microsoft.com/office/officeart/2005/8/layout/hierarchy3"/>
    <dgm:cxn modelId="{BF65A1B3-03FC-CC4C-8AF1-A3D1B43726C1}" type="presParOf" srcId="{C8F51DB0-B75F-5A41-90B0-423D1C87456E}" destId="{10D2D9D5-4B85-3644-9C32-AD534D5DD897}" srcOrd="9" destOrd="0" presId="urn:microsoft.com/office/officeart/2005/8/layout/hierarchy3"/>
    <dgm:cxn modelId="{247C03B1-683A-0145-B9D5-5F1C6FCF92CE}" type="presParOf" srcId="{C8F51DB0-B75F-5A41-90B0-423D1C87456E}" destId="{00C84CC7-D3D2-BF48-9979-C52028089C70}" srcOrd="10" destOrd="0" presId="urn:microsoft.com/office/officeart/2005/8/layout/hierarchy3"/>
    <dgm:cxn modelId="{850F58A2-0352-2743-A2EB-E41EDDF22D0F}" type="presParOf" srcId="{C8F51DB0-B75F-5A41-90B0-423D1C87456E}" destId="{F4E83C42-68D9-0841-8E8A-B47EFDC305E0}" srcOrd="11" destOrd="0" presId="urn:microsoft.com/office/officeart/2005/8/layout/hierarchy3"/>
    <dgm:cxn modelId="{1417DBC8-1904-7D4A-85F2-7D38623D73E3}" type="presParOf" srcId="{C8F51DB0-B75F-5A41-90B0-423D1C87456E}" destId="{90DF2B9B-939F-FC42-93EB-A83919602B95}" srcOrd="12" destOrd="0" presId="urn:microsoft.com/office/officeart/2005/8/layout/hierarchy3"/>
    <dgm:cxn modelId="{9900603F-3FD9-2548-B7E3-97EFA0E5121A}" type="presParOf" srcId="{C8F51DB0-B75F-5A41-90B0-423D1C87456E}" destId="{368D221E-055E-C24E-A31F-4317DBF9DF60}" srcOrd="13" destOrd="0" presId="urn:microsoft.com/office/officeart/2005/8/layout/hierarchy3"/>
    <dgm:cxn modelId="{E5045706-14B1-8040-AD2E-C62634DDC953}" type="presParOf" srcId="{C8F51DB0-B75F-5A41-90B0-423D1C87456E}" destId="{ED3440F3-12F7-C34A-9ED6-A7CCFAF26CFE}" srcOrd="14" destOrd="0" presId="urn:microsoft.com/office/officeart/2005/8/layout/hierarchy3"/>
    <dgm:cxn modelId="{F63EF638-7A6C-B347-A70C-1D71D337F49A}" type="presParOf" srcId="{C8F51DB0-B75F-5A41-90B0-423D1C87456E}" destId="{0A553909-3F69-B047-818D-F3C74E927CD8}" srcOrd="1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3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FE4E26EF-1769-E440-9B1F-3C949A2E7071}" type="doc">
      <dgm:prSet loTypeId="urn:microsoft.com/office/officeart/2005/8/layout/hierarchy3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960969D-32CB-FA42-904B-14E8C057C595}">
      <dgm:prSet custT="1"/>
      <dgm:spPr/>
      <dgm:t>
        <a:bodyPr/>
        <a:lstStyle/>
        <a:p>
          <a:pPr rtl="0"/>
          <a:r>
            <a:rPr lang="en-US" sz="1500" dirty="0" smtClean="0"/>
            <a:t>Pathology</a:t>
          </a:r>
          <a:endParaRPr lang="en-US" sz="1500" dirty="0"/>
        </a:p>
      </dgm:t>
    </dgm:pt>
    <dgm:pt modelId="{AFDCCBFB-0AC8-9F43-9377-0F5EE891B70D}" type="parTrans" cxnId="{89C156E0-4482-CB45-B604-1FBE7B902896}">
      <dgm:prSet/>
      <dgm:spPr/>
      <dgm:t>
        <a:bodyPr/>
        <a:lstStyle/>
        <a:p>
          <a:endParaRPr lang="en-US"/>
        </a:p>
      </dgm:t>
    </dgm:pt>
    <dgm:pt modelId="{268AA89E-961F-A74A-AD92-11E9253D8400}" type="sibTrans" cxnId="{89C156E0-4482-CB45-B604-1FBE7B902896}">
      <dgm:prSet/>
      <dgm:spPr/>
      <dgm:t>
        <a:bodyPr/>
        <a:lstStyle/>
        <a:p>
          <a:endParaRPr lang="en-US"/>
        </a:p>
      </dgm:t>
    </dgm:pt>
    <dgm:pt modelId="{2A19E42E-1421-0D4E-9E2E-1B9F4DE3B655}">
      <dgm:prSet custT="1"/>
      <dgm:spPr>
        <a:solidFill>
          <a:schemeClr val="bg2">
            <a:lumMod val="75000"/>
            <a:alpha val="90000"/>
          </a:schemeClr>
        </a:solidFill>
        <a:ln w="38100" cmpd="sng">
          <a:solidFill>
            <a:srgbClr val="E46C0A"/>
          </a:solidFill>
        </a:ln>
      </dgm:spPr>
      <dgm:t>
        <a:bodyPr/>
        <a:lstStyle/>
        <a:p>
          <a:pPr rtl="0"/>
          <a:r>
            <a:rPr lang="en-US" sz="1000" dirty="0" err="1" smtClean="0">
              <a:solidFill>
                <a:schemeClr val="tx1"/>
              </a:solidFill>
            </a:rPr>
            <a:t>PathologyId</a:t>
          </a:r>
          <a:endParaRPr lang="en-US" sz="1000" dirty="0">
            <a:solidFill>
              <a:schemeClr val="tx1"/>
            </a:solidFill>
          </a:endParaRPr>
        </a:p>
      </dgm:t>
    </dgm:pt>
    <dgm:pt modelId="{8EB337CC-DCD0-0946-8C64-2353E5164FE3}" type="parTrans" cxnId="{BCCCFAC1-DEF9-4246-805C-43C172301567}">
      <dgm:prSet/>
      <dgm:spPr/>
      <dgm:t>
        <a:bodyPr/>
        <a:lstStyle/>
        <a:p>
          <a:endParaRPr lang="en-US"/>
        </a:p>
      </dgm:t>
    </dgm:pt>
    <dgm:pt modelId="{8739612D-163B-4044-8886-547FDC102B7F}" type="sibTrans" cxnId="{BCCCFAC1-DEF9-4246-805C-43C172301567}">
      <dgm:prSet/>
      <dgm:spPr/>
      <dgm:t>
        <a:bodyPr/>
        <a:lstStyle/>
        <a:p>
          <a:endParaRPr lang="en-US"/>
        </a:p>
      </dgm:t>
    </dgm:pt>
    <dgm:pt modelId="{541CB8A7-823F-AA4B-9925-995E875A779D}">
      <dgm:prSet custT="1"/>
      <dgm:spPr>
        <a:solidFill>
          <a:srgbClr val="953735">
            <a:alpha val="90000"/>
          </a:srgbClr>
        </a:solidFill>
      </dgm:spPr>
      <dgm:t>
        <a:bodyPr/>
        <a:lstStyle/>
        <a:p>
          <a:pPr rtl="0"/>
          <a:r>
            <a:rPr lang="en-US" sz="1000" dirty="0" err="1" smtClean="0">
              <a:solidFill>
                <a:srgbClr val="FFFFFF"/>
              </a:solidFill>
            </a:rPr>
            <a:t>OperatingRoomDetail</a:t>
          </a:r>
          <a:endParaRPr lang="en-US" sz="1000" dirty="0">
            <a:solidFill>
              <a:srgbClr val="FFFFFF"/>
            </a:solidFill>
          </a:endParaRPr>
        </a:p>
      </dgm:t>
    </dgm:pt>
    <dgm:pt modelId="{D1357739-1748-FA40-9989-E385B2A3F64E}" type="parTrans" cxnId="{7B280298-70EA-A241-A3A4-D1D518A6B583}">
      <dgm:prSet/>
      <dgm:spPr/>
      <dgm:t>
        <a:bodyPr/>
        <a:lstStyle/>
        <a:p>
          <a:endParaRPr lang="en-US"/>
        </a:p>
      </dgm:t>
    </dgm:pt>
    <dgm:pt modelId="{05F4ECD3-1A08-2C4E-B5FB-303A680B3C6B}" type="sibTrans" cxnId="{7B280298-70EA-A241-A3A4-D1D518A6B583}">
      <dgm:prSet/>
      <dgm:spPr/>
      <dgm:t>
        <a:bodyPr/>
        <a:lstStyle/>
        <a:p>
          <a:endParaRPr lang="en-US"/>
        </a:p>
      </dgm:t>
    </dgm:pt>
    <dgm:pt modelId="{BB4675BC-0EBA-F74D-AFC9-8D5FFB96174B}">
      <dgm:prSet custT="1"/>
      <dgm:spPr>
        <a:solidFill>
          <a:srgbClr val="005400">
            <a:alpha val="90000"/>
          </a:srgbClr>
        </a:solidFill>
      </dgm:spPr>
      <dgm:t>
        <a:bodyPr/>
        <a:lstStyle/>
        <a:p>
          <a:pPr rtl="0"/>
          <a:r>
            <a:rPr lang="en-US" sz="1000" dirty="0" err="1" smtClean="0">
              <a:solidFill>
                <a:srgbClr val="FFFFFF"/>
              </a:solidFill>
            </a:rPr>
            <a:t>ProcedureId</a:t>
          </a:r>
          <a:endParaRPr lang="en-US" sz="1000" dirty="0">
            <a:solidFill>
              <a:srgbClr val="FFFFFF"/>
            </a:solidFill>
          </a:endParaRPr>
        </a:p>
      </dgm:t>
    </dgm:pt>
    <dgm:pt modelId="{A27F9F90-7113-3F4A-9581-865742B6AD88}" type="parTrans" cxnId="{3F774993-01AB-D94D-9527-78811115D1CC}">
      <dgm:prSet/>
      <dgm:spPr/>
      <dgm:t>
        <a:bodyPr/>
        <a:lstStyle/>
        <a:p>
          <a:endParaRPr lang="en-US"/>
        </a:p>
      </dgm:t>
    </dgm:pt>
    <dgm:pt modelId="{EB14C05A-8C0D-6849-9EC4-80A55926D62C}" type="sibTrans" cxnId="{3F774993-01AB-D94D-9527-78811115D1CC}">
      <dgm:prSet/>
      <dgm:spPr/>
      <dgm:t>
        <a:bodyPr/>
        <a:lstStyle/>
        <a:p>
          <a:endParaRPr lang="en-US"/>
        </a:p>
      </dgm:t>
    </dgm:pt>
    <dgm:pt modelId="{89E67BC2-1607-2C4B-A83C-0C3AFA4555D2}">
      <dgm:prSet custT="1"/>
      <dgm:spPr/>
      <dgm:t>
        <a:bodyPr/>
        <a:lstStyle/>
        <a:p>
          <a:pPr rtl="0"/>
          <a:r>
            <a:rPr lang="en-US" sz="1000" smtClean="0"/>
            <a:t>PathDateText</a:t>
          </a:r>
          <a:endParaRPr lang="en-US" sz="1000"/>
        </a:p>
      </dgm:t>
    </dgm:pt>
    <dgm:pt modelId="{A710AE96-A817-AA48-B2EA-A94D132F5AA8}" type="parTrans" cxnId="{7D05253F-73B1-7C4A-8484-CC6E9440833F}">
      <dgm:prSet/>
      <dgm:spPr/>
      <dgm:t>
        <a:bodyPr/>
        <a:lstStyle/>
        <a:p>
          <a:endParaRPr lang="en-US"/>
        </a:p>
      </dgm:t>
    </dgm:pt>
    <dgm:pt modelId="{A460EBEB-E68D-E146-B960-D3605A1333E5}" type="sibTrans" cxnId="{7D05253F-73B1-7C4A-8484-CC6E9440833F}">
      <dgm:prSet/>
      <dgm:spPr/>
      <dgm:t>
        <a:bodyPr/>
        <a:lstStyle/>
        <a:p>
          <a:endParaRPr lang="en-US"/>
        </a:p>
      </dgm:t>
    </dgm:pt>
    <dgm:pt modelId="{8D30B09C-3934-9F4B-B96C-C39F2AD131A8}">
      <dgm:prSet custT="1"/>
      <dgm:spPr/>
      <dgm:t>
        <a:bodyPr/>
        <a:lstStyle/>
        <a:p>
          <a:pPr rtl="0"/>
          <a:r>
            <a:rPr lang="en-US" sz="1000" dirty="0" err="1" smtClean="0"/>
            <a:t>PathSpecimenType</a:t>
          </a:r>
          <a:endParaRPr lang="en-US" sz="1000" dirty="0"/>
        </a:p>
      </dgm:t>
    </dgm:pt>
    <dgm:pt modelId="{9DB69DCE-FEB5-9A49-9FE8-13A895B0733B}" type="parTrans" cxnId="{1B8EDFD6-E18D-A54D-96CF-5E8AB5AF709A}">
      <dgm:prSet/>
      <dgm:spPr/>
      <dgm:t>
        <a:bodyPr/>
        <a:lstStyle/>
        <a:p>
          <a:endParaRPr lang="en-US"/>
        </a:p>
      </dgm:t>
    </dgm:pt>
    <dgm:pt modelId="{BCFE5CF8-86C5-6645-892F-DD83BB41BD17}" type="sibTrans" cxnId="{1B8EDFD6-E18D-A54D-96CF-5E8AB5AF709A}">
      <dgm:prSet/>
      <dgm:spPr/>
      <dgm:t>
        <a:bodyPr/>
        <a:lstStyle/>
        <a:p>
          <a:endParaRPr lang="en-US"/>
        </a:p>
      </dgm:t>
    </dgm:pt>
    <dgm:pt modelId="{F2BD7CD4-4F6D-9C47-A671-428B84EF669C}">
      <dgm:prSet custT="1"/>
      <dgm:spPr/>
      <dgm:t>
        <a:bodyPr/>
        <a:lstStyle/>
        <a:p>
          <a:pPr rtl="0"/>
          <a:r>
            <a:rPr lang="en-US" sz="1000" dirty="0" err="1" smtClean="0"/>
            <a:t>PathSite</a:t>
          </a:r>
          <a:endParaRPr lang="en-US" sz="1000" dirty="0"/>
        </a:p>
      </dgm:t>
    </dgm:pt>
    <dgm:pt modelId="{6E90D9C6-AF65-BB49-BC37-A59713008026}" type="parTrans" cxnId="{9EFE5962-B0F5-AD4C-A33E-E5BE2E65652D}">
      <dgm:prSet/>
      <dgm:spPr/>
      <dgm:t>
        <a:bodyPr/>
        <a:lstStyle/>
        <a:p>
          <a:endParaRPr lang="en-US"/>
        </a:p>
      </dgm:t>
    </dgm:pt>
    <dgm:pt modelId="{C4D0594F-D5C6-BA42-A02D-6D3C1844F3D2}" type="sibTrans" cxnId="{9EFE5962-B0F5-AD4C-A33E-E5BE2E65652D}">
      <dgm:prSet/>
      <dgm:spPr/>
      <dgm:t>
        <a:bodyPr/>
        <a:lstStyle/>
        <a:p>
          <a:endParaRPr lang="en-US"/>
        </a:p>
      </dgm:t>
    </dgm:pt>
    <dgm:pt modelId="{E9423F1D-A486-684D-B63A-187B6EA94EEA}">
      <dgm:prSet custT="1"/>
      <dgm:spPr/>
      <dgm:t>
        <a:bodyPr/>
        <a:lstStyle/>
        <a:p>
          <a:pPr rtl="0"/>
          <a:r>
            <a:rPr lang="en-US" sz="1000" dirty="0" err="1" smtClean="0"/>
            <a:t>PathSubsite</a:t>
          </a:r>
          <a:endParaRPr lang="en-US" sz="1000" dirty="0"/>
        </a:p>
      </dgm:t>
    </dgm:pt>
    <dgm:pt modelId="{D84EA787-5D26-0C44-9AFF-2DCCEA97EE98}" type="parTrans" cxnId="{EA6716A8-F1AA-0F46-A6AD-79AD87C30BD1}">
      <dgm:prSet/>
      <dgm:spPr/>
      <dgm:t>
        <a:bodyPr/>
        <a:lstStyle/>
        <a:p>
          <a:endParaRPr lang="en-US"/>
        </a:p>
      </dgm:t>
    </dgm:pt>
    <dgm:pt modelId="{BB503197-DE2D-9E47-83FF-57F72E2F49E1}" type="sibTrans" cxnId="{EA6716A8-F1AA-0F46-A6AD-79AD87C30BD1}">
      <dgm:prSet/>
      <dgm:spPr/>
      <dgm:t>
        <a:bodyPr/>
        <a:lstStyle/>
        <a:p>
          <a:endParaRPr lang="en-US"/>
        </a:p>
      </dgm:t>
    </dgm:pt>
    <dgm:pt modelId="{21AEBEE4-2AD1-F44A-935F-1DB52299591F}">
      <dgm:prSet custT="1"/>
      <dgm:spPr/>
      <dgm:t>
        <a:bodyPr/>
        <a:lstStyle/>
        <a:p>
          <a:pPr rtl="0"/>
          <a:r>
            <a:rPr lang="en-US" sz="1000" smtClean="0"/>
            <a:t>PathSide</a:t>
          </a:r>
          <a:endParaRPr lang="en-US" sz="1000"/>
        </a:p>
      </dgm:t>
    </dgm:pt>
    <dgm:pt modelId="{B61E7ED4-D4A3-DC46-8738-99156DAC59B3}" type="parTrans" cxnId="{00025C17-71DC-9449-9E13-3FEE3FFDAB0F}">
      <dgm:prSet/>
      <dgm:spPr/>
      <dgm:t>
        <a:bodyPr/>
        <a:lstStyle/>
        <a:p>
          <a:endParaRPr lang="en-US"/>
        </a:p>
      </dgm:t>
    </dgm:pt>
    <dgm:pt modelId="{3CD51E7D-2361-CE4D-BAD7-8F1614E148CB}" type="sibTrans" cxnId="{00025C17-71DC-9449-9E13-3FEE3FFDAB0F}">
      <dgm:prSet/>
      <dgm:spPr/>
      <dgm:t>
        <a:bodyPr/>
        <a:lstStyle/>
        <a:p>
          <a:endParaRPr lang="en-US"/>
        </a:p>
      </dgm:t>
    </dgm:pt>
    <dgm:pt modelId="{0C62F6AD-F9F8-FA42-81FB-AC264F385DD2}">
      <dgm:prSet custT="1"/>
      <dgm:spPr/>
      <dgm:t>
        <a:bodyPr/>
        <a:lstStyle/>
        <a:p>
          <a:pPr rtl="0"/>
          <a:r>
            <a:rPr lang="en-US" sz="1000" smtClean="0"/>
            <a:t>PathHistology</a:t>
          </a:r>
          <a:endParaRPr lang="en-US" sz="1000"/>
        </a:p>
      </dgm:t>
    </dgm:pt>
    <dgm:pt modelId="{0D7847D4-AF6B-D642-86CB-53CBD29AACD9}" type="parTrans" cxnId="{BAFD5FD2-445A-8B44-800B-1BEB221311EC}">
      <dgm:prSet/>
      <dgm:spPr/>
      <dgm:t>
        <a:bodyPr/>
        <a:lstStyle/>
        <a:p>
          <a:endParaRPr lang="en-US"/>
        </a:p>
      </dgm:t>
    </dgm:pt>
    <dgm:pt modelId="{6862D84E-8E9C-3B4C-BC58-64DBE10BC6BC}" type="sibTrans" cxnId="{BAFD5FD2-445A-8B44-800B-1BEB221311EC}">
      <dgm:prSet/>
      <dgm:spPr/>
      <dgm:t>
        <a:bodyPr/>
        <a:lstStyle/>
        <a:p>
          <a:endParaRPr lang="en-US"/>
        </a:p>
      </dgm:t>
    </dgm:pt>
    <dgm:pt modelId="{C94534AA-BFA5-4044-A317-48702E215094}">
      <dgm:prSet custT="1"/>
      <dgm:spPr/>
      <dgm:t>
        <a:bodyPr/>
        <a:lstStyle/>
        <a:p>
          <a:pPr rtl="0"/>
          <a:r>
            <a:rPr lang="en-US" sz="1000" smtClean="0"/>
            <a:t>PathHistology2</a:t>
          </a:r>
          <a:endParaRPr lang="en-US" sz="1000"/>
        </a:p>
      </dgm:t>
    </dgm:pt>
    <dgm:pt modelId="{C46C7677-1942-0B4B-9C30-E65AC1401F46}" type="parTrans" cxnId="{7E23DE14-820B-A043-A329-B0E503694E47}">
      <dgm:prSet/>
      <dgm:spPr/>
      <dgm:t>
        <a:bodyPr/>
        <a:lstStyle/>
        <a:p>
          <a:endParaRPr lang="en-US"/>
        </a:p>
      </dgm:t>
    </dgm:pt>
    <dgm:pt modelId="{2C40B355-5283-124B-B1A2-7665BD31BEFD}" type="sibTrans" cxnId="{7E23DE14-820B-A043-A329-B0E503694E47}">
      <dgm:prSet/>
      <dgm:spPr/>
      <dgm:t>
        <a:bodyPr/>
        <a:lstStyle/>
        <a:p>
          <a:endParaRPr lang="en-US"/>
        </a:p>
      </dgm:t>
    </dgm:pt>
    <dgm:pt modelId="{8D5CBC8C-7639-7143-BECF-62284120AAE4}">
      <dgm:prSet custT="1"/>
      <dgm:spPr/>
      <dgm:t>
        <a:bodyPr/>
        <a:lstStyle/>
        <a:p>
          <a:pPr rtl="0"/>
          <a:r>
            <a:rPr lang="en-US" sz="1000" smtClean="0"/>
            <a:t>PathQuality</a:t>
          </a:r>
          <a:endParaRPr lang="en-US" sz="1000"/>
        </a:p>
      </dgm:t>
    </dgm:pt>
    <dgm:pt modelId="{69DBC377-E353-0443-AE54-CDDAA4CAAAC6}" type="parTrans" cxnId="{F1677690-8F6F-E44E-8158-4190BE7C716E}">
      <dgm:prSet/>
      <dgm:spPr/>
      <dgm:t>
        <a:bodyPr/>
        <a:lstStyle/>
        <a:p>
          <a:endParaRPr lang="en-US"/>
        </a:p>
      </dgm:t>
    </dgm:pt>
    <dgm:pt modelId="{40F62039-D2B8-8849-9C76-2FD420BC7817}" type="sibTrans" cxnId="{F1677690-8F6F-E44E-8158-4190BE7C716E}">
      <dgm:prSet/>
      <dgm:spPr/>
      <dgm:t>
        <a:bodyPr/>
        <a:lstStyle/>
        <a:p>
          <a:endParaRPr lang="en-US"/>
        </a:p>
      </dgm:t>
    </dgm:pt>
    <dgm:pt modelId="{4019B296-B482-7F4C-BF94-EA5C6B0001E9}" type="pres">
      <dgm:prSet presAssocID="{FE4E26EF-1769-E440-9B1F-3C949A2E7071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676D7B6F-2B11-2848-A353-B551DDB418CB}" type="pres">
      <dgm:prSet presAssocID="{3960969D-32CB-FA42-904B-14E8C057C595}" presName="root" presStyleCnt="0"/>
      <dgm:spPr/>
    </dgm:pt>
    <dgm:pt modelId="{0AF192F9-7070-C843-8DF4-4335557E6DAF}" type="pres">
      <dgm:prSet presAssocID="{3960969D-32CB-FA42-904B-14E8C057C595}" presName="rootComposite" presStyleCnt="0"/>
      <dgm:spPr/>
    </dgm:pt>
    <dgm:pt modelId="{DDB2EEBA-A1ED-194E-91F0-741250529FCD}" type="pres">
      <dgm:prSet presAssocID="{3960969D-32CB-FA42-904B-14E8C057C595}" presName="rootText" presStyleLbl="node1" presStyleIdx="0" presStyleCnt="1" custScaleX="238342" custScaleY="127935" custLinFactX="-41789" custLinFactNeighborX="-100000" custLinFactNeighborY="13825"/>
      <dgm:spPr/>
      <dgm:t>
        <a:bodyPr/>
        <a:lstStyle/>
        <a:p>
          <a:endParaRPr lang="en-US"/>
        </a:p>
      </dgm:t>
    </dgm:pt>
    <dgm:pt modelId="{729F773A-7A19-C24F-B4B1-945AAE77F63F}" type="pres">
      <dgm:prSet presAssocID="{3960969D-32CB-FA42-904B-14E8C057C595}" presName="rootConnector" presStyleLbl="node1" presStyleIdx="0" presStyleCnt="1"/>
      <dgm:spPr/>
      <dgm:t>
        <a:bodyPr/>
        <a:lstStyle/>
        <a:p>
          <a:endParaRPr lang="en-US"/>
        </a:p>
      </dgm:t>
    </dgm:pt>
    <dgm:pt modelId="{5AE82542-4832-9049-B0C6-E9335054C979}" type="pres">
      <dgm:prSet presAssocID="{3960969D-32CB-FA42-904B-14E8C057C595}" presName="childShape" presStyleCnt="0"/>
      <dgm:spPr/>
    </dgm:pt>
    <dgm:pt modelId="{7E2CC0CC-9361-9A41-B6F2-E205833FB874}" type="pres">
      <dgm:prSet presAssocID="{8EB337CC-DCD0-0946-8C64-2353E5164FE3}" presName="Name13" presStyleLbl="parChTrans1D2" presStyleIdx="0" presStyleCnt="11"/>
      <dgm:spPr/>
      <dgm:t>
        <a:bodyPr/>
        <a:lstStyle/>
        <a:p>
          <a:endParaRPr lang="en-US"/>
        </a:p>
      </dgm:t>
    </dgm:pt>
    <dgm:pt modelId="{600A6B39-2E92-094A-AF58-0E4FBB5B8483}" type="pres">
      <dgm:prSet presAssocID="{2A19E42E-1421-0D4E-9E2E-1B9F4DE3B655}" presName="childText" presStyleLbl="bgAcc1" presStyleIdx="0" presStyleCnt="11" custScaleX="324423" custLinFactX="-74461" custLinFactNeighborX="-100000" custLinFactNeighborY="3207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382509-590B-344E-BE72-B72ECAD5AB62}" type="pres">
      <dgm:prSet presAssocID="{D1357739-1748-FA40-9989-E385B2A3F64E}" presName="Name13" presStyleLbl="parChTrans1D2" presStyleIdx="1" presStyleCnt="11"/>
      <dgm:spPr/>
      <dgm:t>
        <a:bodyPr/>
        <a:lstStyle/>
        <a:p>
          <a:endParaRPr lang="en-US"/>
        </a:p>
      </dgm:t>
    </dgm:pt>
    <dgm:pt modelId="{EDEF4A32-4DE7-F247-98F3-5F9F46C84194}" type="pres">
      <dgm:prSet presAssocID="{541CB8A7-823F-AA4B-9925-995E875A779D}" presName="childText" presStyleLbl="bgAcc1" presStyleIdx="1" presStyleCnt="11" custScaleX="324423" custLinFactX="-74461" custLinFactNeighborX="-100000" custLinFactNeighborY="3207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785EAB2-0CE1-3A43-8ACA-EE7DB0E631EE}" type="pres">
      <dgm:prSet presAssocID="{A27F9F90-7113-3F4A-9581-865742B6AD88}" presName="Name13" presStyleLbl="parChTrans1D2" presStyleIdx="2" presStyleCnt="11"/>
      <dgm:spPr/>
      <dgm:t>
        <a:bodyPr/>
        <a:lstStyle/>
        <a:p>
          <a:endParaRPr lang="en-US"/>
        </a:p>
      </dgm:t>
    </dgm:pt>
    <dgm:pt modelId="{7A746527-7E92-2E4C-B072-0F54409C5A02}" type="pres">
      <dgm:prSet presAssocID="{BB4675BC-0EBA-F74D-AFC9-8D5FFB96174B}" presName="childText" presStyleLbl="bgAcc1" presStyleIdx="2" presStyleCnt="11" custScaleX="324423" custLinFactX="-74461" custLinFactNeighborX="-100000" custLinFactNeighborY="3207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988E24-3269-8846-A1DD-E2B99E743BAB}" type="pres">
      <dgm:prSet presAssocID="{A710AE96-A817-AA48-B2EA-A94D132F5AA8}" presName="Name13" presStyleLbl="parChTrans1D2" presStyleIdx="3" presStyleCnt="11"/>
      <dgm:spPr/>
      <dgm:t>
        <a:bodyPr/>
        <a:lstStyle/>
        <a:p>
          <a:endParaRPr lang="en-US"/>
        </a:p>
      </dgm:t>
    </dgm:pt>
    <dgm:pt modelId="{57C761D7-A175-2A40-AEF9-1A994E8E4DDA}" type="pres">
      <dgm:prSet presAssocID="{89E67BC2-1607-2C4B-A83C-0C3AFA4555D2}" presName="childText" presStyleLbl="bgAcc1" presStyleIdx="3" presStyleCnt="11" custScaleX="324423" custLinFactX="-74461" custLinFactNeighborX="-100000" custLinFactNeighborY="3207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C03B68-F5E7-894A-96FD-2FCDB11CCD08}" type="pres">
      <dgm:prSet presAssocID="{9DB69DCE-FEB5-9A49-9FE8-13A895B0733B}" presName="Name13" presStyleLbl="parChTrans1D2" presStyleIdx="4" presStyleCnt="11"/>
      <dgm:spPr/>
      <dgm:t>
        <a:bodyPr/>
        <a:lstStyle/>
        <a:p>
          <a:endParaRPr lang="en-US"/>
        </a:p>
      </dgm:t>
    </dgm:pt>
    <dgm:pt modelId="{4E32D51B-5710-E04E-8432-A7A7ADEA08EC}" type="pres">
      <dgm:prSet presAssocID="{8D30B09C-3934-9F4B-B96C-C39F2AD131A8}" presName="childText" presStyleLbl="bgAcc1" presStyleIdx="4" presStyleCnt="11" custScaleX="324423" custLinFactX="-74461" custLinFactNeighborX="-100000" custLinFactNeighborY="3207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1C91C39-4CBE-E94C-9A5D-C074ACBDDCDA}" type="pres">
      <dgm:prSet presAssocID="{6E90D9C6-AF65-BB49-BC37-A59713008026}" presName="Name13" presStyleLbl="parChTrans1D2" presStyleIdx="5" presStyleCnt="11"/>
      <dgm:spPr/>
      <dgm:t>
        <a:bodyPr/>
        <a:lstStyle/>
        <a:p>
          <a:endParaRPr lang="en-US"/>
        </a:p>
      </dgm:t>
    </dgm:pt>
    <dgm:pt modelId="{24A51E33-CCCA-4747-97FE-B4BF31044D7E}" type="pres">
      <dgm:prSet presAssocID="{F2BD7CD4-4F6D-9C47-A671-428B84EF669C}" presName="childText" presStyleLbl="bgAcc1" presStyleIdx="5" presStyleCnt="11" custScaleX="324423" custLinFactX="-74461" custLinFactNeighborX="-100000" custLinFactNeighborY="3207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ACF17E7-F013-6C46-BE86-47D1DF685F36}" type="pres">
      <dgm:prSet presAssocID="{D84EA787-5D26-0C44-9AFF-2DCCEA97EE98}" presName="Name13" presStyleLbl="parChTrans1D2" presStyleIdx="6" presStyleCnt="11"/>
      <dgm:spPr/>
      <dgm:t>
        <a:bodyPr/>
        <a:lstStyle/>
        <a:p>
          <a:endParaRPr lang="en-US"/>
        </a:p>
      </dgm:t>
    </dgm:pt>
    <dgm:pt modelId="{FDEC1089-4411-994A-BCA8-21603B7BEC4E}" type="pres">
      <dgm:prSet presAssocID="{E9423F1D-A486-684D-B63A-187B6EA94EEA}" presName="childText" presStyleLbl="bgAcc1" presStyleIdx="6" presStyleCnt="11" custScaleX="324423" custLinFactX="65894" custLinFactY="-300000" custLinFactNeighborX="100000" custLinFactNeighborY="-34089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8A0620-5337-7C48-B538-DC437F2C746A}" type="pres">
      <dgm:prSet presAssocID="{B61E7ED4-D4A3-DC46-8738-99156DAC59B3}" presName="Name13" presStyleLbl="parChTrans1D2" presStyleIdx="7" presStyleCnt="11"/>
      <dgm:spPr/>
      <dgm:t>
        <a:bodyPr/>
        <a:lstStyle/>
        <a:p>
          <a:endParaRPr lang="en-US"/>
        </a:p>
      </dgm:t>
    </dgm:pt>
    <dgm:pt modelId="{5874498C-CFF6-1D4C-92A8-0335FF5D1947}" type="pres">
      <dgm:prSet presAssocID="{21AEBEE4-2AD1-F44A-935F-1DB52299591F}" presName="childText" presStyleLbl="bgAcc1" presStyleIdx="7" presStyleCnt="11" custScaleX="324423" custLinFactX="65894" custLinFactY="-300000" custLinFactNeighborX="100000" custLinFactNeighborY="-34089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1240FF-A7E2-A941-A6F1-597419C20BBC}" type="pres">
      <dgm:prSet presAssocID="{0D7847D4-AF6B-D642-86CB-53CBD29AACD9}" presName="Name13" presStyleLbl="parChTrans1D2" presStyleIdx="8" presStyleCnt="11"/>
      <dgm:spPr/>
      <dgm:t>
        <a:bodyPr/>
        <a:lstStyle/>
        <a:p>
          <a:endParaRPr lang="en-US"/>
        </a:p>
      </dgm:t>
    </dgm:pt>
    <dgm:pt modelId="{27EADC5D-BFDA-1D48-9E94-43EFC22542B9}" type="pres">
      <dgm:prSet presAssocID="{0C62F6AD-F9F8-FA42-81FB-AC264F385DD2}" presName="childText" presStyleLbl="bgAcc1" presStyleIdx="8" presStyleCnt="11" custScaleX="324423" custLinFactX="65894" custLinFactY="-300000" custLinFactNeighborX="100000" custLinFactNeighborY="-34089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43E618-11CD-5147-ACCF-6F09143020C3}" type="pres">
      <dgm:prSet presAssocID="{C46C7677-1942-0B4B-9C30-E65AC1401F46}" presName="Name13" presStyleLbl="parChTrans1D2" presStyleIdx="9" presStyleCnt="11"/>
      <dgm:spPr/>
      <dgm:t>
        <a:bodyPr/>
        <a:lstStyle/>
        <a:p>
          <a:endParaRPr lang="en-US"/>
        </a:p>
      </dgm:t>
    </dgm:pt>
    <dgm:pt modelId="{6E724A1F-76E9-384E-ABA0-86BA3D15766E}" type="pres">
      <dgm:prSet presAssocID="{C94534AA-BFA5-4044-A317-48702E215094}" presName="childText" presStyleLbl="bgAcc1" presStyleIdx="9" presStyleCnt="11" custScaleX="324423" custLinFactX="65894" custLinFactY="-300000" custLinFactNeighborX="100000" custLinFactNeighborY="-34089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501409-69DC-FD4D-8C43-871D64FE21A1}" type="pres">
      <dgm:prSet presAssocID="{69DBC377-E353-0443-AE54-CDDAA4CAAAC6}" presName="Name13" presStyleLbl="parChTrans1D2" presStyleIdx="10" presStyleCnt="11"/>
      <dgm:spPr/>
      <dgm:t>
        <a:bodyPr/>
        <a:lstStyle/>
        <a:p>
          <a:endParaRPr lang="en-US"/>
        </a:p>
      </dgm:t>
    </dgm:pt>
    <dgm:pt modelId="{4E3E8E2B-6EB6-AB40-8166-FFC92C0BDB53}" type="pres">
      <dgm:prSet presAssocID="{8D5CBC8C-7639-7143-BECF-62284120AAE4}" presName="childText" presStyleLbl="bgAcc1" presStyleIdx="10" presStyleCnt="11" custScaleX="324423" custLinFactX="65894" custLinFactY="-300000" custLinFactNeighborX="100000" custLinFactNeighborY="-34089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5A17E43-CB5D-7B43-9920-DFEE6E378A4F}" type="presOf" srcId="{B61E7ED4-D4A3-DC46-8738-99156DAC59B3}" destId="{EA8A0620-5337-7C48-B538-DC437F2C746A}" srcOrd="0" destOrd="0" presId="urn:microsoft.com/office/officeart/2005/8/layout/hierarchy3"/>
    <dgm:cxn modelId="{9EFE5962-B0F5-AD4C-A33E-E5BE2E65652D}" srcId="{3960969D-32CB-FA42-904B-14E8C057C595}" destId="{F2BD7CD4-4F6D-9C47-A671-428B84EF669C}" srcOrd="5" destOrd="0" parTransId="{6E90D9C6-AF65-BB49-BC37-A59713008026}" sibTransId="{C4D0594F-D5C6-BA42-A02D-6D3C1844F3D2}"/>
    <dgm:cxn modelId="{BAFD5FD2-445A-8B44-800B-1BEB221311EC}" srcId="{3960969D-32CB-FA42-904B-14E8C057C595}" destId="{0C62F6AD-F9F8-FA42-81FB-AC264F385DD2}" srcOrd="8" destOrd="0" parTransId="{0D7847D4-AF6B-D642-86CB-53CBD29AACD9}" sibTransId="{6862D84E-8E9C-3B4C-BC58-64DBE10BC6BC}"/>
    <dgm:cxn modelId="{1B8EDFD6-E18D-A54D-96CF-5E8AB5AF709A}" srcId="{3960969D-32CB-FA42-904B-14E8C057C595}" destId="{8D30B09C-3934-9F4B-B96C-C39F2AD131A8}" srcOrd="4" destOrd="0" parTransId="{9DB69DCE-FEB5-9A49-9FE8-13A895B0733B}" sibTransId="{BCFE5CF8-86C5-6645-892F-DD83BB41BD17}"/>
    <dgm:cxn modelId="{00025C17-71DC-9449-9E13-3FEE3FFDAB0F}" srcId="{3960969D-32CB-FA42-904B-14E8C057C595}" destId="{21AEBEE4-2AD1-F44A-935F-1DB52299591F}" srcOrd="7" destOrd="0" parTransId="{B61E7ED4-D4A3-DC46-8738-99156DAC59B3}" sibTransId="{3CD51E7D-2361-CE4D-BAD7-8F1614E148CB}"/>
    <dgm:cxn modelId="{6AF21C61-F641-8B4D-9BE8-4DB0C9D81C66}" type="presOf" srcId="{541CB8A7-823F-AA4B-9925-995E875A779D}" destId="{EDEF4A32-4DE7-F247-98F3-5F9F46C84194}" srcOrd="0" destOrd="0" presId="urn:microsoft.com/office/officeart/2005/8/layout/hierarchy3"/>
    <dgm:cxn modelId="{7E23DE14-820B-A043-A329-B0E503694E47}" srcId="{3960969D-32CB-FA42-904B-14E8C057C595}" destId="{C94534AA-BFA5-4044-A317-48702E215094}" srcOrd="9" destOrd="0" parTransId="{C46C7677-1942-0B4B-9C30-E65AC1401F46}" sibTransId="{2C40B355-5283-124B-B1A2-7665BD31BEFD}"/>
    <dgm:cxn modelId="{7A787F6C-B488-A74F-BD22-E654ACA13FB8}" type="presOf" srcId="{C94534AA-BFA5-4044-A317-48702E215094}" destId="{6E724A1F-76E9-384E-ABA0-86BA3D15766E}" srcOrd="0" destOrd="0" presId="urn:microsoft.com/office/officeart/2005/8/layout/hierarchy3"/>
    <dgm:cxn modelId="{EA6716A8-F1AA-0F46-A6AD-79AD87C30BD1}" srcId="{3960969D-32CB-FA42-904B-14E8C057C595}" destId="{E9423F1D-A486-684D-B63A-187B6EA94EEA}" srcOrd="6" destOrd="0" parTransId="{D84EA787-5D26-0C44-9AFF-2DCCEA97EE98}" sibTransId="{BB503197-DE2D-9E47-83FF-57F72E2F49E1}"/>
    <dgm:cxn modelId="{BF091596-3885-8845-A960-0AB05ABEF954}" type="presOf" srcId="{BB4675BC-0EBA-F74D-AFC9-8D5FFB96174B}" destId="{7A746527-7E92-2E4C-B072-0F54409C5A02}" srcOrd="0" destOrd="0" presId="urn:microsoft.com/office/officeart/2005/8/layout/hierarchy3"/>
    <dgm:cxn modelId="{AD31F522-0DEB-A249-AC02-FEC0A79D1FB5}" type="presOf" srcId="{F2BD7CD4-4F6D-9C47-A671-428B84EF669C}" destId="{24A51E33-CCCA-4747-97FE-B4BF31044D7E}" srcOrd="0" destOrd="0" presId="urn:microsoft.com/office/officeart/2005/8/layout/hierarchy3"/>
    <dgm:cxn modelId="{89C156E0-4482-CB45-B604-1FBE7B902896}" srcId="{FE4E26EF-1769-E440-9B1F-3C949A2E7071}" destId="{3960969D-32CB-FA42-904B-14E8C057C595}" srcOrd="0" destOrd="0" parTransId="{AFDCCBFB-0AC8-9F43-9377-0F5EE891B70D}" sibTransId="{268AA89E-961F-A74A-AD92-11E9253D8400}"/>
    <dgm:cxn modelId="{BCCCFAC1-DEF9-4246-805C-43C172301567}" srcId="{3960969D-32CB-FA42-904B-14E8C057C595}" destId="{2A19E42E-1421-0D4E-9E2E-1B9F4DE3B655}" srcOrd="0" destOrd="0" parTransId="{8EB337CC-DCD0-0946-8C64-2353E5164FE3}" sibTransId="{8739612D-163B-4044-8886-547FDC102B7F}"/>
    <dgm:cxn modelId="{D1210554-58D2-7849-B1B5-7EDEC9E423C0}" type="presOf" srcId="{9DB69DCE-FEB5-9A49-9FE8-13A895B0733B}" destId="{84C03B68-F5E7-894A-96FD-2FCDB11CCD08}" srcOrd="0" destOrd="0" presId="urn:microsoft.com/office/officeart/2005/8/layout/hierarchy3"/>
    <dgm:cxn modelId="{CAFE9A17-1B7B-8747-8084-C82D05BA1E2D}" type="presOf" srcId="{8D5CBC8C-7639-7143-BECF-62284120AAE4}" destId="{4E3E8E2B-6EB6-AB40-8166-FFC92C0BDB53}" srcOrd="0" destOrd="0" presId="urn:microsoft.com/office/officeart/2005/8/layout/hierarchy3"/>
    <dgm:cxn modelId="{295C6580-D727-D64E-AFEA-EBE669BBEAFC}" type="presOf" srcId="{6E90D9C6-AF65-BB49-BC37-A59713008026}" destId="{C1C91C39-4CBE-E94C-9A5D-C074ACBDDCDA}" srcOrd="0" destOrd="0" presId="urn:microsoft.com/office/officeart/2005/8/layout/hierarchy3"/>
    <dgm:cxn modelId="{D918FD84-02DA-744F-A177-C0FAD3B9BADA}" type="presOf" srcId="{0C62F6AD-F9F8-FA42-81FB-AC264F385DD2}" destId="{27EADC5D-BFDA-1D48-9E94-43EFC22542B9}" srcOrd="0" destOrd="0" presId="urn:microsoft.com/office/officeart/2005/8/layout/hierarchy3"/>
    <dgm:cxn modelId="{B6B097C7-4B49-DE45-8241-0538F8512205}" type="presOf" srcId="{D84EA787-5D26-0C44-9AFF-2DCCEA97EE98}" destId="{9ACF17E7-F013-6C46-BE86-47D1DF685F36}" srcOrd="0" destOrd="0" presId="urn:microsoft.com/office/officeart/2005/8/layout/hierarchy3"/>
    <dgm:cxn modelId="{F44B704C-BB58-B940-9760-E84BAD057C32}" type="presOf" srcId="{21AEBEE4-2AD1-F44A-935F-1DB52299591F}" destId="{5874498C-CFF6-1D4C-92A8-0335FF5D1947}" srcOrd="0" destOrd="0" presId="urn:microsoft.com/office/officeart/2005/8/layout/hierarchy3"/>
    <dgm:cxn modelId="{B5395222-DCF1-5249-9690-B5A8B57BDE17}" type="presOf" srcId="{A710AE96-A817-AA48-B2EA-A94D132F5AA8}" destId="{AA988E24-3269-8846-A1DD-E2B99E743BAB}" srcOrd="0" destOrd="0" presId="urn:microsoft.com/office/officeart/2005/8/layout/hierarchy3"/>
    <dgm:cxn modelId="{37F8E20C-6BA5-7040-998F-68DD223FC416}" type="presOf" srcId="{A27F9F90-7113-3F4A-9581-865742B6AD88}" destId="{0785EAB2-0CE1-3A43-8ACA-EE7DB0E631EE}" srcOrd="0" destOrd="0" presId="urn:microsoft.com/office/officeart/2005/8/layout/hierarchy3"/>
    <dgm:cxn modelId="{FCBEA33C-467A-F643-9001-1FDD99497785}" type="presOf" srcId="{D1357739-1748-FA40-9989-E385B2A3F64E}" destId="{D8382509-590B-344E-BE72-B72ECAD5AB62}" srcOrd="0" destOrd="0" presId="urn:microsoft.com/office/officeart/2005/8/layout/hierarchy3"/>
    <dgm:cxn modelId="{EB08D00D-F6EF-2743-8CF8-5787A6263948}" type="presOf" srcId="{8EB337CC-DCD0-0946-8C64-2353E5164FE3}" destId="{7E2CC0CC-9361-9A41-B6F2-E205833FB874}" srcOrd="0" destOrd="0" presId="urn:microsoft.com/office/officeart/2005/8/layout/hierarchy3"/>
    <dgm:cxn modelId="{7B280298-70EA-A241-A3A4-D1D518A6B583}" srcId="{3960969D-32CB-FA42-904B-14E8C057C595}" destId="{541CB8A7-823F-AA4B-9925-995E875A779D}" srcOrd="1" destOrd="0" parTransId="{D1357739-1748-FA40-9989-E385B2A3F64E}" sibTransId="{05F4ECD3-1A08-2C4E-B5FB-303A680B3C6B}"/>
    <dgm:cxn modelId="{45A0962A-5E25-314C-B344-9324EB7CEAAA}" type="presOf" srcId="{89E67BC2-1607-2C4B-A83C-0C3AFA4555D2}" destId="{57C761D7-A175-2A40-AEF9-1A994E8E4DDA}" srcOrd="0" destOrd="0" presId="urn:microsoft.com/office/officeart/2005/8/layout/hierarchy3"/>
    <dgm:cxn modelId="{6C46C859-F540-F64D-83D7-A63E29F4F27D}" type="presOf" srcId="{C46C7677-1942-0B4B-9C30-E65AC1401F46}" destId="{EF43E618-11CD-5147-ACCF-6F09143020C3}" srcOrd="0" destOrd="0" presId="urn:microsoft.com/office/officeart/2005/8/layout/hierarchy3"/>
    <dgm:cxn modelId="{7D05253F-73B1-7C4A-8484-CC6E9440833F}" srcId="{3960969D-32CB-FA42-904B-14E8C057C595}" destId="{89E67BC2-1607-2C4B-A83C-0C3AFA4555D2}" srcOrd="3" destOrd="0" parTransId="{A710AE96-A817-AA48-B2EA-A94D132F5AA8}" sibTransId="{A460EBEB-E68D-E146-B960-D3605A1333E5}"/>
    <dgm:cxn modelId="{174585AD-5E5E-8049-8A2F-416CE1B2C219}" type="presOf" srcId="{0D7847D4-AF6B-D642-86CB-53CBD29AACD9}" destId="{DF1240FF-A7E2-A941-A6F1-597419C20BBC}" srcOrd="0" destOrd="0" presId="urn:microsoft.com/office/officeart/2005/8/layout/hierarchy3"/>
    <dgm:cxn modelId="{F1677690-8F6F-E44E-8158-4190BE7C716E}" srcId="{3960969D-32CB-FA42-904B-14E8C057C595}" destId="{8D5CBC8C-7639-7143-BECF-62284120AAE4}" srcOrd="10" destOrd="0" parTransId="{69DBC377-E353-0443-AE54-CDDAA4CAAAC6}" sibTransId="{40F62039-D2B8-8849-9C76-2FD420BC7817}"/>
    <dgm:cxn modelId="{3F774993-01AB-D94D-9527-78811115D1CC}" srcId="{3960969D-32CB-FA42-904B-14E8C057C595}" destId="{BB4675BC-0EBA-F74D-AFC9-8D5FFB96174B}" srcOrd="2" destOrd="0" parTransId="{A27F9F90-7113-3F4A-9581-865742B6AD88}" sibTransId="{EB14C05A-8C0D-6849-9EC4-80A55926D62C}"/>
    <dgm:cxn modelId="{1895D6E8-A0A5-F043-8EFC-0F9C52C3181C}" type="presOf" srcId="{3960969D-32CB-FA42-904B-14E8C057C595}" destId="{729F773A-7A19-C24F-B4B1-945AAE77F63F}" srcOrd="1" destOrd="0" presId="urn:microsoft.com/office/officeart/2005/8/layout/hierarchy3"/>
    <dgm:cxn modelId="{8E7C3E01-7F01-454C-98F4-99B457D76D23}" type="presOf" srcId="{2A19E42E-1421-0D4E-9E2E-1B9F4DE3B655}" destId="{600A6B39-2E92-094A-AF58-0E4FBB5B8483}" srcOrd="0" destOrd="0" presId="urn:microsoft.com/office/officeart/2005/8/layout/hierarchy3"/>
    <dgm:cxn modelId="{453ED91D-811C-DA45-828B-22C68F3F2DE4}" type="presOf" srcId="{FE4E26EF-1769-E440-9B1F-3C949A2E7071}" destId="{4019B296-B482-7F4C-BF94-EA5C6B0001E9}" srcOrd="0" destOrd="0" presId="urn:microsoft.com/office/officeart/2005/8/layout/hierarchy3"/>
    <dgm:cxn modelId="{E68D2F28-6B15-1243-AA3D-3BC71ED8B41B}" type="presOf" srcId="{8D30B09C-3934-9F4B-B96C-C39F2AD131A8}" destId="{4E32D51B-5710-E04E-8432-A7A7ADEA08EC}" srcOrd="0" destOrd="0" presId="urn:microsoft.com/office/officeart/2005/8/layout/hierarchy3"/>
    <dgm:cxn modelId="{90A59785-3CD8-9048-83F1-EC0BA0406DF6}" type="presOf" srcId="{3960969D-32CB-FA42-904B-14E8C057C595}" destId="{DDB2EEBA-A1ED-194E-91F0-741250529FCD}" srcOrd="0" destOrd="0" presId="urn:microsoft.com/office/officeart/2005/8/layout/hierarchy3"/>
    <dgm:cxn modelId="{D9EC7303-FE78-F943-91F8-762C94D11414}" type="presOf" srcId="{69DBC377-E353-0443-AE54-CDDAA4CAAAC6}" destId="{3C501409-69DC-FD4D-8C43-871D64FE21A1}" srcOrd="0" destOrd="0" presId="urn:microsoft.com/office/officeart/2005/8/layout/hierarchy3"/>
    <dgm:cxn modelId="{560834CC-0EB6-D845-960F-69D7BFF0D9EF}" type="presOf" srcId="{E9423F1D-A486-684D-B63A-187B6EA94EEA}" destId="{FDEC1089-4411-994A-BCA8-21603B7BEC4E}" srcOrd="0" destOrd="0" presId="urn:microsoft.com/office/officeart/2005/8/layout/hierarchy3"/>
    <dgm:cxn modelId="{8D1CDF4E-E92C-4547-9259-CD7CD77D35EE}" type="presParOf" srcId="{4019B296-B482-7F4C-BF94-EA5C6B0001E9}" destId="{676D7B6F-2B11-2848-A353-B551DDB418CB}" srcOrd="0" destOrd="0" presId="urn:microsoft.com/office/officeart/2005/8/layout/hierarchy3"/>
    <dgm:cxn modelId="{BA0D08A4-6AF7-F04E-9A7B-8CB0F469DAA8}" type="presParOf" srcId="{676D7B6F-2B11-2848-A353-B551DDB418CB}" destId="{0AF192F9-7070-C843-8DF4-4335557E6DAF}" srcOrd="0" destOrd="0" presId="urn:microsoft.com/office/officeart/2005/8/layout/hierarchy3"/>
    <dgm:cxn modelId="{B2003674-121B-234B-A993-33FEC24332B8}" type="presParOf" srcId="{0AF192F9-7070-C843-8DF4-4335557E6DAF}" destId="{DDB2EEBA-A1ED-194E-91F0-741250529FCD}" srcOrd="0" destOrd="0" presId="urn:microsoft.com/office/officeart/2005/8/layout/hierarchy3"/>
    <dgm:cxn modelId="{1F07BB6A-6BFD-CB49-B468-E3719849492E}" type="presParOf" srcId="{0AF192F9-7070-C843-8DF4-4335557E6DAF}" destId="{729F773A-7A19-C24F-B4B1-945AAE77F63F}" srcOrd="1" destOrd="0" presId="urn:microsoft.com/office/officeart/2005/8/layout/hierarchy3"/>
    <dgm:cxn modelId="{535A7952-F306-F04E-A85C-0315CEF4327B}" type="presParOf" srcId="{676D7B6F-2B11-2848-A353-B551DDB418CB}" destId="{5AE82542-4832-9049-B0C6-E9335054C979}" srcOrd="1" destOrd="0" presId="urn:microsoft.com/office/officeart/2005/8/layout/hierarchy3"/>
    <dgm:cxn modelId="{8A605E45-5C0D-834A-9873-83FB7D5F8713}" type="presParOf" srcId="{5AE82542-4832-9049-B0C6-E9335054C979}" destId="{7E2CC0CC-9361-9A41-B6F2-E205833FB874}" srcOrd="0" destOrd="0" presId="urn:microsoft.com/office/officeart/2005/8/layout/hierarchy3"/>
    <dgm:cxn modelId="{BAB48E44-FF5C-F941-A60E-C66D512EAD5C}" type="presParOf" srcId="{5AE82542-4832-9049-B0C6-E9335054C979}" destId="{600A6B39-2E92-094A-AF58-0E4FBB5B8483}" srcOrd="1" destOrd="0" presId="urn:microsoft.com/office/officeart/2005/8/layout/hierarchy3"/>
    <dgm:cxn modelId="{AA87C824-CD42-8E43-8F79-000E6E40736E}" type="presParOf" srcId="{5AE82542-4832-9049-B0C6-E9335054C979}" destId="{D8382509-590B-344E-BE72-B72ECAD5AB62}" srcOrd="2" destOrd="0" presId="urn:microsoft.com/office/officeart/2005/8/layout/hierarchy3"/>
    <dgm:cxn modelId="{C0365761-9B0C-434D-91DD-0E6479C8E59C}" type="presParOf" srcId="{5AE82542-4832-9049-B0C6-E9335054C979}" destId="{EDEF4A32-4DE7-F247-98F3-5F9F46C84194}" srcOrd="3" destOrd="0" presId="urn:microsoft.com/office/officeart/2005/8/layout/hierarchy3"/>
    <dgm:cxn modelId="{1C123D8E-4BF0-334A-B585-562B52FCFF56}" type="presParOf" srcId="{5AE82542-4832-9049-B0C6-E9335054C979}" destId="{0785EAB2-0CE1-3A43-8ACA-EE7DB0E631EE}" srcOrd="4" destOrd="0" presId="urn:microsoft.com/office/officeart/2005/8/layout/hierarchy3"/>
    <dgm:cxn modelId="{64C30368-D3FA-F04D-8887-9C1CEEADF00C}" type="presParOf" srcId="{5AE82542-4832-9049-B0C6-E9335054C979}" destId="{7A746527-7E92-2E4C-B072-0F54409C5A02}" srcOrd="5" destOrd="0" presId="urn:microsoft.com/office/officeart/2005/8/layout/hierarchy3"/>
    <dgm:cxn modelId="{471B7D82-E2E0-3D41-8594-35F09EEFC187}" type="presParOf" srcId="{5AE82542-4832-9049-B0C6-E9335054C979}" destId="{AA988E24-3269-8846-A1DD-E2B99E743BAB}" srcOrd="6" destOrd="0" presId="urn:microsoft.com/office/officeart/2005/8/layout/hierarchy3"/>
    <dgm:cxn modelId="{1500DCF4-4E15-6049-BA2A-589821AA02C1}" type="presParOf" srcId="{5AE82542-4832-9049-B0C6-E9335054C979}" destId="{57C761D7-A175-2A40-AEF9-1A994E8E4DDA}" srcOrd="7" destOrd="0" presId="urn:microsoft.com/office/officeart/2005/8/layout/hierarchy3"/>
    <dgm:cxn modelId="{ABA0B795-BEED-7F49-9F34-F79B0C53B418}" type="presParOf" srcId="{5AE82542-4832-9049-B0C6-E9335054C979}" destId="{84C03B68-F5E7-894A-96FD-2FCDB11CCD08}" srcOrd="8" destOrd="0" presId="urn:microsoft.com/office/officeart/2005/8/layout/hierarchy3"/>
    <dgm:cxn modelId="{0CBA64F1-29A3-4740-8078-01DC8C6F93C5}" type="presParOf" srcId="{5AE82542-4832-9049-B0C6-E9335054C979}" destId="{4E32D51B-5710-E04E-8432-A7A7ADEA08EC}" srcOrd="9" destOrd="0" presId="urn:microsoft.com/office/officeart/2005/8/layout/hierarchy3"/>
    <dgm:cxn modelId="{E69943B9-33C5-E048-BDCE-266FF6CB4638}" type="presParOf" srcId="{5AE82542-4832-9049-B0C6-E9335054C979}" destId="{C1C91C39-4CBE-E94C-9A5D-C074ACBDDCDA}" srcOrd="10" destOrd="0" presId="urn:microsoft.com/office/officeart/2005/8/layout/hierarchy3"/>
    <dgm:cxn modelId="{1E1B1C3A-185A-CF4D-AAF8-3554A2C2E036}" type="presParOf" srcId="{5AE82542-4832-9049-B0C6-E9335054C979}" destId="{24A51E33-CCCA-4747-97FE-B4BF31044D7E}" srcOrd="11" destOrd="0" presId="urn:microsoft.com/office/officeart/2005/8/layout/hierarchy3"/>
    <dgm:cxn modelId="{6DCAFD13-6DD7-C94F-BE41-2D6C5259168D}" type="presParOf" srcId="{5AE82542-4832-9049-B0C6-E9335054C979}" destId="{9ACF17E7-F013-6C46-BE86-47D1DF685F36}" srcOrd="12" destOrd="0" presId="urn:microsoft.com/office/officeart/2005/8/layout/hierarchy3"/>
    <dgm:cxn modelId="{E2AED0BB-2A4C-E24B-B1D8-318DED6AFBCF}" type="presParOf" srcId="{5AE82542-4832-9049-B0C6-E9335054C979}" destId="{FDEC1089-4411-994A-BCA8-21603B7BEC4E}" srcOrd="13" destOrd="0" presId="urn:microsoft.com/office/officeart/2005/8/layout/hierarchy3"/>
    <dgm:cxn modelId="{CE825F9C-25C3-9945-A389-1881085256C5}" type="presParOf" srcId="{5AE82542-4832-9049-B0C6-E9335054C979}" destId="{EA8A0620-5337-7C48-B538-DC437F2C746A}" srcOrd="14" destOrd="0" presId="urn:microsoft.com/office/officeart/2005/8/layout/hierarchy3"/>
    <dgm:cxn modelId="{824C0511-158D-C24C-8CA7-C6C37E3C051B}" type="presParOf" srcId="{5AE82542-4832-9049-B0C6-E9335054C979}" destId="{5874498C-CFF6-1D4C-92A8-0335FF5D1947}" srcOrd="15" destOrd="0" presId="urn:microsoft.com/office/officeart/2005/8/layout/hierarchy3"/>
    <dgm:cxn modelId="{32AF2222-10EA-BC43-B049-F3E70033A570}" type="presParOf" srcId="{5AE82542-4832-9049-B0C6-E9335054C979}" destId="{DF1240FF-A7E2-A941-A6F1-597419C20BBC}" srcOrd="16" destOrd="0" presId="urn:microsoft.com/office/officeart/2005/8/layout/hierarchy3"/>
    <dgm:cxn modelId="{442F6453-FC88-8742-98B1-D533F30F5626}" type="presParOf" srcId="{5AE82542-4832-9049-B0C6-E9335054C979}" destId="{27EADC5D-BFDA-1D48-9E94-43EFC22542B9}" srcOrd="17" destOrd="0" presId="urn:microsoft.com/office/officeart/2005/8/layout/hierarchy3"/>
    <dgm:cxn modelId="{8A96DA1A-AE6F-884A-B0C3-360FF46D5209}" type="presParOf" srcId="{5AE82542-4832-9049-B0C6-E9335054C979}" destId="{EF43E618-11CD-5147-ACCF-6F09143020C3}" srcOrd="18" destOrd="0" presId="urn:microsoft.com/office/officeart/2005/8/layout/hierarchy3"/>
    <dgm:cxn modelId="{CBD2C9E4-CB2F-1F42-8A0D-225654C55EE8}" type="presParOf" srcId="{5AE82542-4832-9049-B0C6-E9335054C979}" destId="{6E724A1F-76E9-384E-ABA0-86BA3D15766E}" srcOrd="19" destOrd="0" presId="urn:microsoft.com/office/officeart/2005/8/layout/hierarchy3"/>
    <dgm:cxn modelId="{D834A256-DA92-3F4D-A019-9D552ADE05F5}" type="presParOf" srcId="{5AE82542-4832-9049-B0C6-E9335054C979}" destId="{3C501409-69DC-FD4D-8C43-871D64FE21A1}" srcOrd="20" destOrd="0" presId="urn:microsoft.com/office/officeart/2005/8/layout/hierarchy3"/>
    <dgm:cxn modelId="{6815D053-42E4-994C-83ED-31ECE63A08EE}" type="presParOf" srcId="{5AE82542-4832-9049-B0C6-E9335054C979}" destId="{4E3E8E2B-6EB6-AB40-8166-FFC92C0BDB53}" srcOrd="2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41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1E6BADD4-5405-BF44-8CB2-63DCF66EE2F5}" type="doc">
      <dgm:prSet loTypeId="urn:microsoft.com/office/officeart/2005/8/layout/hierarchy3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9A55B43-75C3-7948-B47E-199D815C9EA3}">
      <dgm:prSet custT="1"/>
      <dgm:spPr/>
      <dgm:t>
        <a:bodyPr/>
        <a:lstStyle/>
        <a:p>
          <a:pPr rtl="0"/>
          <a:r>
            <a:rPr lang="en-US" sz="1500" dirty="0" smtClean="0"/>
            <a:t>Encounters</a:t>
          </a:r>
          <a:endParaRPr lang="en-US" sz="1500" dirty="0"/>
        </a:p>
      </dgm:t>
    </dgm:pt>
    <dgm:pt modelId="{0403ED27-CD49-4743-A44F-3C1DA9551CC0}" type="parTrans" cxnId="{0570B1DC-8C0A-504B-9E20-3A9272F3E08B}">
      <dgm:prSet/>
      <dgm:spPr/>
      <dgm:t>
        <a:bodyPr/>
        <a:lstStyle/>
        <a:p>
          <a:endParaRPr lang="en-US"/>
        </a:p>
      </dgm:t>
    </dgm:pt>
    <dgm:pt modelId="{492C9222-C568-C54C-9396-070BCA736304}" type="sibTrans" cxnId="{0570B1DC-8C0A-504B-9E20-3A9272F3E08B}">
      <dgm:prSet/>
      <dgm:spPr/>
      <dgm:t>
        <a:bodyPr/>
        <a:lstStyle/>
        <a:p>
          <a:endParaRPr lang="en-US"/>
        </a:p>
      </dgm:t>
    </dgm:pt>
    <dgm:pt modelId="{73DCD677-1704-3A48-94FD-3FF11DCC4928}">
      <dgm:prSet custT="1"/>
      <dgm:spPr>
        <a:solidFill>
          <a:srgbClr val="F2F2F2">
            <a:alpha val="90000"/>
          </a:srgbClr>
        </a:solidFill>
        <a:ln w="38100" cmpd="sng">
          <a:solidFill>
            <a:srgbClr val="E46C0A"/>
          </a:solidFill>
        </a:ln>
      </dgm:spPr>
      <dgm:t>
        <a:bodyPr/>
        <a:lstStyle/>
        <a:p>
          <a:pPr rtl="0"/>
          <a:r>
            <a:rPr lang="en-US" sz="1000" dirty="0" err="1" smtClean="0"/>
            <a:t>EncounterId</a:t>
          </a:r>
          <a:endParaRPr lang="en-US" sz="1000" dirty="0"/>
        </a:p>
      </dgm:t>
    </dgm:pt>
    <dgm:pt modelId="{1D2FF192-A910-A64D-914F-198BC9A777D9}" type="parTrans" cxnId="{970B2FE4-0620-C041-B626-0A6CADE68989}">
      <dgm:prSet/>
      <dgm:spPr/>
      <dgm:t>
        <a:bodyPr/>
        <a:lstStyle/>
        <a:p>
          <a:endParaRPr lang="en-US"/>
        </a:p>
      </dgm:t>
    </dgm:pt>
    <dgm:pt modelId="{03C619C8-BAEF-1542-B06C-26EB6B50AE3C}" type="sibTrans" cxnId="{970B2FE4-0620-C041-B626-0A6CADE68989}">
      <dgm:prSet/>
      <dgm:spPr/>
      <dgm:t>
        <a:bodyPr/>
        <a:lstStyle/>
        <a:p>
          <a:endParaRPr lang="en-US"/>
        </a:p>
      </dgm:t>
    </dgm:pt>
    <dgm:pt modelId="{CF73F7E4-61D6-C340-B95D-C731656254D8}">
      <dgm:prSet custT="1"/>
      <dgm:spPr/>
      <dgm:t>
        <a:bodyPr/>
        <a:lstStyle/>
        <a:p>
          <a:pPr rtl="0"/>
          <a:r>
            <a:rPr lang="en-US" sz="1000" dirty="0" err="1" smtClean="0"/>
            <a:t>EncPending</a:t>
          </a:r>
          <a:endParaRPr lang="en-US" sz="1000" dirty="0"/>
        </a:p>
      </dgm:t>
    </dgm:pt>
    <dgm:pt modelId="{27C1DEE4-67D0-4D45-BA23-795DE43EA4C8}" type="parTrans" cxnId="{C1E40CE1-4735-874A-AB03-CB05871AE97B}">
      <dgm:prSet/>
      <dgm:spPr/>
      <dgm:t>
        <a:bodyPr/>
        <a:lstStyle/>
        <a:p>
          <a:endParaRPr lang="en-US"/>
        </a:p>
      </dgm:t>
    </dgm:pt>
    <dgm:pt modelId="{243A322D-626B-474D-A2F0-C70EB3D500A7}" type="sibTrans" cxnId="{C1E40CE1-4735-874A-AB03-CB05871AE97B}">
      <dgm:prSet/>
      <dgm:spPr/>
      <dgm:t>
        <a:bodyPr/>
        <a:lstStyle/>
        <a:p>
          <a:endParaRPr lang="en-US"/>
        </a:p>
      </dgm:t>
    </dgm:pt>
    <dgm:pt modelId="{E8324599-B213-7845-8224-BBDE23BB932F}">
      <dgm:prSet custT="1"/>
      <dgm:spPr/>
      <dgm:t>
        <a:bodyPr/>
        <a:lstStyle/>
        <a:p>
          <a:pPr rtl="0"/>
          <a:r>
            <a:rPr lang="en-US" sz="1000" smtClean="0"/>
            <a:t>EncDateText</a:t>
          </a:r>
          <a:endParaRPr lang="en-US" sz="1000"/>
        </a:p>
      </dgm:t>
    </dgm:pt>
    <dgm:pt modelId="{2D69B59E-9213-CF43-9C90-731F724FBD38}" type="parTrans" cxnId="{96479C60-831B-8747-B8FD-80C5731F2C4B}">
      <dgm:prSet/>
      <dgm:spPr/>
      <dgm:t>
        <a:bodyPr/>
        <a:lstStyle/>
        <a:p>
          <a:endParaRPr lang="en-US"/>
        </a:p>
      </dgm:t>
    </dgm:pt>
    <dgm:pt modelId="{7210604F-9B45-2E42-A355-E672C194AB2E}" type="sibTrans" cxnId="{96479C60-831B-8747-B8FD-80C5731F2C4B}">
      <dgm:prSet/>
      <dgm:spPr/>
      <dgm:t>
        <a:bodyPr/>
        <a:lstStyle/>
        <a:p>
          <a:endParaRPr lang="en-US"/>
        </a:p>
      </dgm:t>
    </dgm:pt>
    <dgm:pt modelId="{93D5F9CA-6A47-3F4E-B4A0-C6EF1D82F14A}">
      <dgm:prSet custT="1"/>
      <dgm:spPr/>
      <dgm:t>
        <a:bodyPr/>
        <a:lstStyle/>
        <a:p>
          <a:pPr rtl="0"/>
          <a:r>
            <a:rPr lang="en-US" sz="1000" smtClean="0"/>
            <a:t>EncType</a:t>
          </a:r>
          <a:endParaRPr lang="en-US" sz="1000"/>
        </a:p>
      </dgm:t>
    </dgm:pt>
    <dgm:pt modelId="{96C695CB-97AB-9241-BC13-4601EDED477A}" type="parTrans" cxnId="{EFFAB713-79C9-7440-8CC6-C85D0DA762CF}">
      <dgm:prSet/>
      <dgm:spPr/>
      <dgm:t>
        <a:bodyPr/>
        <a:lstStyle/>
        <a:p>
          <a:endParaRPr lang="en-US"/>
        </a:p>
      </dgm:t>
    </dgm:pt>
    <dgm:pt modelId="{DCF12CFE-B514-4842-909E-54D439A69311}" type="sibTrans" cxnId="{EFFAB713-79C9-7440-8CC6-C85D0DA762CF}">
      <dgm:prSet/>
      <dgm:spPr/>
      <dgm:t>
        <a:bodyPr/>
        <a:lstStyle/>
        <a:p>
          <a:endParaRPr lang="en-US"/>
        </a:p>
      </dgm:t>
    </dgm:pt>
    <dgm:pt modelId="{6AA9B07F-5CD4-2C46-B81C-4DAEF4F33299}">
      <dgm:prSet custT="1"/>
      <dgm:spPr/>
      <dgm:t>
        <a:bodyPr/>
        <a:lstStyle/>
        <a:p>
          <a:pPr rtl="0"/>
          <a:r>
            <a:rPr lang="en-US" sz="1000" dirty="0" err="1" smtClean="0"/>
            <a:t>EncSystolic</a:t>
          </a:r>
          <a:endParaRPr lang="en-US" sz="1000" dirty="0"/>
        </a:p>
      </dgm:t>
    </dgm:pt>
    <dgm:pt modelId="{08BEDD46-DA7B-BC45-BCE4-877AC621DC10}" type="parTrans" cxnId="{64E117CF-1389-224F-89C9-0C6069D63ADF}">
      <dgm:prSet/>
      <dgm:spPr/>
      <dgm:t>
        <a:bodyPr/>
        <a:lstStyle/>
        <a:p>
          <a:endParaRPr lang="en-US"/>
        </a:p>
      </dgm:t>
    </dgm:pt>
    <dgm:pt modelId="{70E0E682-9B1E-2D42-AA3E-F2FF4AA53DB9}" type="sibTrans" cxnId="{64E117CF-1389-224F-89C9-0C6069D63ADF}">
      <dgm:prSet/>
      <dgm:spPr/>
      <dgm:t>
        <a:bodyPr/>
        <a:lstStyle/>
        <a:p>
          <a:endParaRPr lang="en-US"/>
        </a:p>
      </dgm:t>
    </dgm:pt>
    <dgm:pt modelId="{F6923CFA-840F-F143-A673-3F5306CEA390}">
      <dgm:prSet custT="1"/>
      <dgm:spPr/>
      <dgm:t>
        <a:bodyPr/>
        <a:lstStyle/>
        <a:p>
          <a:pPr rtl="0"/>
          <a:r>
            <a:rPr lang="en-US" sz="1000" smtClean="0"/>
            <a:t>EncDiastolic</a:t>
          </a:r>
          <a:endParaRPr lang="en-US" sz="1000"/>
        </a:p>
      </dgm:t>
    </dgm:pt>
    <dgm:pt modelId="{48AAE0C7-C072-BB4D-9A6C-64D9AA287557}" type="parTrans" cxnId="{9380880D-CEF9-E24B-A58A-86A6665DEADD}">
      <dgm:prSet/>
      <dgm:spPr/>
      <dgm:t>
        <a:bodyPr/>
        <a:lstStyle/>
        <a:p>
          <a:endParaRPr lang="en-US"/>
        </a:p>
      </dgm:t>
    </dgm:pt>
    <dgm:pt modelId="{DE39D9BC-5360-6548-A4AE-786ECF2B91DC}" type="sibTrans" cxnId="{9380880D-CEF9-E24B-A58A-86A6665DEADD}">
      <dgm:prSet/>
      <dgm:spPr/>
      <dgm:t>
        <a:bodyPr/>
        <a:lstStyle/>
        <a:p>
          <a:endParaRPr lang="en-US"/>
        </a:p>
      </dgm:t>
    </dgm:pt>
    <dgm:pt modelId="{01BFE052-4497-8E46-A84B-5AF4B937B7BE}">
      <dgm:prSet custT="1"/>
      <dgm:spPr/>
      <dgm:t>
        <a:bodyPr/>
        <a:lstStyle/>
        <a:p>
          <a:pPr rtl="0"/>
          <a:r>
            <a:rPr lang="en-US" sz="1000" smtClean="0"/>
            <a:t>EncHeight</a:t>
          </a:r>
          <a:endParaRPr lang="en-US" sz="1000"/>
        </a:p>
      </dgm:t>
    </dgm:pt>
    <dgm:pt modelId="{96A3F6B7-D8DB-8243-8F1F-D017F798EFCC}" type="parTrans" cxnId="{6D44BC5D-6B5B-4B4F-9355-EB97CDB19CBB}">
      <dgm:prSet/>
      <dgm:spPr/>
      <dgm:t>
        <a:bodyPr/>
        <a:lstStyle/>
        <a:p>
          <a:endParaRPr lang="en-US"/>
        </a:p>
      </dgm:t>
    </dgm:pt>
    <dgm:pt modelId="{AEC788A3-69B9-404F-94E8-EF111B7A83E8}" type="sibTrans" cxnId="{6D44BC5D-6B5B-4B4F-9355-EB97CDB19CBB}">
      <dgm:prSet/>
      <dgm:spPr/>
      <dgm:t>
        <a:bodyPr/>
        <a:lstStyle/>
        <a:p>
          <a:endParaRPr lang="en-US"/>
        </a:p>
      </dgm:t>
    </dgm:pt>
    <dgm:pt modelId="{C2B99E32-EAC7-F041-8FEB-3BEEE262CF57}">
      <dgm:prSet custT="1"/>
      <dgm:spPr/>
      <dgm:t>
        <a:bodyPr/>
        <a:lstStyle/>
        <a:p>
          <a:pPr rtl="0"/>
          <a:r>
            <a:rPr lang="en-US" sz="1000" smtClean="0"/>
            <a:t>EncWeight</a:t>
          </a:r>
          <a:endParaRPr lang="en-US" sz="1000"/>
        </a:p>
      </dgm:t>
    </dgm:pt>
    <dgm:pt modelId="{08ECB7AB-F65D-5D4D-85FC-DED2AF4C2824}" type="parTrans" cxnId="{B1A5E59F-EC26-B245-A87D-92DF3C4A25C8}">
      <dgm:prSet/>
      <dgm:spPr/>
      <dgm:t>
        <a:bodyPr/>
        <a:lstStyle/>
        <a:p>
          <a:endParaRPr lang="en-US"/>
        </a:p>
      </dgm:t>
    </dgm:pt>
    <dgm:pt modelId="{150C6D21-BE2E-BC49-9CF5-D3A48A12A7ED}" type="sibTrans" cxnId="{B1A5E59F-EC26-B245-A87D-92DF3C4A25C8}">
      <dgm:prSet/>
      <dgm:spPr/>
      <dgm:t>
        <a:bodyPr/>
        <a:lstStyle/>
        <a:p>
          <a:endParaRPr lang="en-US"/>
        </a:p>
      </dgm:t>
    </dgm:pt>
    <dgm:pt modelId="{F0907470-5BDD-F444-B53B-F84D5294DBA1}">
      <dgm:prSet custT="1"/>
      <dgm:spPr/>
      <dgm:t>
        <a:bodyPr/>
        <a:lstStyle/>
        <a:p>
          <a:pPr rtl="0"/>
          <a:r>
            <a:rPr lang="en-US" sz="1000" smtClean="0"/>
            <a:t>EncBSA</a:t>
          </a:r>
          <a:endParaRPr lang="en-US" sz="1000"/>
        </a:p>
      </dgm:t>
    </dgm:pt>
    <dgm:pt modelId="{5314BA59-6056-8E42-A7C6-3DEC9FDFEF6F}" type="parTrans" cxnId="{F665E03E-C6D3-CD45-99EF-FBB01B3C1F7F}">
      <dgm:prSet/>
      <dgm:spPr/>
      <dgm:t>
        <a:bodyPr/>
        <a:lstStyle/>
        <a:p>
          <a:endParaRPr lang="en-US"/>
        </a:p>
      </dgm:t>
    </dgm:pt>
    <dgm:pt modelId="{195276F1-D465-0544-A333-C12E3393EDC8}" type="sibTrans" cxnId="{F665E03E-C6D3-CD45-99EF-FBB01B3C1F7F}">
      <dgm:prSet/>
      <dgm:spPr/>
      <dgm:t>
        <a:bodyPr/>
        <a:lstStyle/>
        <a:p>
          <a:endParaRPr lang="en-US"/>
        </a:p>
      </dgm:t>
    </dgm:pt>
    <dgm:pt modelId="{6FFF0855-A3AD-B245-84D0-2735474E7C02}">
      <dgm:prSet custT="1"/>
      <dgm:spPr/>
      <dgm:t>
        <a:bodyPr/>
        <a:lstStyle/>
        <a:p>
          <a:pPr rtl="0"/>
          <a:r>
            <a:rPr lang="en-US" sz="1000" smtClean="0"/>
            <a:t>EncBMI</a:t>
          </a:r>
          <a:endParaRPr lang="en-US" sz="1000"/>
        </a:p>
      </dgm:t>
    </dgm:pt>
    <dgm:pt modelId="{6B210037-088F-BE48-AF42-546CF332A52F}" type="parTrans" cxnId="{A5EDD69B-0B04-114D-A9D6-1FB6EA8B96E3}">
      <dgm:prSet/>
      <dgm:spPr/>
      <dgm:t>
        <a:bodyPr/>
        <a:lstStyle/>
        <a:p>
          <a:endParaRPr lang="en-US"/>
        </a:p>
      </dgm:t>
    </dgm:pt>
    <dgm:pt modelId="{496E0E2F-B0E5-BA48-B5E3-4AE33EAF31F9}" type="sibTrans" cxnId="{A5EDD69B-0B04-114D-A9D6-1FB6EA8B96E3}">
      <dgm:prSet/>
      <dgm:spPr/>
      <dgm:t>
        <a:bodyPr/>
        <a:lstStyle/>
        <a:p>
          <a:endParaRPr lang="en-US"/>
        </a:p>
      </dgm:t>
    </dgm:pt>
    <dgm:pt modelId="{D9402985-5011-2B49-AE7F-9F64F1AF5253}">
      <dgm:prSet custT="1"/>
      <dgm:spPr/>
      <dgm:t>
        <a:bodyPr/>
        <a:lstStyle/>
        <a:p>
          <a:pPr rtl="0"/>
          <a:r>
            <a:rPr lang="en-US" sz="1000" smtClean="0"/>
            <a:t>EncKPS</a:t>
          </a:r>
          <a:endParaRPr lang="en-US" sz="1000"/>
        </a:p>
      </dgm:t>
    </dgm:pt>
    <dgm:pt modelId="{69C41FDA-22A2-AC44-8343-B4A05E232B68}" type="parTrans" cxnId="{128216D6-F005-B740-909A-210EC1F81552}">
      <dgm:prSet/>
      <dgm:spPr/>
      <dgm:t>
        <a:bodyPr/>
        <a:lstStyle/>
        <a:p>
          <a:endParaRPr lang="en-US"/>
        </a:p>
      </dgm:t>
    </dgm:pt>
    <dgm:pt modelId="{63EB56B9-1908-0848-8A08-A2C135770C31}" type="sibTrans" cxnId="{128216D6-F005-B740-909A-210EC1F81552}">
      <dgm:prSet/>
      <dgm:spPr/>
      <dgm:t>
        <a:bodyPr/>
        <a:lstStyle/>
        <a:p>
          <a:endParaRPr lang="en-US"/>
        </a:p>
      </dgm:t>
    </dgm:pt>
    <dgm:pt modelId="{7DD5AED1-1342-3F4A-95BC-F4131A7D0900}">
      <dgm:prSet custT="1"/>
      <dgm:spPr/>
      <dgm:t>
        <a:bodyPr/>
        <a:lstStyle/>
        <a:p>
          <a:pPr rtl="0"/>
          <a:r>
            <a:rPr lang="en-US" sz="1000" dirty="0" err="1" smtClean="0"/>
            <a:t>EncECOG_Score</a:t>
          </a:r>
          <a:endParaRPr lang="en-US" sz="1000" dirty="0"/>
        </a:p>
      </dgm:t>
    </dgm:pt>
    <dgm:pt modelId="{F1CC0D4B-5CD1-894D-B88F-EAD20FDE206B}" type="parTrans" cxnId="{21AFD4C3-F8EE-CB4F-AE1E-19A5FE373F6A}">
      <dgm:prSet/>
      <dgm:spPr/>
      <dgm:t>
        <a:bodyPr/>
        <a:lstStyle/>
        <a:p>
          <a:endParaRPr lang="en-US"/>
        </a:p>
      </dgm:t>
    </dgm:pt>
    <dgm:pt modelId="{D182052B-70E4-2E4C-864B-DB65D9C33EDD}" type="sibTrans" cxnId="{21AFD4C3-F8EE-CB4F-AE1E-19A5FE373F6A}">
      <dgm:prSet/>
      <dgm:spPr/>
      <dgm:t>
        <a:bodyPr/>
        <a:lstStyle/>
        <a:p>
          <a:endParaRPr lang="en-US"/>
        </a:p>
      </dgm:t>
    </dgm:pt>
    <dgm:pt modelId="{07E7BB06-D7CE-5846-9801-63CFF712BA17}">
      <dgm:prSet custT="1"/>
      <dgm:spPr/>
      <dgm:t>
        <a:bodyPr/>
        <a:lstStyle/>
        <a:p>
          <a:pPr rtl="0"/>
          <a:r>
            <a:rPr lang="en-US" sz="1000" dirty="0" err="1" smtClean="0"/>
            <a:t>EncZubrod_Score</a:t>
          </a:r>
          <a:endParaRPr lang="en-US" sz="1000" dirty="0"/>
        </a:p>
      </dgm:t>
    </dgm:pt>
    <dgm:pt modelId="{5BCD97FC-DCD5-A549-9094-4CDAE82C9AB6}" type="parTrans" cxnId="{054A0B87-B8FE-974A-8DF8-1F587FCAD306}">
      <dgm:prSet/>
      <dgm:spPr/>
      <dgm:t>
        <a:bodyPr/>
        <a:lstStyle/>
        <a:p>
          <a:endParaRPr lang="en-US"/>
        </a:p>
      </dgm:t>
    </dgm:pt>
    <dgm:pt modelId="{F576DB5B-86AD-1645-B26A-A7D10B7A99B3}" type="sibTrans" cxnId="{054A0B87-B8FE-974A-8DF8-1F587FCAD306}">
      <dgm:prSet/>
      <dgm:spPr/>
      <dgm:t>
        <a:bodyPr/>
        <a:lstStyle/>
        <a:p>
          <a:endParaRPr lang="en-US"/>
        </a:p>
      </dgm:t>
    </dgm:pt>
    <dgm:pt modelId="{0E9BABE1-BB2F-0144-A9AF-082113F2EA91}">
      <dgm:prSet custT="1"/>
      <dgm:spPr/>
      <dgm:t>
        <a:bodyPr/>
        <a:lstStyle/>
        <a:p>
          <a:pPr rtl="0"/>
          <a:r>
            <a:rPr lang="en-US" sz="1000" dirty="0" err="1" smtClean="0"/>
            <a:t>EncQuality</a:t>
          </a:r>
          <a:endParaRPr lang="en-US" sz="1000" dirty="0"/>
        </a:p>
      </dgm:t>
    </dgm:pt>
    <dgm:pt modelId="{06EB1F86-91DD-9F42-A6F8-61D36BD76F84}" type="parTrans" cxnId="{1EE66196-D52A-7845-A442-ABE6CE869EB7}">
      <dgm:prSet/>
      <dgm:spPr/>
      <dgm:t>
        <a:bodyPr/>
        <a:lstStyle/>
        <a:p>
          <a:endParaRPr lang="en-US"/>
        </a:p>
      </dgm:t>
    </dgm:pt>
    <dgm:pt modelId="{AADC3F2B-56DD-784D-AE01-4A0C3D89BA3E}" type="sibTrans" cxnId="{1EE66196-D52A-7845-A442-ABE6CE869EB7}">
      <dgm:prSet/>
      <dgm:spPr/>
      <dgm:t>
        <a:bodyPr/>
        <a:lstStyle/>
        <a:p>
          <a:endParaRPr lang="en-US"/>
        </a:p>
      </dgm:t>
    </dgm:pt>
    <dgm:pt modelId="{6C6C2B13-64DF-8C47-96E3-FC8BCDE08A4D}" type="pres">
      <dgm:prSet presAssocID="{1E6BADD4-5405-BF44-8CB2-63DCF66EE2F5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0C8EBB43-B03C-DA4A-B9A2-107D4962E0BD}" type="pres">
      <dgm:prSet presAssocID="{F9A55B43-75C3-7948-B47E-199D815C9EA3}" presName="root" presStyleCnt="0"/>
      <dgm:spPr/>
    </dgm:pt>
    <dgm:pt modelId="{C2591FE6-8898-9342-81FD-401848CF8304}" type="pres">
      <dgm:prSet presAssocID="{F9A55B43-75C3-7948-B47E-199D815C9EA3}" presName="rootComposite" presStyleCnt="0"/>
      <dgm:spPr/>
    </dgm:pt>
    <dgm:pt modelId="{F8088D9C-694E-A84F-9055-A13E766EA88F}" type="pres">
      <dgm:prSet presAssocID="{F9A55B43-75C3-7948-B47E-199D815C9EA3}" presName="rootText" presStyleLbl="node1" presStyleIdx="0" presStyleCnt="1" custScaleX="206418" custScaleY="109354" custLinFactX="-28026" custLinFactNeighborX="-100000" custLinFactNeighborY="8885"/>
      <dgm:spPr/>
      <dgm:t>
        <a:bodyPr/>
        <a:lstStyle/>
        <a:p>
          <a:endParaRPr lang="en-US"/>
        </a:p>
      </dgm:t>
    </dgm:pt>
    <dgm:pt modelId="{0061060C-01BD-1645-AA15-8B9F372BDB1D}" type="pres">
      <dgm:prSet presAssocID="{F9A55B43-75C3-7948-B47E-199D815C9EA3}" presName="rootConnector" presStyleLbl="node1" presStyleIdx="0" presStyleCnt="1"/>
      <dgm:spPr/>
      <dgm:t>
        <a:bodyPr/>
        <a:lstStyle/>
        <a:p>
          <a:endParaRPr lang="en-US"/>
        </a:p>
      </dgm:t>
    </dgm:pt>
    <dgm:pt modelId="{47798416-9D3C-8945-8B08-7CB7FDFDE535}" type="pres">
      <dgm:prSet presAssocID="{F9A55B43-75C3-7948-B47E-199D815C9EA3}" presName="childShape" presStyleCnt="0"/>
      <dgm:spPr/>
    </dgm:pt>
    <dgm:pt modelId="{F262A1BB-4784-BF4E-9FC7-0B60FEC6A79B}" type="pres">
      <dgm:prSet presAssocID="{1D2FF192-A910-A64D-914F-198BC9A777D9}" presName="Name13" presStyleLbl="parChTrans1D2" presStyleIdx="0" presStyleCnt="14"/>
      <dgm:spPr/>
      <dgm:t>
        <a:bodyPr/>
        <a:lstStyle/>
        <a:p>
          <a:endParaRPr lang="en-US"/>
        </a:p>
      </dgm:t>
    </dgm:pt>
    <dgm:pt modelId="{5D6D7353-4D19-6140-8A29-3897DC662779}" type="pres">
      <dgm:prSet presAssocID="{73DCD677-1704-3A48-94FD-3FF11DCC4928}" presName="childText" presStyleLbl="bgAcc1" presStyleIdx="0" presStyleCnt="14" custScaleX="237199" custScaleY="96264" custLinFactX="-68158" custLinFactNeighborX="-100000" custLinFactNeighborY="2899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90A4891-C9A8-6A4D-A4B6-6F847909F684}" type="pres">
      <dgm:prSet presAssocID="{27C1DEE4-67D0-4D45-BA23-795DE43EA4C8}" presName="Name13" presStyleLbl="parChTrans1D2" presStyleIdx="1" presStyleCnt="14"/>
      <dgm:spPr/>
      <dgm:t>
        <a:bodyPr/>
        <a:lstStyle/>
        <a:p>
          <a:endParaRPr lang="en-US"/>
        </a:p>
      </dgm:t>
    </dgm:pt>
    <dgm:pt modelId="{5A3F82CA-B786-7145-B929-DAE95A7F3992}" type="pres">
      <dgm:prSet presAssocID="{CF73F7E4-61D6-C340-B95D-C731656254D8}" presName="childText" presStyleLbl="bgAcc1" presStyleIdx="1" presStyleCnt="14" custScaleX="237199" custScaleY="96264" custLinFactX="-68158" custLinFactNeighborX="-100000" custLinFactNeighborY="2899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0D521EA-187A-3C42-81C3-E7B6A90DE347}" type="pres">
      <dgm:prSet presAssocID="{2D69B59E-9213-CF43-9C90-731F724FBD38}" presName="Name13" presStyleLbl="parChTrans1D2" presStyleIdx="2" presStyleCnt="14"/>
      <dgm:spPr/>
      <dgm:t>
        <a:bodyPr/>
        <a:lstStyle/>
        <a:p>
          <a:endParaRPr lang="en-US"/>
        </a:p>
      </dgm:t>
    </dgm:pt>
    <dgm:pt modelId="{C6E9B5FC-09CD-A343-88A6-363A8CED1B9F}" type="pres">
      <dgm:prSet presAssocID="{E8324599-B213-7845-8224-BBDE23BB932F}" presName="childText" presStyleLbl="bgAcc1" presStyleIdx="2" presStyleCnt="14" custScaleX="237199" custScaleY="96264" custLinFactX="-68158" custLinFactNeighborX="-100000" custLinFactNeighborY="2899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C9DF6D-1E6A-9744-ABEC-C7FF7EF83430}" type="pres">
      <dgm:prSet presAssocID="{96C695CB-97AB-9241-BC13-4601EDED477A}" presName="Name13" presStyleLbl="parChTrans1D2" presStyleIdx="3" presStyleCnt="14"/>
      <dgm:spPr/>
      <dgm:t>
        <a:bodyPr/>
        <a:lstStyle/>
        <a:p>
          <a:endParaRPr lang="en-US"/>
        </a:p>
      </dgm:t>
    </dgm:pt>
    <dgm:pt modelId="{3126805E-B9A6-6147-B83D-3E957E95F225}" type="pres">
      <dgm:prSet presAssocID="{93D5F9CA-6A47-3F4E-B4A0-C6EF1D82F14A}" presName="childText" presStyleLbl="bgAcc1" presStyleIdx="3" presStyleCnt="14" custScaleX="237199" custScaleY="96264" custLinFactX="-68158" custLinFactNeighborX="-100000" custLinFactNeighborY="2899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CE0D24A-9FDB-C94B-9701-5BFB96DD6EF5}" type="pres">
      <dgm:prSet presAssocID="{08BEDD46-DA7B-BC45-BCE4-877AC621DC10}" presName="Name13" presStyleLbl="parChTrans1D2" presStyleIdx="4" presStyleCnt="14"/>
      <dgm:spPr/>
      <dgm:t>
        <a:bodyPr/>
        <a:lstStyle/>
        <a:p>
          <a:endParaRPr lang="en-US"/>
        </a:p>
      </dgm:t>
    </dgm:pt>
    <dgm:pt modelId="{F61C239C-307D-3E49-AA8F-9E97F9365C1F}" type="pres">
      <dgm:prSet presAssocID="{6AA9B07F-5CD4-2C46-B81C-4DAEF4F33299}" presName="childText" presStyleLbl="bgAcc1" presStyleIdx="4" presStyleCnt="14" custScaleX="237199" custScaleY="96264" custLinFactX="-68158" custLinFactNeighborX="-100000" custLinFactNeighborY="2899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B927A3-55A1-B848-B6E3-3BE797F5B8A1}" type="pres">
      <dgm:prSet presAssocID="{48AAE0C7-C072-BB4D-9A6C-64D9AA287557}" presName="Name13" presStyleLbl="parChTrans1D2" presStyleIdx="5" presStyleCnt="14"/>
      <dgm:spPr/>
      <dgm:t>
        <a:bodyPr/>
        <a:lstStyle/>
        <a:p>
          <a:endParaRPr lang="en-US"/>
        </a:p>
      </dgm:t>
    </dgm:pt>
    <dgm:pt modelId="{AF452454-AFCE-064C-B773-F8EF2C6A8EDB}" type="pres">
      <dgm:prSet presAssocID="{F6923CFA-840F-F143-A673-3F5306CEA390}" presName="childText" presStyleLbl="bgAcc1" presStyleIdx="5" presStyleCnt="14" custScaleX="237199" custScaleY="96264" custLinFactX="-68158" custLinFactNeighborX="-100000" custLinFactNeighborY="2899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9C2B0F8-6F77-3F46-B886-06515C398910}" type="pres">
      <dgm:prSet presAssocID="{96A3F6B7-D8DB-8243-8F1F-D017F798EFCC}" presName="Name13" presStyleLbl="parChTrans1D2" presStyleIdx="6" presStyleCnt="14"/>
      <dgm:spPr/>
      <dgm:t>
        <a:bodyPr/>
        <a:lstStyle/>
        <a:p>
          <a:endParaRPr lang="en-US"/>
        </a:p>
      </dgm:t>
    </dgm:pt>
    <dgm:pt modelId="{0F6BDAF2-7B95-784C-B1A2-259A6FBC39BB}" type="pres">
      <dgm:prSet presAssocID="{01BFE052-4497-8E46-A84B-5AF4B937B7BE}" presName="childText" presStyleLbl="bgAcc1" presStyleIdx="6" presStyleCnt="14" custScaleX="237199" custScaleY="96264" custLinFactX="-68158" custLinFactNeighborX="-100000" custLinFactNeighborY="2899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AF63E0-B864-6742-AE91-F6481A3D7A1E}" type="pres">
      <dgm:prSet presAssocID="{08ECB7AB-F65D-5D4D-85FC-DED2AF4C2824}" presName="Name13" presStyleLbl="parChTrans1D2" presStyleIdx="7" presStyleCnt="14"/>
      <dgm:spPr/>
      <dgm:t>
        <a:bodyPr/>
        <a:lstStyle/>
        <a:p>
          <a:endParaRPr lang="en-US"/>
        </a:p>
      </dgm:t>
    </dgm:pt>
    <dgm:pt modelId="{89ACBAFE-9ECF-EB46-A794-242727CABF5C}" type="pres">
      <dgm:prSet presAssocID="{C2B99E32-EAC7-F041-8FEB-3BEEE262CF57}" presName="childText" presStyleLbl="bgAcc1" presStyleIdx="7" presStyleCnt="14" custScaleX="237199" custScaleY="96264" custLinFactY="-356712" custLinFactNeighborX="82101" custLinFactNeighborY="-4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45C982-56BA-3E42-8E5F-F4BCACBB64F8}" type="pres">
      <dgm:prSet presAssocID="{5314BA59-6056-8E42-A7C6-3DEC9FDFEF6F}" presName="Name13" presStyleLbl="parChTrans1D2" presStyleIdx="8" presStyleCnt="14"/>
      <dgm:spPr/>
      <dgm:t>
        <a:bodyPr/>
        <a:lstStyle/>
        <a:p>
          <a:endParaRPr lang="en-US"/>
        </a:p>
      </dgm:t>
    </dgm:pt>
    <dgm:pt modelId="{8E4D88A4-3EF0-204C-9008-68131938F146}" type="pres">
      <dgm:prSet presAssocID="{F0907470-5BDD-F444-B53B-F84D5294DBA1}" presName="childText" presStyleLbl="bgAcc1" presStyleIdx="8" presStyleCnt="14" custScaleX="237199" custScaleY="96264" custLinFactY="-356712" custLinFactNeighborX="82101" custLinFactNeighborY="-4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B11C5DA-440D-0849-89C9-54F71A9E4F36}" type="pres">
      <dgm:prSet presAssocID="{6B210037-088F-BE48-AF42-546CF332A52F}" presName="Name13" presStyleLbl="parChTrans1D2" presStyleIdx="9" presStyleCnt="14"/>
      <dgm:spPr/>
      <dgm:t>
        <a:bodyPr/>
        <a:lstStyle/>
        <a:p>
          <a:endParaRPr lang="en-US"/>
        </a:p>
      </dgm:t>
    </dgm:pt>
    <dgm:pt modelId="{E594B1F8-DCB6-F14B-B519-5D4F264C4268}" type="pres">
      <dgm:prSet presAssocID="{6FFF0855-A3AD-B245-84D0-2735474E7C02}" presName="childText" presStyleLbl="bgAcc1" presStyleIdx="9" presStyleCnt="14" custScaleX="237199" custScaleY="96264" custLinFactY="-356712" custLinFactNeighborX="82101" custLinFactNeighborY="-4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333F0DE-C9C0-6149-839D-69235904B4F2}" type="pres">
      <dgm:prSet presAssocID="{69C41FDA-22A2-AC44-8343-B4A05E232B68}" presName="Name13" presStyleLbl="parChTrans1D2" presStyleIdx="10" presStyleCnt="14"/>
      <dgm:spPr/>
      <dgm:t>
        <a:bodyPr/>
        <a:lstStyle/>
        <a:p>
          <a:endParaRPr lang="en-US"/>
        </a:p>
      </dgm:t>
    </dgm:pt>
    <dgm:pt modelId="{5344594B-758D-0D45-B6FF-7368977DA8A3}" type="pres">
      <dgm:prSet presAssocID="{D9402985-5011-2B49-AE7F-9F64F1AF5253}" presName="childText" presStyleLbl="bgAcc1" presStyleIdx="10" presStyleCnt="14" custScaleX="237199" custScaleY="96264" custLinFactY="-361778" custLinFactNeighborX="82101" custLinFactNeighborY="-4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BDDCBB-3BFA-E447-9B22-CA20EE2284FC}" type="pres">
      <dgm:prSet presAssocID="{F1CC0D4B-5CD1-894D-B88F-EAD20FDE206B}" presName="Name13" presStyleLbl="parChTrans1D2" presStyleIdx="11" presStyleCnt="14"/>
      <dgm:spPr/>
      <dgm:t>
        <a:bodyPr/>
        <a:lstStyle/>
        <a:p>
          <a:endParaRPr lang="en-US"/>
        </a:p>
      </dgm:t>
    </dgm:pt>
    <dgm:pt modelId="{8603A266-27F9-7A46-BB1C-8191848ABB3D}" type="pres">
      <dgm:prSet presAssocID="{7DD5AED1-1342-3F4A-95BC-F4131A7D0900}" presName="childText" presStyleLbl="bgAcc1" presStyleIdx="11" presStyleCnt="14" custScaleX="237199" custScaleY="96264" custLinFactY="-356712" custLinFactNeighborX="82101" custLinFactNeighborY="-4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E91761-047D-8043-83C8-782E6D2964DA}" type="pres">
      <dgm:prSet presAssocID="{5BCD97FC-DCD5-A549-9094-4CDAE82C9AB6}" presName="Name13" presStyleLbl="parChTrans1D2" presStyleIdx="12" presStyleCnt="14"/>
      <dgm:spPr/>
      <dgm:t>
        <a:bodyPr/>
        <a:lstStyle/>
        <a:p>
          <a:endParaRPr lang="en-US"/>
        </a:p>
      </dgm:t>
    </dgm:pt>
    <dgm:pt modelId="{5DBF40FF-3878-B448-B38C-59CC1175CA71}" type="pres">
      <dgm:prSet presAssocID="{07E7BB06-D7CE-5846-9801-63CFF712BA17}" presName="childText" presStyleLbl="bgAcc1" presStyleIdx="12" presStyleCnt="14" custScaleX="237199" custScaleY="96264" custLinFactY="-356712" custLinFactNeighborX="82101" custLinFactNeighborY="-4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91ADB76-0EB6-D646-BD8E-4CCA68BF3108}" type="pres">
      <dgm:prSet presAssocID="{06EB1F86-91DD-9F42-A6F8-61D36BD76F84}" presName="Name13" presStyleLbl="parChTrans1D2" presStyleIdx="13" presStyleCnt="14"/>
      <dgm:spPr/>
      <dgm:t>
        <a:bodyPr/>
        <a:lstStyle/>
        <a:p>
          <a:endParaRPr lang="en-US"/>
        </a:p>
      </dgm:t>
    </dgm:pt>
    <dgm:pt modelId="{A5B9D66A-EA3F-144E-B3F0-719EEC8A792D}" type="pres">
      <dgm:prSet presAssocID="{0E9BABE1-BB2F-0144-A9AF-082113F2EA91}" presName="childText" presStyleLbl="bgAcc1" presStyleIdx="13" presStyleCnt="14" custScaleX="237199" custScaleY="96264" custLinFactY="-356712" custLinFactNeighborX="82101" custLinFactNeighborY="-4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02B5CC5-A3E2-6C4E-BC12-2F25ACFF89F9}" type="presOf" srcId="{27C1DEE4-67D0-4D45-BA23-795DE43EA4C8}" destId="{E90A4891-C9A8-6A4D-A4B6-6F847909F684}" srcOrd="0" destOrd="0" presId="urn:microsoft.com/office/officeart/2005/8/layout/hierarchy3"/>
    <dgm:cxn modelId="{0570B1DC-8C0A-504B-9E20-3A9272F3E08B}" srcId="{1E6BADD4-5405-BF44-8CB2-63DCF66EE2F5}" destId="{F9A55B43-75C3-7948-B47E-199D815C9EA3}" srcOrd="0" destOrd="0" parTransId="{0403ED27-CD49-4743-A44F-3C1DA9551CC0}" sibTransId="{492C9222-C568-C54C-9396-070BCA736304}"/>
    <dgm:cxn modelId="{970B2FE4-0620-C041-B626-0A6CADE68989}" srcId="{F9A55B43-75C3-7948-B47E-199D815C9EA3}" destId="{73DCD677-1704-3A48-94FD-3FF11DCC4928}" srcOrd="0" destOrd="0" parTransId="{1D2FF192-A910-A64D-914F-198BC9A777D9}" sibTransId="{03C619C8-BAEF-1542-B06C-26EB6B50AE3C}"/>
    <dgm:cxn modelId="{75FED1A0-7325-AB4B-AC5F-4C28A1DC9840}" type="presOf" srcId="{7DD5AED1-1342-3F4A-95BC-F4131A7D0900}" destId="{8603A266-27F9-7A46-BB1C-8191848ABB3D}" srcOrd="0" destOrd="0" presId="urn:microsoft.com/office/officeart/2005/8/layout/hierarchy3"/>
    <dgm:cxn modelId="{D14E75FC-D1B7-9148-B5A1-9B5804365863}" type="presOf" srcId="{CF73F7E4-61D6-C340-B95D-C731656254D8}" destId="{5A3F82CA-B786-7145-B929-DAE95A7F3992}" srcOrd="0" destOrd="0" presId="urn:microsoft.com/office/officeart/2005/8/layout/hierarchy3"/>
    <dgm:cxn modelId="{9380880D-CEF9-E24B-A58A-86A6665DEADD}" srcId="{F9A55B43-75C3-7948-B47E-199D815C9EA3}" destId="{F6923CFA-840F-F143-A673-3F5306CEA390}" srcOrd="5" destOrd="0" parTransId="{48AAE0C7-C072-BB4D-9A6C-64D9AA287557}" sibTransId="{DE39D9BC-5360-6548-A4AE-786ECF2B91DC}"/>
    <dgm:cxn modelId="{C0D9DC2A-F46A-2742-B7BE-92C934FA62B0}" type="presOf" srcId="{48AAE0C7-C072-BB4D-9A6C-64D9AA287557}" destId="{BDB927A3-55A1-B848-B6E3-3BE797F5B8A1}" srcOrd="0" destOrd="0" presId="urn:microsoft.com/office/officeart/2005/8/layout/hierarchy3"/>
    <dgm:cxn modelId="{3CD7BC84-2314-904A-B79B-8D240F9FF05D}" type="presOf" srcId="{1D2FF192-A910-A64D-914F-198BC9A777D9}" destId="{F262A1BB-4784-BF4E-9FC7-0B60FEC6A79B}" srcOrd="0" destOrd="0" presId="urn:microsoft.com/office/officeart/2005/8/layout/hierarchy3"/>
    <dgm:cxn modelId="{C7A4C1CE-8C82-A34A-AF85-C69135F9298A}" type="presOf" srcId="{D9402985-5011-2B49-AE7F-9F64F1AF5253}" destId="{5344594B-758D-0D45-B6FF-7368977DA8A3}" srcOrd="0" destOrd="0" presId="urn:microsoft.com/office/officeart/2005/8/layout/hierarchy3"/>
    <dgm:cxn modelId="{128216D6-F005-B740-909A-210EC1F81552}" srcId="{F9A55B43-75C3-7948-B47E-199D815C9EA3}" destId="{D9402985-5011-2B49-AE7F-9F64F1AF5253}" srcOrd="10" destOrd="0" parTransId="{69C41FDA-22A2-AC44-8343-B4A05E232B68}" sibTransId="{63EB56B9-1908-0848-8A08-A2C135770C31}"/>
    <dgm:cxn modelId="{EB6D3A5C-358F-FA40-B825-6A8BC29F0437}" type="presOf" srcId="{01BFE052-4497-8E46-A84B-5AF4B937B7BE}" destId="{0F6BDAF2-7B95-784C-B1A2-259A6FBC39BB}" srcOrd="0" destOrd="0" presId="urn:microsoft.com/office/officeart/2005/8/layout/hierarchy3"/>
    <dgm:cxn modelId="{F7B43F9D-BC4B-9043-AF72-DE28B2A80319}" type="presOf" srcId="{06EB1F86-91DD-9F42-A6F8-61D36BD76F84}" destId="{391ADB76-0EB6-D646-BD8E-4CCA68BF3108}" srcOrd="0" destOrd="0" presId="urn:microsoft.com/office/officeart/2005/8/layout/hierarchy3"/>
    <dgm:cxn modelId="{B58CD227-0A2D-E240-880B-BB108ADC4C57}" type="presOf" srcId="{6AA9B07F-5CD4-2C46-B81C-4DAEF4F33299}" destId="{F61C239C-307D-3E49-AA8F-9E97F9365C1F}" srcOrd="0" destOrd="0" presId="urn:microsoft.com/office/officeart/2005/8/layout/hierarchy3"/>
    <dgm:cxn modelId="{66422CD3-F6B7-974A-A95D-317673442B30}" type="presOf" srcId="{5BCD97FC-DCD5-A549-9094-4CDAE82C9AB6}" destId="{D0E91761-047D-8043-83C8-782E6D2964DA}" srcOrd="0" destOrd="0" presId="urn:microsoft.com/office/officeart/2005/8/layout/hierarchy3"/>
    <dgm:cxn modelId="{719F1735-15F5-B44C-9997-AEFAB50BF2F5}" type="presOf" srcId="{96A3F6B7-D8DB-8243-8F1F-D017F798EFCC}" destId="{59C2B0F8-6F77-3F46-B886-06515C398910}" srcOrd="0" destOrd="0" presId="urn:microsoft.com/office/officeart/2005/8/layout/hierarchy3"/>
    <dgm:cxn modelId="{0FB4250B-5828-844C-8DB8-52420E139975}" type="presOf" srcId="{93D5F9CA-6A47-3F4E-B4A0-C6EF1D82F14A}" destId="{3126805E-B9A6-6147-B83D-3E957E95F225}" srcOrd="0" destOrd="0" presId="urn:microsoft.com/office/officeart/2005/8/layout/hierarchy3"/>
    <dgm:cxn modelId="{6118A0CE-020C-2140-8C70-036E171FA7AF}" type="presOf" srcId="{73DCD677-1704-3A48-94FD-3FF11DCC4928}" destId="{5D6D7353-4D19-6140-8A29-3897DC662779}" srcOrd="0" destOrd="0" presId="urn:microsoft.com/office/officeart/2005/8/layout/hierarchy3"/>
    <dgm:cxn modelId="{96479C60-831B-8747-B8FD-80C5731F2C4B}" srcId="{F9A55B43-75C3-7948-B47E-199D815C9EA3}" destId="{E8324599-B213-7845-8224-BBDE23BB932F}" srcOrd="2" destOrd="0" parTransId="{2D69B59E-9213-CF43-9C90-731F724FBD38}" sibTransId="{7210604F-9B45-2E42-A355-E672C194AB2E}"/>
    <dgm:cxn modelId="{B20AACBC-4967-5142-A817-28D3D64B490C}" type="presOf" srcId="{F0907470-5BDD-F444-B53B-F84D5294DBA1}" destId="{8E4D88A4-3EF0-204C-9008-68131938F146}" srcOrd="0" destOrd="0" presId="urn:microsoft.com/office/officeart/2005/8/layout/hierarchy3"/>
    <dgm:cxn modelId="{B1A5E59F-EC26-B245-A87D-92DF3C4A25C8}" srcId="{F9A55B43-75C3-7948-B47E-199D815C9EA3}" destId="{C2B99E32-EAC7-F041-8FEB-3BEEE262CF57}" srcOrd="7" destOrd="0" parTransId="{08ECB7AB-F65D-5D4D-85FC-DED2AF4C2824}" sibTransId="{150C6D21-BE2E-BC49-9CF5-D3A48A12A7ED}"/>
    <dgm:cxn modelId="{5FDDC96F-1E86-1347-8149-B5267D0D4FB3}" type="presOf" srcId="{6FFF0855-A3AD-B245-84D0-2735474E7C02}" destId="{E594B1F8-DCB6-F14B-B519-5D4F264C4268}" srcOrd="0" destOrd="0" presId="urn:microsoft.com/office/officeart/2005/8/layout/hierarchy3"/>
    <dgm:cxn modelId="{64E117CF-1389-224F-89C9-0C6069D63ADF}" srcId="{F9A55B43-75C3-7948-B47E-199D815C9EA3}" destId="{6AA9B07F-5CD4-2C46-B81C-4DAEF4F33299}" srcOrd="4" destOrd="0" parTransId="{08BEDD46-DA7B-BC45-BCE4-877AC621DC10}" sibTransId="{70E0E682-9B1E-2D42-AA3E-F2FF4AA53DB9}"/>
    <dgm:cxn modelId="{4984B947-F108-C047-8A46-66031F76249A}" type="presOf" srcId="{2D69B59E-9213-CF43-9C90-731F724FBD38}" destId="{F0D521EA-187A-3C42-81C3-E7B6A90DE347}" srcOrd="0" destOrd="0" presId="urn:microsoft.com/office/officeart/2005/8/layout/hierarchy3"/>
    <dgm:cxn modelId="{3859C772-332F-1146-855E-B8BDAE6A3F2E}" type="presOf" srcId="{5314BA59-6056-8E42-A7C6-3DEC9FDFEF6F}" destId="{BD45C982-56BA-3E42-8E5F-F4BCACBB64F8}" srcOrd="0" destOrd="0" presId="urn:microsoft.com/office/officeart/2005/8/layout/hierarchy3"/>
    <dgm:cxn modelId="{A5EDD69B-0B04-114D-A9D6-1FB6EA8B96E3}" srcId="{F9A55B43-75C3-7948-B47E-199D815C9EA3}" destId="{6FFF0855-A3AD-B245-84D0-2735474E7C02}" srcOrd="9" destOrd="0" parTransId="{6B210037-088F-BE48-AF42-546CF332A52F}" sibTransId="{496E0E2F-B0E5-BA48-B5E3-4AE33EAF31F9}"/>
    <dgm:cxn modelId="{B684E61A-9A6C-E946-B9B2-4864B74AFCE9}" type="presOf" srcId="{08ECB7AB-F65D-5D4D-85FC-DED2AF4C2824}" destId="{DFAF63E0-B864-6742-AE91-F6481A3D7A1E}" srcOrd="0" destOrd="0" presId="urn:microsoft.com/office/officeart/2005/8/layout/hierarchy3"/>
    <dgm:cxn modelId="{6D44BC5D-6B5B-4B4F-9355-EB97CDB19CBB}" srcId="{F9A55B43-75C3-7948-B47E-199D815C9EA3}" destId="{01BFE052-4497-8E46-A84B-5AF4B937B7BE}" srcOrd="6" destOrd="0" parTransId="{96A3F6B7-D8DB-8243-8F1F-D017F798EFCC}" sibTransId="{AEC788A3-69B9-404F-94E8-EF111B7A83E8}"/>
    <dgm:cxn modelId="{5E8D17FC-DC2F-7443-86D6-3191DBE59EFD}" type="presOf" srcId="{C2B99E32-EAC7-F041-8FEB-3BEEE262CF57}" destId="{89ACBAFE-9ECF-EB46-A794-242727CABF5C}" srcOrd="0" destOrd="0" presId="urn:microsoft.com/office/officeart/2005/8/layout/hierarchy3"/>
    <dgm:cxn modelId="{CE289564-AACE-6747-8FDB-04E0842BF8A8}" type="presOf" srcId="{96C695CB-97AB-9241-BC13-4601EDED477A}" destId="{31C9DF6D-1E6A-9744-ABEC-C7FF7EF83430}" srcOrd="0" destOrd="0" presId="urn:microsoft.com/office/officeart/2005/8/layout/hierarchy3"/>
    <dgm:cxn modelId="{1EE66196-D52A-7845-A442-ABE6CE869EB7}" srcId="{F9A55B43-75C3-7948-B47E-199D815C9EA3}" destId="{0E9BABE1-BB2F-0144-A9AF-082113F2EA91}" srcOrd="13" destOrd="0" parTransId="{06EB1F86-91DD-9F42-A6F8-61D36BD76F84}" sibTransId="{AADC3F2B-56DD-784D-AE01-4A0C3D89BA3E}"/>
    <dgm:cxn modelId="{CF3AB948-477F-E64A-A5DA-7C221BD4ED64}" type="presOf" srcId="{08BEDD46-DA7B-BC45-BCE4-877AC621DC10}" destId="{2CE0D24A-9FDB-C94B-9701-5BFB96DD6EF5}" srcOrd="0" destOrd="0" presId="urn:microsoft.com/office/officeart/2005/8/layout/hierarchy3"/>
    <dgm:cxn modelId="{054A0B87-B8FE-974A-8DF8-1F587FCAD306}" srcId="{F9A55B43-75C3-7948-B47E-199D815C9EA3}" destId="{07E7BB06-D7CE-5846-9801-63CFF712BA17}" srcOrd="12" destOrd="0" parTransId="{5BCD97FC-DCD5-A549-9094-4CDAE82C9AB6}" sibTransId="{F576DB5B-86AD-1645-B26A-A7D10B7A99B3}"/>
    <dgm:cxn modelId="{553029EF-9A2A-DE44-AA2E-AAA4BBE33F4C}" type="presOf" srcId="{F6923CFA-840F-F143-A673-3F5306CEA390}" destId="{AF452454-AFCE-064C-B773-F8EF2C6A8EDB}" srcOrd="0" destOrd="0" presId="urn:microsoft.com/office/officeart/2005/8/layout/hierarchy3"/>
    <dgm:cxn modelId="{38977B64-E3E3-2649-95F7-1BF6A6AD8A4F}" type="presOf" srcId="{F9A55B43-75C3-7948-B47E-199D815C9EA3}" destId="{0061060C-01BD-1645-AA15-8B9F372BDB1D}" srcOrd="1" destOrd="0" presId="urn:microsoft.com/office/officeart/2005/8/layout/hierarchy3"/>
    <dgm:cxn modelId="{AB80D9CE-06E9-0C48-B718-6EFEC2FB0DB1}" type="presOf" srcId="{6B210037-088F-BE48-AF42-546CF332A52F}" destId="{EB11C5DA-440D-0849-89C9-54F71A9E4F36}" srcOrd="0" destOrd="0" presId="urn:microsoft.com/office/officeart/2005/8/layout/hierarchy3"/>
    <dgm:cxn modelId="{F41FEBD6-7D7A-A24E-9EC6-C72F0C894DF6}" type="presOf" srcId="{07E7BB06-D7CE-5846-9801-63CFF712BA17}" destId="{5DBF40FF-3878-B448-B38C-59CC1175CA71}" srcOrd="0" destOrd="0" presId="urn:microsoft.com/office/officeart/2005/8/layout/hierarchy3"/>
    <dgm:cxn modelId="{21AFD4C3-F8EE-CB4F-AE1E-19A5FE373F6A}" srcId="{F9A55B43-75C3-7948-B47E-199D815C9EA3}" destId="{7DD5AED1-1342-3F4A-95BC-F4131A7D0900}" srcOrd="11" destOrd="0" parTransId="{F1CC0D4B-5CD1-894D-B88F-EAD20FDE206B}" sibTransId="{D182052B-70E4-2E4C-864B-DB65D9C33EDD}"/>
    <dgm:cxn modelId="{C534FD09-45EF-2545-B00E-273768D7388F}" type="presOf" srcId="{0E9BABE1-BB2F-0144-A9AF-082113F2EA91}" destId="{A5B9D66A-EA3F-144E-B3F0-719EEC8A792D}" srcOrd="0" destOrd="0" presId="urn:microsoft.com/office/officeart/2005/8/layout/hierarchy3"/>
    <dgm:cxn modelId="{D52020D7-F58C-3A46-8CDB-1AACB82DBC63}" type="presOf" srcId="{F9A55B43-75C3-7948-B47E-199D815C9EA3}" destId="{F8088D9C-694E-A84F-9055-A13E766EA88F}" srcOrd="0" destOrd="0" presId="urn:microsoft.com/office/officeart/2005/8/layout/hierarchy3"/>
    <dgm:cxn modelId="{F665E03E-C6D3-CD45-99EF-FBB01B3C1F7F}" srcId="{F9A55B43-75C3-7948-B47E-199D815C9EA3}" destId="{F0907470-5BDD-F444-B53B-F84D5294DBA1}" srcOrd="8" destOrd="0" parTransId="{5314BA59-6056-8E42-A7C6-3DEC9FDFEF6F}" sibTransId="{195276F1-D465-0544-A333-C12E3393EDC8}"/>
    <dgm:cxn modelId="{199CC5FB-0C22-3A44-A8A8-51C9B3667B17}" type="presOf" srcId="{F1CC0D4B-5CD1-894D-B88F-EAD20FDE206B}" destId="{AEBDDCBB-3BFA-E447-9B22-CA20EE2284FC}" srcOrd="0" destOrd="0" presId="urn:microsoft.com/office/officeart/2005/8/layout/hierarchy3"/>
    <dgm:cxn modelId="{EFFAB713-79C9-7440-8CC6-C85D0DA762CF}" srcId="{F9A55B43-75C3-7948-B47E-199D815C9EA3}" destId="{93D5F9CA-6A47-3F4E-B4A0-C6EF1D82F14A}" srcOrd="3" destOrd="0" parTransId="{96C695CB-97AB-9241-BC13-4601EDED477A}" sibTransId="{DCF12CFE-B514-4842-909E-54D439A69311}"/>
    <dgm:cxn modelId="{59100674-896C-5641-A3CD-D70D18BA73BE}" type="presOf" srcId="{1E6BADD4-5405-BF44-8CB2-63DCF66EE2F5}" destId="{6C6C2B13-64DF-8C47-96E3-FC8BCDE08A4D}" srcOrd="0" destOrd="0" presId="urn:microsoft.com/office/officeart/2005/8/layout/hierarchy3"/>
    <dgm:cxn modelId="{2323DDB8-3342-344B-BA7B-8FB69F8AB55A}" type="presOf" srcId="{E8324599-B213-7845-8224-BBDE23BB932F}" destId="{C6E9B5FC-09CD-A343-88A6-363A8CED1B9F}" srcOrd="0" destOrd="0" presId="urn:microsoft.com/office/officeart/2005/8/layout/hierarchy3"/>
    <dgm:cxn modelId="{DA9976AB-2C85-2647-A943-9C79C11B9714}" type="presOf" srcId="{69C41FDA-22A2-AC44-8343-B4A05E232B68}" destId="{1333F0DE-C9C0-6149-839D-69235904B4F2}" srcOrd="0" destOrd="0" presId="urn:microsoft.com/office/officeart/2005/8/layout/hierarchy3"/>
    <dgm:cxn modelId="{C1E40CE1-4735-874A-AB03-CB05871AE97B}" srcId="{F9A55B43-75C3-7948-B47E-199D815C9EA3}" destId="{CF73F7E4-61D6-C340-B95D-C731656254D8}" srcOrd="1" destOrd="0" parTransId="{27C1DEE4-67D0-4D45-BA23-795DE43EA4C8}" sibTransId="{243A322D-626B-474D-A2F0-C70EB3D500A7}"/>
    <dgm:cxn modelId="{23C17210-FC1B-5949-810C-6A9A40E28CE8}" type="presParOf" srcId="{6C6C2B13-64DF-8C47-96E3-FC8BCDE08A4D}" destId="{0C8EBB43-B03C-DA4A-B9A2-107D4962E0BD}" srcOrd="0" destOrd="0" presId="urn:microsoft.com/office/officeart/2005/8/layout/hierarchy3"/>
    <dgm:cxn modelId="{E2A80CDE-4567-5E42-AD95-A0B84F5B7791}" type="presParOf" srcId="{0C8EBB43-B03C-DA4A-B9A2-107D4962E0BD}" destId="{C2591FE6-8898-9342-81FD-401848CF8304}" srcOrd="0" destOrd="0" presId="urn:microsoft.com/office/officeart/2005/8/layout/hierarchy3"/>
    <dgm:cxn modelId="{AA0AEEDB-D3A8-5C4D-B0F9-CC01B3DD47F0}" type="presParOf" srcId="{C2591FE6-8898-9342-81FD-401848CF8304}" destId="{F8088D9C-694E-A84F-9055-A13E766EA88F}" srcOrd="0" destOrd="0" presId="urn:microsoft.com/office/officeart/2005/8/layout/hierarchy3"/>
    <dgm:cxn modelId="{CDC9F80F-1699-8045-9563-441F06391B8F}" type="presParOf" srcId="{C2591FE6-8898-9342-81FD-401848CF8304}" destId="{0061060C-01BD-1645-AA15-8B9F372BDB1D}" srcOrd="1" destOrd="0" presId="urn:microsoft.com/office/officeart/2005/8/layout/hierarchy3"/>
    <dgm:cxn modelId="{258CDE5A-4200-2543-88A8-184D121542A2}" type="presParOf" srcId="{0C8EBB43-B03C-DA4A-B9A2-107D4962E0BD}" destId="{47798416-9D3C-8945-8B08-7CB7FDFDE535}" srcOrd="1" destOrd="0" presId="urn:microsoft.com/office/officeart/2005/8/layout/hierarchy3"/>
    <dgm:cxn modelId="{62F6335B-A902-9F49-99BE-6B6993ABC4F7}" type="presParOf" srcId="{47798416-9D3C-8945-8B08-7CB7FDFDE535}" destId="{F262A1BB-4784-BF4E-9FC7-0B60FEC6A79B}" srcOrd="0" destOrd="0" presId="urn:microsoft.com/office/officeart/2005/8/layout/hierarchy3"/>
    <dgm:cxn modelId="{A1E7F8FA-CF62-0744-B62D-73B92E55E055}" type="presParOf" srcId="{47798416-9D3C-8945-8B08-7CB7FDFDE535}" destId="{5D6D7353-4D19-6140-8A29-3897DC662779}" srcOrd="1" destOrd="0" presId="urn:microsoft.com/office/officeart/2005/8/layout/hierarchy3"/>
    <dgm:cxn modelId="{9699E57D-C1B7-7D4B-9D44-6BB2C02A4AF1}" type="presParOf" srcId="{47798416-9D3C-8945-8B08-7CB7FDFDE535}" destId="{E90A4891-C9A8-6A4D-A4B6-6F847909F684}" srcOrd="2" destOrd="0" presId="urn:microsoft.com/office/officeart/2005/8/layout/hierarchy3"/>
    <dgm:cxn modelId="{26BED200-C86A-1242-B702-4C54DDCB20A2}" type="presParOf" srcId="{47798416-9D3C-8945-8B08-7CB7FDFDE535}" destId="{5A3F82CA-B786-7145-B929-DAE95A7F3992}" srcOrd="3" destOrd="0" presId="urn:microsoft.com/office/officeart/2005/8/layout/hierarchy3"/>
    <dgm:cxn modelId="{4883B4EC-BD37-AF4F-AE38-F75FF75AA289}" type="presParOf" srcId="{47798416-9D3C-8945-8B08-7CB7FDFDE535}" destId="{F0D521EA-187A-3C42-81C3-E7B6A90DE347}" srcOrd="4" destOrd="0" presId="urn:microsoft.com/office/officeart/2005/8/layout/hierarchy3"/>
    <dgm:cxn modelId="{67DD3EC2-991A-914D-95E5-7DBAB9C287D8}" type="presParOf" srcId="{47798416-9D3C-8945-8B08-7CB7FDFDE535}" destId="{C6E9B5FC-09CD-A343-88A6-363A8CED1B9F}" srcOrd="5" destOrd="0" presId="urn:microsoft.com/office/officeart/2005/8/layout/hierarchy3"/>
    <dgm:cxn modelId="{236C9B30-A4C7-C94A-8114-7F99C90864C5}" type="presParOf" srcId="{47798416-9D3C-8945-8B08-7CB7FDFDE535}" destId="{31C9DF6D-1E6A-9744-ABEC-C7FF7EF83430}" srcOrd="6" destOrd="0" presId="urn:microsoft.com/office/officeart/2005/8/layout/hierarchy3"/>
    <dgm:cxn modelId="{D3B192AD-AFF6-A444-93BD-785F583753E5}" type="presParOf" srcId="{47798416-9D3C-8945-8B08-7CB7FDFDE535}" destId="{3126805E-B9A6-6147-B83D-3E957E95F225}" srcOrd="7" destOrd="0" presId="urn:microsoft.com/office/officeart/2005/8/layout/hierarchy3"/>
    <dgm:cxn modelId="{9DB45F0C-EC73-3447-A970-848926FB4ABE}" type="presParOf" srcId="{47798416-9D3C-8945-8B08-7CB7FDFDE535}" destId="{2CE0D24A-9FDB-C94B-9701-5BFB96DD6EF5}" srcOrd="8" destOrd="0" presId="urn:microsoft.com/office/officeart/2005/8/layout/hierarchy3"/>
    <dgm:cxn modelId="{E3A425B0-7CB5-F447-BAFC-52B2DFB71DE8}" type="presParOf" srcId="{47798416-9D3C-8945-8B08-7CB7FDFDE535}" destId="{F61C239C-307D-3E49-AA8F-9E97F9365C1F}" srcOrd="9" destOrd="0" presId="urn:microsoft.com/office/officeart/2005/8/layout/hierarchy3"/>
    <dgm:cxn modelId="{5C6C4FFE-4DF9-7A46-9DF0-6BDF50B435F3}" type="presParOf" srcId="{47798416-9D3C-8945-8B08-7CB7FDFDE535}" destId="{BDB927A3-55A1-B848-B6E3-3BE797F5B8A1}" srcOrd="10" destOrd="0" presId="urn:microsoft.com/office/officeart/2005/8/layout/hierarchy3"/>
    <dgm:cxn modelId="{705B7937-DE9E-6F42-9F84-9450D76BB530}" type="presParOf" srcId="{47798416-9D3C-8945-8B08-7CB7FDFDE535}" destId="{AF452454-AFCE-064C-B773-F8EF2C6A8EDB}" srcOrd="11" destOrd="0" presId="urn:microsoft.com/office/officeart/2005/8/layout/hierarchy3"/>
    <dgm:cxn modelId="{5616E14D-D261-344E-ABF9-30FB4089F4F1}" type="presParOf" srcId="{47798416-9D3C-8945-8B08-7CB7FDFDE535}" destId="{59C2B0F8-6F77-3F46-B886-06515C398910}" srcOrd="12" destOrd="0" presId="urn:microsoft.com/office/officeart/2005/8/layout/hierarchy3"/>
    <dgm:cxn modelId="{D92DD97E-DB8B-3B47-BA4A-A94EDA798B2B}" type="presParOf" srcId="{47798416-9D3C-8945-8B08-7CB7FDFDE535}" destId="{0F6BDAF2-7B95-784C-B1A2-259A6FBC39BB}" srcOrd="13" destOrd="0" presId="urn:microsoft.com/office/officeart/2005/8/layout/hierarchy3"/>
    <dgm:cxn modelId="{04974FA2-CAAF-104E-9E0A-90E6810ABAB4}" type="presParOf" srcId="{47798416-9D3C-8945-8B08-7CB7FDFDE535}" destId="{DFAF63E0-B864-6742-AE91-F6481A3D7A1E}" srcOrd="14" destOrd="0" presId="urn:microsoft.com/office/officeart/2005/8/layout/hierarchy3"/>
    <dgm:cxn modelId="{4B6D06FB-BE78-7A4D-A03D-67BE32B69F03}" type="presParOf" srcId="{47798416-9D3C-8945-8B08-7CB7FDFDE535}" destId="{89ACBAFE-9ECF-EB46-A794-242727CABF5C}" srcOrd="15" destOrd="0" presId="urn:microsoft.com/office/officeart/2005/8/layout/hierarchy3"/>
    <dgm:cxn modelId="{1C2935B2-8B14-EB44-9A8B-F850BD24D404}" type="presParOf" srcId="{47798416-9D3C-8945-8B08-7CB7FDFDE535}" destId="{BD45C982-56BA-3E42-8E5F-F4BCACBB64F8}" srcOrd="16" destOrd="0" presId="urn:microsoft.com/office/officeart/2005/8/layout/hierarchy3"/>
    <dgm:cxn modelId="{3472C9D1-08C7-4D4B-A8C1-2805AF64D8BC}" type="presParOf" srcId="{47798416-9D3C-8945-8B08-7CB7FDFDE535}" destId="{8E4D88A4-3EF0-204C-9008-68131938F146}" srcOrd="17" destOrd="0" presId="urn:microsoft.com/office/officeart/2005/8/layout/hierarchy3"/>
    <dgm:cxn modelId="{3823D270-4B04-7146-9AFB-53C55D373848}" type="presParOf" srcId="{47798416-9D3C-8945-8B08-7CB7FDFDE535}" destId="{EB11C5DA-440D-0849-89C9-54F71A9E4F36}" srcOrd="18" destOrd="0" presId="urn:microsoft.com/office/officeart/2005/8/layout/hierarchy3"/>
    <dgm:cxn modelId="{A76B8092-A502-7941-B71A-193705BB773A}" type="presParOf" srcId="{47798416-9D3C-8945-8B08-7CB7FDFDE535}" destId="{E594B1F8-DCB6-F14B-B519-5D4F264C4268}" srcOrd="19" destOrd="0" presId="urn:microsoft.com/office/officeart/2005/8/layout/hierarchy3"/>
    <dgm:cxn modelId="{CEA758FE-E56D-5548-9966-3CCAF1C16226}" type="presParOf" srcId="{47798416-9D3C-8945-8B08-7CB7FDFDE535}" destId="{1333F0DE-C9C0-6149-839D-69235904B4F2}" srcOrd="20" destOrd="0" presId="urn:microsoft.com/office/officeart/2005/8/layout/hierarchy3"/>
    <dgm:cxn modelId="{B5FB8291-0222-A54F-B3D3-7AA354E32462}" type="presParOf" srcId="{47798416-9D3C-8945-8B08-7CB7FDFDE535}" destId="{5344594B-758D-0D45-B6FF-7368977DA8A3}" srcOrd="21" destOrd="0" presId="urn:microsoft.com/office/officeart/2005/8/layout/hierarchy3"/>
    <dgm:cxn modelId="{786DD731-AB6C-F645-933F-F31254FB2E6F}" type="presParOf" srcId="{47798416-9D3C-8945-8B08-7CB7FDFDE535}" destId="{AEBDDCBB-3BFA-E447-9B22-CA20EE2284FC}" srcOrd="22" destOrd="0" presId="urn:microsoft.com/office/officeart/2005/8/layout/hierarchy3"/>
    <dgm:cxn modelId="{3D4EBF9B-31B6-9A42-A8BE-D8414ADFFF9D}" type="presParOf" srcId="{47798416-9D3C-8945-8B08-7CB7FDFDE535}" destId="{8603A266-27F9-7A46-BB1C-8191848ABB3D}" srcOrd="23" destOrd="0" presId="urn:microsoft.com/office/officeart/2005/8/layout/hierarchy3"/>
    <dgm:cxn modelId="{F97B2456-526A-794A-B76A-370372B0D98F}" type="presParOf" srcId="{47798416-9D3C-8945-8B08-7CB7FDFDE535}" destId="{D0E91761-047D-8043-83C8-782E6D2964DA}" srcOrd="24" destOrd="0" presId="urn:microsoft.com/office/officeart/2005/8/layout/hierarchy3"/>
    <dgm:cxn modelId="{47896858-2DE7-944E-9A1B-8DC55FCBAD6B}" type="presParOf" srcId="{47798416-9D3C-8945-8B08-7CB7FDFDE535}" destId="{5DBF40FF-3878-B448-B38C-59CC1175CA71}" srcOrd="25" destOrd="0" presId="urn:microsoft.com/office/officeart/2005/8/layout/hierarchy3"/>
    <dgm:cxn modelId="{5F4AB362-B3D5-0542-AA1E-84336A66C6F7}" type="presParOf" srcId="{47798416-9D3C-8945-8B08-7CB7FDFDE535}" destId="{391ADB76-0EB6-D646-BD8E-4CCA68BF3108}" srcOrd="26" destOrd="0" presId="urn:microsoft.com/office/officeart/2005/8/layout/hierarchy3"/>
    <dgm:cxn modelId="{ED54469E-D126-EE40-A286-F577339091D2}" type="presParOf" srcId="{47798416-9D3C-8945-8B08-7CB7FDFDE535}" destId="{A5B9D66A-EA3F-144E-B3F0-719EEC8A792D}" srcOrd="27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4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C9FD26-3686-E54B-8E8D-906661ACD0A4}">
      <dsp:nvSpPr>
        <dsp:cNvPr id="0" name=""/>
        <dsp:cNvSpPr/>
      </dsp:nvSpPr>
      <dsp:spPr>
        <a:xfrm>
          <a:off x="181876" y="189812"/>
          <a:ext cx="1371601" cy="27283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Medications</a:t>
          </a:r>
          <a:endParaRPr lang="en-US" sz="1500" kern="1200" dirty="0"/>
        </a:p>
      </dsp:txBody>
      <dsp:txXfrm>
        <a:off x="189867" y="197803"/>
        <a:ext cx="1355619" cy="256856"/>
      </dsp:txXfrm>
    </dsp:sp>
    <dsp:sp modelId="{E7826A9C-AE95-4043-A3FF-4E083A862E66}">
      <dsp:nvSpPr>
        <dsp:cNvPr id="0" name=""/>
        <dsp:cNvSpPr/>
      </dsp:nvSpPr>
      <dsp:spPr>
        <a:xfrm>
          <a:off x="273316" y="462650"/>
          <a:ext cx="91440" cy="26660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66601"/>
              </a:lnTo>
              <a:lnTo>
                <a:pt x="87273" y="266601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7F4B79-FC75-A74B-9E02-A7BF25EFB2CD}">
      <dsp:nvSpPr>
        <dsp:cNvPr id="0" name=""/>
        <dsp:cNvSpPr/>
      </dsp:nvSpPr>
      <dsp:spPr>
        <a:xfrm>
          <a:off x="360590" y="587571"/>
          <a:ext cx="1097281" cy="28336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rgbClr val="E46C0A"/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err="1" smtClean="0"/>
            <a:t>MedicationId</a:t>
          </a:r>
          <a:endParaRPr lang="en-US" sz="1000" kern="1200" dirty="0"/>
        </a:p>
      </dsp:txBody>
      <dsp:txXfrm>
        <a:off x="368889" y="595870"/>
        <a:ext cx="1080683" cy="266765"/>
      </dsp:txXfrm>
    </dsp:sp>
    <dsp:sp modelId="{DBE98C5D-118A-4949-A8D8-0DE9FEBA820E}">
      <dsp:nvSpPr>
        <dsp:cNvPr id="0" name=""/>
        <dsp:cNvSpPr/>
      </dsp:nvSpPr>
      <dsp:spPr>
        <a:xfrm>
          <a:off x="273316" y="462650"/>
          <a:ext cx="91440" cy="58202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82025"/>
              </a:lnTo>
              <a:lnTo>
                <a:pt x="87273" y="582025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F11568-09E0-3A4B-BDC5-F53DEA3E4A21}">
      <dsp:nvSpPr>
        <dsp:cNvPr id="0" name=""/>
        <dsp:cNvSpPr/>
      </dsp:nvSpPr>
      <dsp:spPr>
        <a:xfrm>
          <a:off x="360590" y="901696"/>
          <a:ext cx="1097281" cy="28595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err="1" smtClean="0"/>
            <a:t>MedDate</a:t>
          </a:r>
          <a:endParaRPr lang="en-US" sz="1000" kern="1200" dirty="0"/>
        </a:p>
      </dsp:txBody>
      <dsp:txXfrm>
        <a:off x="368965" y="910071"/>
        <a:ext cx="1080531" cy="269209"/>
      </dsp:txXfrm>
    </dsp:sp>
    <dsp:sp modelId="{D45852F4-73D9-A94C-A25C-7CD16921AC5F}">
      <dsp:nvSpPr>
        <dsp:cNvPr id="0" name=""/>
        <dsp:cNvSpPr/>
      </dsp:nvSpPr>
      <dsp:spPr>
        <a:xfrm>
          <a:off x="319036" y="462650"/>
          <a:ext cx="1205395" cy="4395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39575"/>
              </a:lnTo>
              <a:lnTo>
                <a:pt x="1205395" y="439575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2F2C3F-3D1E-824D-A09F-1731ED8B2C89}">
      <dsp:nvSpPr>
        <dsp:cNvPr id="0" name=""/>
        <dsp:cNvSpPr/>
      </dsp:nvSpPr>
      <dsp:spPr>
        <a:xfrm>
          <a:off x="1524432" y="761043"/>
          <a:ext cx="1097281" cy="28236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Medication</a:t>
          </a:r>
          <a:endParaRPr lang="en-US" sz="1000" kern="1200" dirty="0"/>
        </a:p>
      </dsp:txBody>
      <dsp:txXfrm>
        <a:off x="1532702" y="769313"/>
        <a:ext cx="1080741" cy="265825"/>
      </dsp:txXfrm>
    </dsp:sp>
    <dsp:sp modelId="{1A4B0465-0557-EB49-9589-9A22ACB800EC}">
      <dsp:nvSpPr>
        <dsp:cNvPr id="0" name=""/>
        <dsp:cNvSpPr/>
      </dsp:nvSpPr>
      <dsp:spPr>
        <a:xfrm>
          <a:off x="273316" y="462650"/>
          <a:ext cx="91440" cy="89921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899215"/>
              </a:lnTo>
              <a:lnTo>
                <a:pt x="87273" y="899215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10C509E-3052-9945-96DF-0385BE4C63E0}">
      <dsp:nvSpPr>
        <dsp:cNvPr id="0" name=""/>
        <dsp:cNvSpPr/>
      </dsp:nvSpPr>
      <dsp:spPr>
        <a:xfrm>
          <a:off x="360590" y="1219888"/>
          <a:ext cx="1097281" cy="28395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err="1" smtClean="0"/>
            <a:t>MedStopDate</a:t>
          </a:r>
          <a:endParaRPr lang="en-US" sz="1000" kern="1200" dirty="0"/>
        </a:p>
      </dsp:txBody>
      <dsp:txXfrm>
        <a:off x="368907" y="1228205"/>
        <a:ext cx="1080647" cy="267320"/>
      </dsp:txXfrm>
    </dsp:sp>
    <dsp:sp modelId="{03EF007D-D92E-8842-BCEB-D9C3A18B6E4A}">
      <dsp:nvSpPr>
        <dsp:cNvPr id="0" name=""/>
        <dsp:cNvSpPr/>
      </dsp:nvSpPr>
      <dsp:spPr>
        <a:xfrm>
          <a:off x="319036" y="462650"/>
          <a:ext cx="1192948" cy="13754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75403"/>
              </a:lnTo>
              <a:lnTo>
                <a:pt x="1192948" y="1375403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BCCEA9-85C2-7E45-824F-1B86D059B4BC}">
      <dsp:nvSpPr>
        <dsp:cNvPr id="0" name=""/>
        <dsp:cNvSpPr/>
      </dsp:nvSpPr>
      <dsp:spPr>
        <a:xfrm>
          <a:off x="1511985" y="1701851"/>
          <a:ext cx="1097281" cy="2724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err="1" smtClean="0"/>
            <a:t>MedDose</a:t>
          </a:r>
          <a:endParaRPr lang="en-US" sz="1000" kern="1200" dirty="0"/>
        </a:p>
      </dsp:txBody>
      <dsp:txXfrm>
        <a:off x="1519963" y="1709829"/>
        <a:ext cx="1081325" cy="256450"/>
      </dsp:txXfrm>
    </dsp:sp>
    <dsp:sp modelId="{9D599F29-5FDA-4D49-B4CB-BCDF9997731F}">
      <dsp:nvSpPr>
        <dsp:cNvPr id="0" name=""/>
        <dsp:cNvSpPr/>
      </dsp:nvSpPr>
      <dsp:spPr>
        <a:xfrm>
          <a:off x="319036" y="462650"/>
          <a:ext cx="1191319" cy="10739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73936"/>
              </a:lnTo>
              <a:lnTo>
                <a:pt x="1191319" y="1073936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F5F75C-0EF6-3848-8D84-BECDD7B8C1D7}">
      <dsp:nvSpPr>
        <dsp:cNvPr id="0" name=""/>
        <dsp:cNvSpPr/>
      </dsp:nvSpPr>
      <dsp:spPr>
        <a:xfrm>
          <a:off x="1510356" y="1400384"/>
          <a:ext cx="1097281" cy="2724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err="1" smtClean="0"/>
            <a:t>MedUnits</a:t>
          </a:r>
          <a:endParaRPr lang="en-US" sz="1000" kern="1200" dirty="0"/>
        </a:p>
      </dsp:txBody>
      <dsp:txXfrm>
        <a:off x="1518334" y="1408362"/>
        <a:ext cx="1081325" cy="256450"/>
      </dsp:txXfrm>
    </dsp:sp>
    <dsp:sp modelId="{B805606A-0EAD-124B-9AE9-865EF34C21F9}">
      <dsp:nvSpPr>
        <dsp:cNvPr id="0" name=""/>
        <dsp:cNvSpPr/>
      </dsp:nvSpPr>
      <dsp:spPr>
        <a:xfrm>
          <a:off x="319036" y="462650"/>
          <a:ext cx="1191319" cy="7563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56309"/>
              </a:lnTo>
              <a:lnTo>
                <a:pt x="1191319" y="756309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89822F-EB60-5F41-A679-39B76E8E6AC2}">
      <dsp:nvSpPr>
        <dsp:cNvPr id="0" name=""/>
        <dsp:cNvSpPr/>
      </dsp:nvSpPr>
      <dsp:spPr>
        <a:xfrm>
          <a:off x="1510356" y="1082757"/>
          <a:ext cx="1097281" cy="2724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err="1" smtClean="0"/>
            <a:t>MedRoute</a:t>
          </a:r>
          <a:endParaRPr lang="en-US" sz="1000" kern="1200" dirty="0"/>
        </a:p>
      </dsp:txBody>
      <dsp:txXfrm>
        <a:off x="1518334" y="1090735"/>
        <a:ext cx="1081325" cy="256450"/>
      </dsp:txXfrm>
    </dsp:sp>
    <dsp:sp modelId="{3D6BCAE4-77D3-7B4D-B1C1-BBD1AC77B91E}">
      <dsp:nvSpPr>
        <dsp:cNvPr id="0" name=""/>
        <dsp:cNvSpPr/>
      </dsp:nvSpPr>
      <dsp:spPr>
        <a:xfrm>
          <a:off x="273316" y="462650"/>
          <a:ext cx="91440" cy="120054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00548"/>
              </a:lnTo>
              <a:lnTo>
                <a:pt x="74703" y="1200548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514F8E-AB7F-7B4E-8911-A2688B60E636}">
      <dsp:nvSpPr>
        <dsp:cNvPr id="0" name=""/>
        <dsp:cNvSpPr/>
      </dsp:nvSpPr>
      <dsp:spPr>
        <a:xfrm>
          <a:off x="348019" y="1526996"/>
          <a:ext cx="1097281" cy="2724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err="1" smtClean="0"/>
            <a:t>MedSchedule</a:t>
          </a:r>
          <a:endParaRPr lang="en-US" sz="1000" kern="1200" dirty="0"/>
        </a:p>
      </dsp:txBody>
      <dsp:txXfrm>
        <a:off x="355997" y="1534974"/>
        <a:ext cx="1081325" cy="25645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86C39F-B3BD-2145-BCFD-A7381BDBEA6A}">
      <dsp:nvSpPr>
        <dsp:cNvPr id="0" name=""/>
        <dsp:cNvSpPr/>
      </dsp:nvSpPr>
      <dsp:spPr>
        <a:xfrm>
          <a:off x="293082" y="586"/>
          <a:ext cx="1919586" cy="30058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err="1" smtClean="0"/>
            <a:t>OperatingRoomDetails</a:t>
          </a:r>
          <a:endParaRPr lang="en-US" sz="1500" kern="1200" dirty="0"/>
        </a:p>
      </dsp:txBody>
      <dsp:txXfrm>
        <a:off x="301886" y="9390"/>
        <a:ext cx="1901978" cy="282980"/>
      </dsp:txXfrm>
    </dsp:sp>
    <dsp:sp modelId="{A2EBD3E1-93CC-A645-8081-727D54E15A08}">
      <dsp:nvSpPr>
        <dsp:cNvPr id="0" name=""/>
        <dsp:cNvSpPr/>
      </dsp:nvSpPr>
      <dsp:spPr>
        <a:xfrm>
          <a:off x="485041" y="301174"/>
          <a:ext cx="192411" cy="2550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5036"/>
              </a:lnTo>
              <a:lnTo>
                <a:pt x="192411" y="255036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8352AD-7078-B347-A674-FB8BE9E02BE7}">
      <dsp:nvSpPr>
        <dsp:cNvPr id="0" name=""/>
        <dsp:cNvSpPr/>
      </dsp:nvSpPr>
      <dsp:spPr>
        <a:xfrm>
          <a:off x="677452" y="412247"/>
          <a:ext cx="1272867" cy="287925"/>
        </a:xfrm>
        <a:prstGeom prst="roundRect">
          <a:avLst>
            <a:gd name="adj" fmla="val 10000"/>
          </a:avLst>
        </a:prstGeom>
        <a:solidFill>
          <a:schemeClr val="accent2">
            <a:lumMod val="75000"/>
            <a:alpha val="90000"/>
          </a:schemeClr>
        </a:solidFill>
        <a:ln w="38100" cap="flat" cmpd="sng" algn="ctr">
          <a:solidFill>
            <a:srgbClr val="E46C0A"/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err="1" smtClean="0">
              <a:solidFill>
                <a:srgbClr val="FFFFFF"/>
              </a:solidFill>
            </a:rPr>
            <a:t>OperatingRoomDetailId</a:t>
          </a:r>
          <a:endParaRPr lang="en-US" sz="1000" kern="1200" dirty="0">
            <a:solidFill>
              <a:srgbClr val="FFFFFF"/>
            </a:solidFill>
          </a:endParaRPr>
        </a:p>
      </dsp:txBody>
      <dsp:txXfrm>
        <a:off x="685885" y="420680"/>
        <a:ext cx="1256001" cy="271059"/>
      </dsp:txXfrm>
    </dsp:sp>
    <dsp:sp modelId="{9DC8C054-23DD-DB41-AF7B-8EF53808258A}">
      <dsp:nvSpPr>
        <dsp:cNvPr id="0" name=""/>
        <dsp:cNvSpPr/>
      </dsp:nvSpPr>
      <dsp:spPr>
        <a:xfrm>
          <a:off x="485041" y="301174"/>
          <a:ext cx="192411" cy="6540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54036"/>
              </a:lnTo>
              <a:lnTo>
                <a:pt x="192411" y="654036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73BBB0-2FBE-4345-B40E-B592968D9218}">
      <dsp:nvSpPr>
        <dsp:cNvPr id="0" name=""/>
        <dsp:cNvSpPr/>
      </dsp:nvSpPr>
      <dsp:spPr>
        <a:xfrm>
          <a:off x="677452" y="811247"/>
          <a:ext cx="1272867" cy="2879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err="1" smtClean="0"/>
            <a:t>OpDateText</a:t>
          </a:r>
          <a:endParaRPr lang="en-US" sz="1000" kern="1200" dirty="0"/>
        </a:p>
      </dsp:txBody>
      <dsp:txXfrm>
        <a:off x="685885" y="819680"/>
        <a:ext cx="1256001" cy="271059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C45BB7-08C2-DF43-A48F-02B1E67A0A0F}">
      <dsp:nvSpPr>
        <dsp:cNvPr id="0" name=""/>
        <dsp:cNvSpPr/>
      </dsp:nvSpPr>
      <dsp:spPr>
        <a:xfrm>
          <a:off x="193292" y="31063"/>
          <a:ext cx="1025209" cy="33260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err="1" smtClean="0"/>
            <a:t>PathTest</a:t>
          </a:r>
          <a:endParaRPr lang="en-US" sz="1500" kern="1200" dirty="0"/>
        </a:p>
      </dsp:txBody>
      <dsp:txXfrm>
        <a:off x="203034" y="40805"/>
        <a:ext cx="1005725" cy="313118"/>
      </dsp:txXfrm>
    </dsp:sp>
    <dsp:sp modelId="{F6DDE214-FAEE-7F43-8025-463915D3B429}">
      <dsp:nvSpPr>
        <dsp:cNvPr id="0" name=""/>
        <dsp:cNvSpPr/>
      </dsp:nvSpPr>
      <dsp:spPr>
        <a:xfrm>
          <a:off x="295813" y="363666"/>
          <a:ext cx="169495" cy="1952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5249"/>
              </a:lnTo>
              <a:lnTo>
                <a:pt x="169495" y="195249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A22093-7A69-0F42-94BD-9F8D91F09B68}">
      <dsp:nvSpPr>
        <dsp:cNvPr id="0" name=""/>
        <dsp:cNvSpPr/>
      </dsp:nvSpPr>
      <dsp:spPr>
        <a:xfrm>
          <a:off x="465309" y="424238"/>
          <a:ext cx="957593" cy="269355"/>
        </a:xfrm>
        <a:prstGeom prst="roundRect">
          <a:avLst>
            <a:gd name="adj" fmla="val 10000"/>
          </a:avLst>
        </a:prstGeom>
        <a:solidFill>
          <a:srgbClr val="17375E">
            <a:alpha val="90000"/>
          </a:srgbClr>
        </a:solidFill>
        <a:ln w="9525" cap="flat" cmpd="sng" algn="ctr">
          <a:noFill/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err="1" smtClean="0">
              <a:solidFill>
                <a:srgbClr val="FFFFFF"/>
              </a:solidFill>
            </a:rPr>
            <a:t>PathologyId</a:t>
          </a:r>
          <a:endParaRPr lang="en-US" sz="1000" kern="1200" dirty="0">
            <a:solidFill>
              <a:srgbClr val="FFFFFF"/>
            </a:solidFill>
          </a:endParaRPr>
        </a:p>
      </dsp:txBody>
      <dsp:txXfrm>
        <a:off x="473198" y="432127"/>
        <a:ext cx="941815" cy="253577"/>
      </dsp:txXfrm>
    </dsp:sp>
    <dsp:sp modelId="{D27EBBA7-3A79-CB40-A126-4B368CE4B2DB}">
      <dsp:nvSpPr>
        <dsp:cNvPr id="0" name=""/>
        <dsp:cNvSpPr/>
      </dsp:nvSpPr>
      <dsp:spPr>
        <a:xfrm>
          <a:off x="295813" y="363666"/>
          <a:ext cx="169495" cy="5346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4624"/>
              </a:lnTo>
              <a:lnTo>
                <a:pt x="169495" y="534624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93D2BA-0848-364D-B534-A2C49206409E}">
      <dsp:nvSpPr>
        <dsp:cNvPr id="0" name=""/>
        <dsp:cNvSpPr/>
      </dsp:nvSpPr>
      <dsp:spPr>
        <a:xfrm>
          <a:off x="465309" y="763613"/>
          <a:ext cx="957593" cy="2693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rgbClr val="E46C0A"/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err="1" smtClean="0"/>
            <a:t>PathTestId</a:t>
          </a:r>
          <a:endParaRPr lang="en-US" sz="1000" kern="1200" dirty="0"/>
        </a:p>
      </dsp:txBody>
      <dsp:txXfrm>
        <a:off x="473198" y="771502"/>
        <a:ext cx="941815" cy="253577"/>
      </dsp:txXfrm>
    </dsp:sp>
    <dsp:sp modelId="{A2989D6C-BAF1-C54B-A5B9-719958186D42}">
      <dsp:nvSpPr>
        <dsp:cNvPr id="0" name=""/>
        <dsp:cNvSpPr/>
      </dsp:nvSpPr>
      <dsp:spPr>
        <a:xfrm>
          <a:off x="295813" y="363666"/>
          <a:ext cx="169495" cy="8739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73999"/>
              </a:lnTo>
              <a:lnTo>
                <a:pt x="169495" y="873999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19BFFC-9301-0943-87A1-C07F5506573B}">
      <dsp:nvSpPr>
        <dsp:cNvPr id="0" name=""/>
        <dsp:cNvSpPr/>
      </dsp:nvSpPr>
      <dsp:spPr>
        <a:xfrm>
          <a:off x="465309" y="1102987"/>
          <a:ext cx="957593" cy="2693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smtClean="0"/>
            <a:t>PathTest</a:t>
          </a:r>
          <a:endParaRPr lang="en-US" sz="1000" kern="1200"/>
        </a:p>
      </dsp:txBody>
      <dsp:txXfrm>
        <a:off x="473198" y="1110876"/>
        <a:ext cx="941815" cy="253577"/>
      </dsp:txXfrm>
    </dsp:sp>
    <dsp:sp modelId="{6FA439C5-FFDC-C848-83DC-445B9B5AC36C}">
      <dsp:nvSpPr>
        <dsp:cNvPr id="0" name=""/>
        <dsp:cNvSpPr/>
      </dsp:nvSpPr>
      <dsp:spPr>
        <a:xfrm>
          <a:off x="295813" y="363666"/>
          <a:ext cx="181285" cy="11926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92684"/>
              </a:lnTo>
              <a:lnTo>
                <a:pt x="181285" y="1192684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09EC6A-EA81-FE47-94CE-09402A09E413}">
      <dsp:nvSpPr>
        <dsp:cNvPr id="0" name=""/>
        <dsp:cNvSpPr/>
      </dsp:nvSpPr>
      <dsp:spPr>
        <a:xfrm>
          <a:off x="477099" y="1421673"/>
          <a:ext cx="957593" cy="2693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err="1" smtClean="0"/>
            <a:t>PathResult</a:t>
          </a:r>
          <a:endParaRPr lang="en-US" sz="1000" kern="1200" dirty="0"/>
        </a:p>
      </dsp:txBody>
      <dsp:txXfrm>
        <a:off x="484988" y="1429562"/>
        <a:ext cx="941815" cy="253577"/>
      </dsp:txXfrm>
    </dsp:sp>
    <dsp:sp modelId="{E834B0F2-DF5D-8E49-B680-D2F5BED39B39}">
      <dsp:nvSpPr>
        <dsp:cNvPr id="0" name=""/>
        <dsp:cNvSpPr/>
      </dsp:nvSpPr>
      <dsp:spPr>
        <a:xfrm>
          <a:off x="295813" y="363666"/>
          <a:ext cx="181285" cy="15320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32059"/>
              </a:lnTo>
              <a:lnTo>
                <a:pt x="181285" y="1532059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3CC246-CEEC-3047-844A-B1E4CBFF11D3}">
      <dsp:nvSpPr>
        <dsp:cNvPr id="0" name=""/>
        <dsp:cNvSpPr/>
      </dsp:nvSpPr>
      <dsp:spPr>
        <a:xfrm>
          <a:off x="477099" y="1761047"/>
          <a:ext cx="957593" cy="2693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err="1" smtClean="0"/>
            <a:t>PathQuality</a:t>
          </a:r>
          <a:endParaRPr lang="en-US" sz="1000" kern="1200" dirty="0"/>
        </a:p>
      </dsp:txBody>
      <dsp:txXfrm>
        <a:off x="484988" y="1768936"/>
        <a:ext cx="941815" cy="253577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C9FD26-3686-E54B-8E8D-906661ACD0A4}">
      <dsp:nvSpPr>
        <dsp:cNvPr id="0" name=""/>
        <dsp:cNvSpPr/>
      </dsp:nvSpPr>
      <dsp:spPr>
        <a:xfrm>
          <a:off x="596778" y="103033"/>
          <a:ext cx="1502159" cy="28007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err="1" smtClean="0"/>
            <a:t>MedicalTherapy</a:t>
          </a:r>
          <a:endParaRPr lang="en-US" sz="1500" kern="1200" dirty="0"/>
        </a:p>
      </dsp:txBody>
      <dsp:txXfrm>
        <a:off x="604981" y="111236"/>
        <a:ext cx="1485753" cy="263670"/>
      </dsp:txXfrm>
    </dsp:sp>
    <dsp:sp modelId="{428937D7-E3DD-E34A-AA22-0B81F7A849B2}">
      <dsp:nvSpPr>
        <dsp:cNvPr id="0" name=""/>
        <dsp:cNvSpPr/>
      </dsp:nvSpPr>
      <dsp:spPr>
        <a:xfrm>
          <a:off x="746994" y="383109"/>
          <a:ext cx="137771" cy="1638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3810"/>
              </a:lnTo>
              <a:lnTo>
                <a:pt x="137771" y="163810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ACFE36-2CA1-2547-A5F2-82EB4B013B10}">
      <dsp:nvSpPr>
        <dsp:cNvPr id="0" name=""/>
        <dsp:cNvSpPr/>
      </dsp:nvSpPr>
      <dsp:spPr>
        <a:xfrm>
          <a:off x="884765" y="455556"/>
          <a:ext cx="1226967" cy="18272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err="1" smtClean="0"/>
            <a:t>ProtocolId</a:t>
          </a:r>
          <a:endParaRPr lang="en-US" sz="1000" kern="1200" dirty="0"/>
        </a:p>
      </dsp:txBody>
      <dsp:txXfrm>
        <a:off x="890117" y="460908"/>
        <a:ext cx="1216263" cy="172024"/>
      </dsp:txXfrm>
    </dsp:sp>
    <dsp:sp modelId="{1164196F-B11C-F441-9795-1ACD97247FCE}">
      <dsp:nvSpPr>
        <dsp:cNvPr id="0" name=""/>
        <dsp:cNvSpPr/>
      </dsp:nvSpPr>
      <dsp:spPr>
        <a:xfrm>
          <a:off x="746994" y="383109"/>
          <a:ext cx="137771" cy="3669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6900"/>
              </a:lnTo>
              <a:lnTo>
                <a:pt x="137771" y="366900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92CC69-D501-B744-86EB-B70915377E65}">
      <dsp:nvSpPr>
        <dsp:cNvPr id="0" name=""/>
        <dsp:cNvSpPr/>
      </dsp:nvSpPr>
      <dsp:spPr>
        <a:xfrm>
          <a:off x="884765" y="658646"/>
          <a:ext cx="1226967" cy="182728"/>
        </a:xfrm>
        <a:prstGeom prst="roundRect">
          <a:avLst>
            <a:gd name="adj" fmla="val 10000"/>
          </a:avLst>
        </a:prstGeom>
        <a:solidFill>
          <a:schemeClr val="accent2">
            <a:lumMod val="75000"/>
            <a:alpha val="9000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err="1" smtClean="0">
              <a:solidFill>
                <a:srgbClr val="FFFFFF"/>
              </a:solidFill>
            </a:rPr>
            <a:t>OperatingRoomDetail</a:t>
          </a:r>
          <a:endParaRPr lang="en-US" sz="1000" kern="1200" dirty="0">
            <a:solidFill>
              <a:srgbClr val="FFFFFF"/>
            </a:solidFill>
          </a:endParaRPr>
        </a:p>
      </dsp:txBody>
      <dsp:txXfrm>
        <a:off x="890117" y="663998"/>
        <a:ext cx="1216263" cy="172024"/>
      </dsp:txXfrm>
    </dsp:sp>
    <dsp:sp modelId="{E7826A9C-AE95-4043-A3FF-4E083A862E66}">
      <dsp:nvSpPr>
        <dsp:cNvPr id="0" name=""/>
        <dsp:cNvSpPr/>
      </dsp:nvSpPr>
      <dsp:spPr>
        <a:xfrm>
          <a:off x="746994" y="383109"/>
          <a:ext cx="137771" cy="5885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88512"/>
              </a:lnTo>
              <a:lnTo>
                <a:pt x="137771" y="588512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7F4B79-FC75-A74B-9E02-A7BF25EFB2CD}">
      <dsp:nvSpPr>
        <dsp:cNvPr id="0" name=""/>
        <dsp:cNvSpPr/>
      </dsp:nvSpPr>
      <dsp:spPr>
        <a:xfrm>
          <a:off x="884765" y="880258"/>
          <a:ext cx="1226967" cy="18272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rgbClr val="E46C0A"/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err="1" smtClean="0"/>
            <a:t>MedicalTherapyId</a:t>
          </a:r>
          <a:endParaRPr lang="en-US" sz="1000" kern="1200" dirty="0"/>
        </a:p>
      </dsp:txBody>
      <dsp:txXfrm>
        <a:off x="890117" y="885610"/>
        <a:ext cx="1216263" cy="172024"/>
      </dsp:txXfrm>
    </dsp:sp>
    <dsp:sp modelId="{536F310F-0C40-0545-B879-0A6B53238F58}">
      <dsp:nvSpPr>
        <dsp:cNvPr id="0" name=""/>
        <dsp:cNvSpPr/>
      </dsp:nvSpPr>
      <dsp:spPr>
        <a:xfrm>
          <a:off x="746994" y="383109"/>
          <a:ext cx="137771" cy="8008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00863"/>
              </a:lnTo>
              <a:lnTo>
                <a:pt x="137771" y="800863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642DFC-8781-0C4B-8678-4D9C62713CBA}">
      <dsp:nvSpPr>
        <dsp:cNvPr id="0" name=""/>
        <dsp:cNvSpPr/>
      </dsp:nvSpPr>
      <dsp:spPr>
        <a:xfrm>
          <a:off x="884765" y="1092609"/>
          <a:ext cx="1226967" cy="18272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err="1" smtClean="0"/>
            <a:t>MedTxPending</a:t>
          </a:r>
          <a:endParaRPr lang="en-US" sz="1000" kern="1200" dirty="0"/>
        </a:p>
      </dsp:txBody>
      <dsp:txXfrm>
        <a:off x="890117" y="1097961"/>
        <a:ext cx="1216263" cy="172024"/>
      </dsp:txXfrm>
    </dsp:sp>
    <dsp:sp modelId="{DBE98C5D-118A-4949-A8D8-0DE9FEBA820E}">
      <dsp:nvSpPr>
        <dsp:cNvPr id="0" name=""/>
        <dsp:cNvSpPr/>
      </dsp:nvSpPr>
      <dsp:spPr>
        <a:xfrm>
          <a:off x="746994" y="383109"/>
          <a:ext cx="137771" cy="10132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13215"/>
              </a:lnTo>
              <a:lnTo>
                <a:pt x="137771" y="1013215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F11568-09E0-3A4B-BDC5-F53DEA3E4A21}">
      <dsp:nvSpPr>
        <dsp:cNvPr id="0" name=""/>
        <dsp:cNvSpPr/>
      </dsp:nvSpPr>
      <dsp:spPr>
        <a:xfrm>
          <a:off x="884765" y="1304960"/>
          <a:ext cx="1226967" cy="18272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err="1" smtClean="0"/>
            <a:t>MedTxDateText</a:t>
          </a:r>
          <a:endParaRPr lang="en-US" sz="1000" kern="1200" dirty="0"/>
        </a:p>
      </dsp:txBody>
      <dsp:txXfrm>
        <a:off x="890117" y="1310312"/>
        <a:ext cx="1216263" cy="172024"/>
      </dsp:txXfrm>
    </dsp:sp>
    <dsp:sp modelId="{2C104901-D409-0C44-B8CF-4D5102926905}">
      <dsp:nvSpPr>
        <dsp:cNvPr id="0" name=""/>
        <dsp:cNvSpPr/>
      </dsp:nvSpPr>
      <dsp:spPr>
        <a:xfrm>
          <a:off x="746994" y="383109"/>
          <a:ext cx="137771" cy="12255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25566"/>
              </a:lnTo>
              <a:lnTo>
                <a:pt x="137771" y="1225566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02D573-077D-CC42-A734-023C08E9CA57}">
      <dsp:nvSpPr>
        <dsp:cNvPr id="0" name=""/>
        <dsp:cNvSpPr/>
      </dsp:nvSpPr>
      <dsp:spPr>
        <a:xfrm>
          <a:off x="884765" y="1517311"/>
          <a:ext cx="1226967" cy="18272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err="1" smtClean="0"/>
            <a:t>MedTxType</a:t>
          </a:r>
          <a:endParaRPr lang="en-US" sz="1000" kern="1200" dirty="0"/>
        </a:p>
      </dsp:txBody>
      <dsp:txXfrm>
        <a:off x="890117" y="1522663"/>
        <a:ext cx="1216263" cy="172024"/>
      </dsp:txXfrm>
    </dsp:sp>
    <dsp:sp modelId="{FC046110-E713-0C4D-A63D-0DEDAA8AC531}">
      <dsp:nvSpPr>
        <dsp:cNvPr id="0" name=""/>
        <dsp:cNvSpPr/>
      </dsp:nvSpPr>
      <dsp:spPr>
        <a:xfrm>
          <a:off x="746994" y="383109"/>
          <a:ext cx="135791" cy="14236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23618"/>
              </a:lnTo>
              <a:lnTo>
                <a:pt x="135791" y="1423618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C46BB1-42C0-8F47-BF6B-47E9136CBC4B}">
      <dsp:nvSpPr>
        <dsp:cNvPr id="0" name=""/>
        <dsp:cNvSpPr/>
      </dsp:nvSpPr>
      <dsp:spPr>
        <a:xfrm>
          <a:off x="882785" y="1715363"/>
          <a:ext cx="1226967" cy="18272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err="1" smtClean="0"/>
            <a:t>MedTxDisease</a:t>
          </a:r>
          <a:endParaRPr lang="en-US" sz="1000" kern="1200" dirty="0"/>
        </a:p>
      </dsp:txBody>
      <dsp:txXfrm>
        <a:off x="888137" y="1720715"/>
        <a:ext cx="1216263" cy="172024"/>
      </dsp:txXfrm>
    </dsp:sp>
    <dsp:sp modelId="{256E3215-4FC6-D84B-8E34-B370ABD918AD}">
      <dsp:nvSpPr>
        <dsp:cNvPr id="0" name=""/>
        <dsp:cNvSpPr/>
      </dsp:nvSpPr>
      <dsp:spPr>
        <a:xfrm>
          <a:off x="746994" y="383109"/>
          <a:ext cx="135791" cy="16452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45229"/>
              </a:lnTo>
              <a:lnTo>
                <a:pt x="135791" y="1645229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325010-F45E-1440-8A80-5B9734C54753}">
      <dsp:nvSpPr>
        <dsp:cNvPr id="0" name=""/>
        <dsp:cNvSpPr/>
      </dsp:nvSpPr>
      <dsp:spPr>
        <a:xfrm>
          <a:off x="882785" y="1936975"/>
          <a:ext cx="1226967" cy="18272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err="1" smtClean="0"/>
            <a:t>MedTxIntent</a:t>
          </a:r>
          <a:endParaRPr lang="en-US" sz="1000" kern="1200" dirty="0"/>
        </a:p>
      </dsp:txBody>
      <dsp:txXfrm>
        <a:off x="888137" y="1942327"/>
        <a:ext cx="1216263" cy="172024"/>
      </dsp:txXfrm>
    </dsp:sp>
    <dsp:sp modelId="{D45852F4-73D9-A94C-A25C-7CD16921AC5F}">
      <dsp:nvSpPr>
        <dsp:cNvPr id="0" name=""/>
        <dsp:cNvSpPr/>
      </dsp:nvSpPr>
      <dsp:spPr>
        <a:xfrm>
          <a:off x="746994" y="383109"/>
          <a:ext cx="1426520" cy="4769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76955"/>
              </a:lnTo>
              <a:lnTo>
                <a:pt x="1426520" y="476955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2F2C3F-3D1E-824D-A09F-1731ED8B2C89}">
      <dsp:nvSpPr>
        <dsp:cNvPr id="0" name=""/>
        <dsp:cNvSpPr/>
      </dsp:nvSpPr>
      <dsp:spPr>
        <a:xfrm>
          <a:off x="2173514" y="768701"/>
          <a:ext cx="1226967" cy="18272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smtClean="0"/>
            <a:t>MedTxAgent</a:t>
          </a:r>
          <a:endParaRPr lang="en-US" sz="1000" kern="1200"/>
        </a:p>
      </dsp:txBody>
      <dsp:txXfrm>
        <a:off x="2178866" y="774053"/>
        <a:ext cx="1216263" cy="172024"/>
      </dsp:txXfrm>
    </dsp:sp>
    <dsp:sp modelId="{1A4B0465-0557-EB49-9589-9A22ACB800EC}">
      <dsp:nvSpPr>
        <dsp:cNvPr id="0" name=""/>
        <dsp:cNvSpPr/>
      </dsp:nvSpPr>
      <dsp:spPr>
        <a:xfrm>
          <a:off x="746994" y="383109"/>
          <a:ext cx="1426520" cy="6983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98388"/>
              </a:lnTo>
              <a:lnTo>
                <a:pt x="1426520" y="698388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10C509E-3052-9945-96DF-0385BE4C63E0}">
      <dsp:nvSpPr>
        <dsp:cNvPr id="0" name=""/>
        <dsp:cNvSpPr/>
      </dsp:nvSpPr>
      <dsp:spPr>
        <a:xfrm>
          <a:off x="2173514" y="990134"/>
          <a:ext cx="1226967" cy="18272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err="1" smtClean="0"/>
            <a:t>MedTxStopDateText</a:t>
          </a:r>
          <a:endParaRPr lang="en-US" sz="1000" kern="1200" dirty="0"/>
        </a:p>
      </dsp:txBody>
      <dsp:txXfrm>
        <a:off x="2178866" y="995486"/>
        <a:ext cx="1216263" cy="172024"/>
      </dsp:txXfrm>
    </dsp:sp>
    <dsp:sp modelId="{F2BE1046-567E-194C-8ABC-6F6C48361198}">
      <dsp:nvSpPr>
        <dsp:cNvPr id="0" name=""/>
        <dsp:cNvSpPr/>
      </dsp:nvSpPr>
      <dsp:spPr>
        <a:xfrm>
          <a:off x="746994" y="383109"/>
          <a:ext cx="1417261" cy="2594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9479"/>
              </a:lnTo>
              <a:lnTo>
                <a:pt x="1417261" y="259479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D97487-9812-664C-B497-239A3DE48519}">
      <dsp:nvSpPr>
        <dsp:cNvPr id="0" name=""/>
        <dsp:cNvSpPr/>
      </dsp:nvSpPr>
      <dsp:spPr>
        <a:xfrm>
          <a:off x="2164255" y="551224"/>
          <a:ext cx="1226967" cy="18272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err="1" smtClean="0"/>
            <a:t>MedTxDose</a:t>
          </a:r>
          <a:endParaRPr lang="en-US" sz="1000" kern="1200" dirty="0"/>
        </a:p>
      </dsp:txBody>
      <dsp:txXfrm>
        <a:off x="2169607" y="556576"/>
        <a:ext cx="1216263" cy="172024"/>
      </dsp:txXfrm>
    </dsp:sp>
    <dsp:sp modelId="{03EF007D-D92E-8842-BCEB-D9C3A18B6E4A}">
      <dsp:nvSpPr>
        <dsp:cNvPr id="0" name=""/>
        <dsp:cNvSpPr/>
      </dsp:nvSpPr>
      <dsp:spPr>
        <a:xfrm>
          <a:off x="746994" y="383109"/>
          <a:ext cx="1426520" cy="9109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10973"/>
              </a:lnTo>
              <a:lnTo>
                <a:pt x="1426520" y="910973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BCCEA9-85C2-7E45-824F-1B86D059B4BC}">
      <dsp:nvSpPr>
        <dsp:cNvPr id="0" name=""/>
        <dsp:cNvSpPr/>
      </dsp:nvSpPr>
      <dsp:spPr>
        <a:xfrm>
          <a:off x="2173514" y="1202719"/>
          <a:ext cx="1226967" cy="18272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err="1" smtClean="0"/>
            <a:t>MedTxTotalDose</a:t>
          </a:r>
          <a:endParaRPr lang="en-US" sz="1000" kern="1200" dirty="0"/>
        </a:p>
      </dsp:txBody>
      <dsp:txXfrm>
        <a:off x="2178866" y="1208071"/>
        <a:ext cx="1216263" cy="172024"/>
      </dsp:txXfrm>
    </dsp:sp>
    <dsp:sp modelId="{9D599F29-5FDA-4D49-B4CB-BCDF9997731F}">
      <dsp:nvSpPr>
        <dsp:cNvPr id="0" name=""/>
        <dsp:cNvSpPr/>
      </dsp:nvSpPr>
      <dsp:spPr>
        <a:xfrm>
          <a:off x="746994" y="383109"/>
          <a:ext cx="1426520" cy="11237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23761"/>
              </a:lnTo>
              <a:lnTo>
                <a:pt x="1426520" y="1123761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F5F75C-0EF6-3848-8D84-BECDD7B8C1D7}">
      <dsp:nvSpPr>
        <dsp:cNvPr id="0" name=""/>
        <dsp:cNvSpPr/>
      </dsp:nvSpPr>
      <dsp:spPr>
        <a:xfrm>
          <a:off x="2173514" y="1415506"/>
          <a:ext cx="1226967" cy="18272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smtClean="0"/>
            <a:t>MedTxUnits</a:t>
          </a:r>
          <a:endParaRPr lang="en-US" sz="1000" kern="1200"/>
        </a:p>
      </dsp:txBody>
      <dsp:txXfrm>
        <a:off x="2178866" y="1420858"/>
        <a:ext cx="1216263" cy="172024"/>
      </dsp:txXfrm>
    </dsp:sp>
    <dsp:sp modelId="{B805606A-0EAD-124B-9AE9-865EF34C21F9}">
      <dsp:nvSpPr>
        <dsp:cNvPr id="0" name=""/>
        <dsp:cNvSpPr/>
      </dsp:nvSpPr>
      <dsp:spPr>
        <a:xfrm>
          <a:off x="746994" y="383109"/>
          <a:ext cx="1426520" cy="13365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36548"/>
              </a:lnTo>
              <a:lnTo>
                <a:pt x="1426520" y="1336548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89822F-EB60-5F41-A679-39B76E8E6AC2}">
      <dsp:nvSpPr>
        <dsp:cNvPr id="0" name=""/>
        <dsp:cNvSpPr/>
      </dsp:nvSpPr>
      <dsp:spPr>
        <a:xfrm>
          <a:off x="2173514" y="1628294"/>
          <a:ext cx="1226967" cy="18272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smtClean="0"/>
            <a:t>MedTxRoute</a:t>
          </a:r>
          <a:endParaRPr lang="en-US" sz="1000" kern="1200"/>
        </a:p>
      </dsp:txBody>
      <dsp:txXfrm>
        <a:off x="2178866" y="1633646"/>
        <a:ext cx="1216263" cy="172024"/>
      </dsp:txXfrm>
    </dsp:sp>
    <dsp:sp modelId="{3D6BCAE4-77D3-7B4D-B1C1-BBD1AC77B91E}">
      <dsp:nvSpPr>
        <dsp:cNvPr id="0" name=""/>
        <dsp:cNvSpPr/>
      </dsp:nvSpPr>
      <dsp:spPr>
        <a:xfrm>
          <a:off x="746994" y="383109"/>
          <a:ext cx="1426520" cy="15590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59033"/>
              </a:lnTo>
              <a:lnTo>
                <a:pt x="1426520" y="1559033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514F8E-AB7F-7B4E-8911-A2688B60E636}">
      <dsp:nvSpPr>
        <dsp:cNvPr id="0" name=""/>
        <dsp:cNvSpPr/>
      </dsp:nvSpPr>
      <dsp:spPr>
        <a:xfrm>
          <a:off x="2173514" y="1850779"/>
          <a:ext cx="1226967" cy="18272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err="1" smtClean="0"/>
            <a:t>MedTxSchedule</a:t>
          </a:r>
          <a:endParaRPr lang="en-US" sz="1000" kern="1200" dirty="0"/>
        </a:p>
      </dsp:txBody>
      <dsp:txXfrm>
        <a:off x="2178866" y="1856131"/>
        <a:ext cx="1216263" cy="172024"/>
      </dsp:txXfrm>
    </dsp:sp>
    <dsp:sp modelId="{0DE1F8CE-5216-D841-A61B-ECF9AE95BF0F}">
      <dsp:nvSpPr>
        <dsp:cNvPr id="0" name=""/>
        <dsp:cNvSpPr/>
      </dsp:nvSpPr>
      <dsp:spPr>
        <a:xfrm>
          <a:off x="746994" y="383109"/>
          <a:ext cx="1426520" cy="17815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81518"/>
              </a:lnTo>
              <a:lnTo>
                <a:pt x="1426520" y="1781518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E660A4-610A-CD40-8078-AFD94B03EAE7}">
      <dsp:nvSpPr>
        <dsp:cNvPr id="0" name=""/>
        <dsp:cNvSpPr/>
      </dsp:nvSpPr>
      <dsp:spPr>
        <a:xfrm>
          <a:off x="2173514" y="2073264"/>
          <a:ext cx="1226967" cy="18272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err="1" smtClean="0"/>
            <a:t>MedTxCycle</a:t>
          </a:r>
          <a:endParaRPr lang="en-US" sz="1000" kern="1200" dirty="0"/>
        </a:p>
      </dsp:txBody>
      <dsp:txXfrm>
        <a:off x="2178866" y="2078616"/>
        <a:ext cx="1216263" cy="172024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767900-9497-F04F-B00E-6CBC3EEBB58A}">
      <dsp:nvSpPr>
        <dsp:cNvPr id="0" name=""/>
        <dsp:cNvSpPr/>
      </dsp:nvSpPr>
      <dsp:spPr>
        <a:xfrm>
          <a:off x="215220" y="70222"/>
          <a:ext cx="1417750" cy="29144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err="1" smtClean="0"/>
            <a:t>PathStageGrade</a:t>
          </a:r>
          <a:endParaRPr lang="en-US" sz="1500" kern="1200" dirty="0"/>
        </a:p>
      </dsp:txBody>
      <dsp:txXfrm>
        <a:off x="223756" y="78758"/>
        <a:ext cx="1400678" cy="274373"/>
      </dsp:txXfrm>
    </dsp:sp>
    <dsp:sp modelId="{026B69AB-0B2B-BC40-9E40-65CD551CEE9B}">
      <dsp:nvSpPr>
        <dsp:cNvPr id="0" name=""/>
        <dsp:cNvSpPr/>
      </dsp:nvSpPr>
      <dsp:spPr>
        <a:xfrm>
          <a:off x="311275" y="361667"/>
          <a:ext cx="91440" cy="24322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3223"/>
              </a:lnTo>
              <a:lnTo>
                <a:pt x="126849" y="243223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2E94BB-4E55-9746-B753-F1758DA6E915}">
      <dsp:nvSpPr>
        <dsp:cNvPr id="0" name=""/>
        <dsp:cNvSpPr/>
      </dsp:nvSpPr>
      <dsp:spPr>
        <a:xfrm>
          <a:off x="438124" y="471805"/>
          <a:ext cx="1376950" cy="266170"/>
        </a:xfrm>
        <a:prstGeom prst="roundRect">
          <a:avLst>
            <a:gd name="adj" fmla="val 10000"/>
          </a:avLst>
        </a:prstGeom>
        <a:solidFill>
          <a:srgbClr val="17375E">
            <a:alpha val="90000"/>
          </a:srgb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err="1" smtClean="0">
              <a:solidFill>
                <a:srgbClr val="FFFFFF"/>
              </a:solidFill>
            </a:rPr>
            <a:t>PathologyId</a:t>
          </a:r>
          <a:endParaRPr lang="en-US" sz="1000" kern="1200" dirty="0">
            <a:solidFill>
              <a:srgbClr val="FFFFFF"/>
            </a:solidFill>
          </a:endParaRPr>
        </a:p>
      </dsp:txBody>
      <dsp:txXfrm>
        <a:off x="445920" y="479601"/>
        <a:ext cx="1361358" cy="250578"/>
      </dsp:txXfrm>
    </dsp:sp>
    <dsp:sp modelId="{EE3F8812-A98E-2446-A7B3-0115E8299F7E}">
      <dsp:nvSpPr>
        <dsp:cNvPr id="0" name=""/>
        <dsp:cNvSpPr/>
      </dsp:nvSpPr>
      <dsp:spPr>
        <a:xfrm>
          <a:off x="311275" y="361667"/>
          <a:ext cx="91440" cy="58887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88878"/>
              </a:lnTo>
              <a:lnTo>
                <a:pt x="126849" y="588878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5EB599-EA16-6046-B31B-7BCF86A3786A}">
      <dsp:nvSpPr>
        <dsp:cNvPr id="0" name=""/>
        <dsp:cNvSpPr/>
      </dsp:nvSpPr>
      <dsp:spPr>
        <a:xfrm>
          <a:off x="438124" y="817460"/>
          <a:ext cx="1376950" cy="2661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6">
              <a:lumMod val="7500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err="1" smtClean="0"/>
            <a:t>PathologyStageGradeId</a:t>
          </a:r>
          <a:endParaRPr lang="en-US" sz="1000" kern="1200" dirty="0"/>
        </a:p>
      </dsp:txBody>
      <dsp:txXfrm>
        <a:off x="445920" y="825256"/>
        <a:ext cx="1361358" cy="250578"/>
      </dsp:txXfrm>
    </dsp:sp>
    <dsp:sp modelId="{254E2966-A523-D44C-A06C-D3E68CE7EC50}">
      <dsp:nvSpPr>
        <dsp:cNvPr id="0" name=""/>
        <dsp:cNvSpPr/>
      </dsp:nvSpPr>
      <dsp:spPr>
        <a:xfrm>
          <a:off x="311275" y="361667"/>
          <a:ext cx="91440" cy="90651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906517"/>
              </a:lnTo>
              <a:lnTo>
                <a:pt x="126849" y="906517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639459-FC8C-154F-8DCC-6005A5468D59}">
      <dsp:nvSpPr>
        <dsp:cNvPr id="0" name=""/>
        <dsp:cNvSpPr/>
      </dsp:nvSpPr>
      <dsp:spPr>
        <a:xfrm>
          <a:off x="438124" y="1135099"/>
          <a:ext cx="1376950" cy="2661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smtClean="0"/>
            <a:t>PathStageDisease</a:t>
          </a:r>
          <a:endParaRPr lang="en-US" sz="1000" kern="1200"/>
        </a:p>
      </dsp:txBody>
      <dsp:txXfrm>
        <a:off x="445920" y="1142895"/>
        <a:ext cx="1361358" cy="250578"/>
      </dsp:txXfrm>
    </dsp:sp>
    <dsp:sp modelId="{FC3BB31F-23A8-DD4B-861D-F2ABB3FBF2EF}">
      <dsp:nvSpPr>
        <dsp:cNvPr id="0" name=""/>
        <dsp:cNvSpPr/>
      </dsp:nvSpPr>
      <dsp:spPr>
        <a:xfrm>
          <a:off x="311275" y="361667"/>
          <a:ext cx="91440" cy="122164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21640"/>
              </a:lnTo>
              <a:lnTo>
                <a:pt x="126849" y="1221640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0C64C7-F885-D541-A1E3-1BA3D1836A63}">
      <dsp:nvSpPr>
        <dsp:cNvPr id="0" name=""/>
        <dsp:cNvSpPr/>
      </dsp:nvSpPr>
      <dsp:spPr>
        <a:xfrm>
          <a:off x="438124" y="1450222"/>
          <a:ext cx="1376950" cy="2661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err="1" smtClean="0"/>
            <a:t>PathGrade</a:t>
          </a:r>
          <a:endParaRPr lang="en-US" sz="1000" kern="1200" dirty="0"/>
        </a:p>
      </dsp:txBody>
      <dsp:txXfrm>
        <a:off x="445920" y="1458018"/>
        <a:ext cx="1361358" cy="25057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2FE148-5846-F24D-A9BB-2B10E93C0A4F}">
      <dsp:nvSpPr>
        <dsp:cNvPr id="0" name=""/>
        <dsp:cNvSpPr/>
      </dsp:nvSpPr>
      <dsp:spPr>
        <a:xfrm>
          <a:off x="280237" y="448"/>
          <a:ext cx="1147342" cy="28691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Procedures</a:t>
          </a:r>
          <a:endParaRPr lang="en-US" sz="1500" kern="1200" dirty="0"/>
        </a:p>
      </dsp:txBody>
      <dsp:txXfrm>
        <a:off x="288641" y="8852"/>
        <a:ext cx="1130534" cy="270111"/>
      </dsp:txXfrm>
    </dsp:sp>
    <dsp:sp modelId="{F776CD5B-83A2-2541-8733-4540A47CE13F}">
      <dsp:nvSpPr>
        <dsp:cNvPr id="0" name=""/>
        <dsp:cNvSpPr/>
      </dsp:nvSpPr>
      <dsp:spPr>
        <a:xfrm>
          <a:off x="349251" y="287367"/>
          <a:ext cx="91440" cy="15614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56149"/>
              </a:lnTo>
              <a:lnTo>
                <a:pt x="66675" y="156149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EF82DB-74B0-174C-A0D0-779AF60276DA}">
      <dsp:nvSpPr>
        <dsp:cNvPr id="0" name=""/>
        <dsp:cNvSpPr/>
      </dsp:nvSpPr>
      <dsp:spPr>
        <a:xfrm>
          <a:off x="415926" y="324977"/>
          <a:ext cx="1276196" cy="237078"/>
        </a:xfrm>
        <a:prstGeom prst="roundRect">
          <a:avLst>
            <a:gd name="adj" fmla="val 10000"/>
          </a:avLst>
        </a:prstGeom>
        <a:solidFill>
          <a:srgbClr val="953735">
            <a:alpha val="90000"/>
          </a:srgb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err="1" smtClean="0">
              <a:solidFill>
                <a:srgbClr val="FFFFFF"/>
              </a:solidFill>
            </a:rPr>
            <a:t>OperatingRoomDetailId</a:t>
          </a:r>
          <a:endParaRPr lang="en-US" sz="1000" kern="1200" dirty="0">
            <a:solidFill>
              <a:srgbClr val="FFFFFF"/>
            </a:solidFill>
          </a:endParaRPr>
        </a:p>
      </dsp:txBody>
      <dsp:txXfrm>
        <a:off x="422870" y="331921"/>
        <a:ext cx="1262308" cy="223190"/>
      </dsp:txXfrm>
    </dsp:sp>
    <dsp:sp modelId="{F80D7CDB-A2FE-2643-970F-748AFB6DF961}">
      <dsp:nvSpPr>
        <dsp:cNvPr id="0" name=""/>
        <dsp:cNvSpPr/>
      </dsp:nvSpPr>
      <dsp:spPr>
        <a:xfrm>
          <a:off x="349251" y="287367"/>
          <a:ext cx="91440" cy="47051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70518"/>
              </a:lnTo>
              <a:lnTo>
                <a:pt x="66675" y="470518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B8CB6C-72C0-8A4C-B335-15FF921018B1}">
      <dsp:nvSpPr>
        <dsp:cNvPr id="0" name=""/>
        <dsp:cNvSpPr/>
      </dsp:nvSpPr>
      <dsp:spPr>
        <a:xfrm>
          <a:off x="415926" y="639347"/>
          <a:ext cx="1276196" cy="237078"/>
        </a:xfrm>
        <a:prstGeom prst="roundRect">
          <a:avLst>
            <a:gd name="adj" fmla="val 10000"/>
          </a:avLst>
        </a:prstGeom>
        <a:solidFill>
          <a:srgbClr val="005400">
            <a:alpha val="90000"/>
          </a:srgbClr>
        </a:solidFill>
        <a:ln w="38100" cap="flat" cmpd="sng" algn="ctr">
          <a:solidFill>
            <a:srgbClr val="E46C0A"/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err="1" smtClean="0">
              <a:solidFill>
                <a:srgbClr val="FFFFFF"/>
              </a:solidFill>
            </a:rPr>
            <a:t>ProcedureId</a:t>
          </a:r>
          <a:endParaRPr lang="en-US" sz="1000" kern="1200" dirty="0">
            <a:solidFill>
              <a:srgbClr val="FFFFFF"/>
            </a:solidFill>
          </a:endParaRPr>
        </a:p>
      </dsp:txBody>
      <dsp:txXfrm>
        <a:off x="422870" y="646291"/>
        <a:ext cx="1262308" cy="223190"/>
      </dsp:txXfrm>
    </dsp:sp>
    <dsp:sp modelId="{2C394D2F-8C04-7F4D-B2E7-5CBE1E894A32}">
      <dsp:nvSpPr>
        <dsp:cNvPr id="0" name=""/>
        <dsp:cNvSpPr/>
      </dsp:nvSpPr>
      <dsp:spPr>
        <a:xfrm>
          <a:off x="349251" y="287367"/>
          <a:ext cx="91440" cy="78488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784888"/>
              </a:lnTo>
              <a:lnTo>
                <a:pt x="66675" y="784888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E5F09F-3CB8-0E47-BDDF-0CA291BDD281}">
      <dsp:nvSpPr>
        <dsp:cNvPr id="0" name=""/>
        <dsp:cNvSpPr/>
      </dsp:nvSpPr>
      <dsp:spPr>
        <a:xfrm>
          <a:off x="415926" y="953716"/>
          <a:ext cx="1276196" cy="23707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err="1" smtClean="0"/>
            <a:t>ProcDPT_Code</a:t>
          </a:r>
          <a:endParaRPr lang="en-US" sz="1000" kern="1200" dirty="0"/>
        </a:p>
      </dsp:txBody>
      <dsp:txXfrm>
        <a:off x="422870" y="960660"/>
        <a:ext cx="1262308" cy="223190"/>
      </dsp:txXfrm>
    </dsp:sp>
    <dsp:sp modelId="{5FF28DC7-DA3A-0942-AC57-E76FCE55943B}">
      <dsp:nvSpPr>
        <dsp:cNvPr id="0" name=""/>
        <dsp:cNvSpPr/>
      </dsp:nvSpPr>
      <dsp:spPr>
        <a:xfrm>
          <a:off x="349251" y="287367"/>
          <a:ext cx="91440" cy="109925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099258"/>
              </a:lnTo>
              <a:lnTo>
                <a:pt x="66675" y="1099258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FD69D2-E927-EF4E-9801-8F8F60FCBE94}">
      <dsp:nvSpPr>
        <dsp:cNvPr id="0" name=""/>
        <dsp:cNvSpPr/>
      </dsp:nvSpPr>
      <dsp:spPr>
        <a:xfrm>
          <a:off x="415926" y="1268086"/>
          <a:ext cx="1276196" cy="23707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err="1" smtClean="0"/>
            <a:t>ProcCPT_Description</a:t>
          </a:r>
          <a:endParaRPr lang="en-US" sz="1000" kern="1200" dirty="0"/>
        </a:p>
      </dsp:txBody>
      <dsp:txXfrm>
        <a:off x="422870" y="1275030"/>
        <a:ext cx="1262308" cy="223190"/>
      </dsp:txXfrm>
    </dsp:sp>
    <dsp:sp modelId="{81CB0201-586A-244C-9488-FC75F66B1197}">
      <dsp:nvSpPr>
        <dsp:cNvPr id="0" name=""/>
        <dsp:cNvSpPr/>
      </dsp:nvSpPr>
      <dsp:spPr>
        <a:xfrm>
          <a:off x="349251" y="287367"/>
          <a:ext cx="91440" cy="141362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413627"/>
              </a:lnTo>
              <a:lnTo>
                <a:pt x="66675" y="1413627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8F7A3D-5204-0E43-AE89-FC6DD819C0F7}">
      <dsp:nvSpPr>
        <dsp:cNvPr id="0" name=""/>
        <dsp:cNvSpPr/>
      </dsp:nvSpPr>
      <dsp:spPr>
        <a:xfrm>
          <a:off x="415926" y="1582456"/>
          <a:ext cx="1276196" cy="23707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err="1" smtClean="0"/>
            <a:t>ProcPending</a:t>
          </a:r>
          <a:endParaRPr lang="en-US" sz="1000" kern="1200" dirty="0"/>
        </a:p>
      </dsp:txBody>
      <dsp:txXfrm>
        <a:off x="422870" y="1589400"/>
        <a:ext cx="1262308" cy="223190"/>
      </dsp:txXfrm>
    </dsp:sp>
    <dsp:sp modelId="{F57DFCE3-6606-1941-A27A-1925DA890CC8}">
      <dsp:nvSpPr>
        <dsp:cNvPr id="0" name=""/>
        <dsp:cNvSpPr/>
      </dsp:nvSpPr>
      <dsp:spPr>
        <a:xfrm>
          <a:off x="349251" y="287367"/>
          <a:ext cx="91440" cy="172799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727997"/>
              </a:lnTo>
              <a:lnTo>
                <a:pt x="66675" y="1727997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8B237D-EA33-474D-98E8-49534A021616}">
      <dsp:nvSpPr>
        <dsp:cNvPr id="0" name=""/>
        <dsp:cNvSpPr/>
      </dsp:nvSpPr>
      <dsp:spPr>
        <a:xfrm>
          <a:off x="415926" y="1896826"/>
          <a:ext cx="1276196" cy="23707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err="1" smtClean="0"/>
            <a:t>ProcDateText</a:t>
          </a:r>
          <a:endParaRPr lang="en-US" sz="1000" kern="1200" dirty="0"/>
        </a:p>
      </dsp:txBody>
      <dsp:txXfrm>
        <a:off x="422870" y="1903770"/>
        <a:ext cx="1262308" cy="223190"/>
      </dsp:txXfrm>
    </dsp:sp>
    <dsp:sp modelId="{09B8DCA2-BC07-0F40-9586-3848949FB245}">
      <dsp:nvSpPr>
        <dsp:cNvPr id="0" name=""/>
        <dsp:cNvSpPr/>
      </dsp:nvSpPr>
      <dsp:spPr>
        <a:xfrm>
          <a:off x="394971" y="287367"/>
          <a:ext cx="1367215" cy="3186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8679"/>
              </a:lnTo>
              <a:lnTo>
                <a:pt x="1367215" y="318679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A3BC92-607D-664E-A374-7CFE24AB3BFC}">
      <dsp:nvSpPr>
        <dsp:cNvPr id="0" name=""/>
        <dsp:cNvSpPr/>
      </dsp:nvSpPr>
      <dsp:spPr>
        <a:xfrm>
          <a:off x="1762186" y="487507"/>
          <a:ext cx="1276196" cy="23707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err="1" smtClean="0"/>
            <a:t>ProcService</a:t>
          </a:r>
          <a:endParaRPr lang="en-US" sz="1000" kern="1200" dirty="0"/>
        </a:p>
      </dsp:txBody>
      <dsp:txXfrm>
        <a:off x="1769130" y="494451"/>
        <a:ext cx="1262308" cy="223190"/>
      </dsp:txXfrm>
    </dsp:sp>
    <dsp:sp modelId="{AE9C1195-6F7D-D94D-8217-D12D3C5E951A}">
      <dsp:nvSpPr>
        <dsp:cNvPr id="0" name=""/>
        <dsp:cNvSpPr/>
      </dsp:nvSpPr>
      <dsp:spPr>
        <a:xfrm>
          <a:off x="394971" y="287367"/>
          <a:ext cx="1367215" cy="6330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33049"/>
              </a:lnTo>
              <a:lnTo>
                <a:pt x="1367215" y="633049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24D44C-1F83-0D4C-83E3-6155134496AB}">
      <dsp:nvSpPr>
        <dsp:cNvPr id="0" name=""/>
        <dsp:cNvSpPr/>
      </dsp:nvSpPr>
      <dsp:spPr>
        <a:xfrm>
          <a:off x="1762186" y="801877"/>
          <a:ext cx="1276196" cy="23707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err="1" smtClean="0"/>
            <a:t>ProcName</a:t>
          </a:r>
          <a:endParaRPr lang="en-US" sz="1000" kern="1200" dirty="0"/>
        </a:p>
      </dsp:txBody>
      <dsp:txXfrm>
        <a:off x="1769130" y="808821"/>
        <a:ext cx="1262308" cy="223190"/>
      </dsp:txXfrm>
    </dsp:sp>
    <dsp:sp modelId="{89CE2203-71DD-D847-9202-208EA7322E50}">
      <dsp:nvSpPr>
        <dsp:cNvPr id="0" name=""/>
        <dsp:cNvSpPr/>
      </dsp:nvSpPr>
      <dsp:spPr>
        <a:xfrm>
          <a:off x="394971" y="287367"/>
          <a:ext cx="1367215" cy="9474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47418"/>
              </a:lnTo>
              <a:lnTo>
                <a:pt x="1367215" y="947418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0C48F4-1FFC-864E-A5B2-A537A4186130}">
      <dsp:nvSpPr>
        <dsp:cNvPr id="0" name=""/>
        <dsp:cNvSpPr/>
      </dsp:nvSpPr>
      <dsp:spPr>
        <a:xfrm>
          <a:off x="1762186" y="1116247"/>
          <a:ext cx="1276196" cy="23707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err="1" smtClean="0"/>
            <a:t>ProcSite</a:t>
          </a:r>
          <a:endParaRPr lang="en-US" sz="1000" kern="1200" dirty="0"/>
        </a:p>
      </dsp:txBody>
      <dsp:txXfrm>
        <a:off x="1769130" y="1123191"/>
        <a:ext cx="1262308" cy="223190"/>
      </dsp:txXfrm>
    </dsp:sp>
    <dsp:sp modelId="{794F9EF3-A9A4-F14F-9008-ECEA6C6592C0}">
      <dsp:nvSpPr>
        <dsp:cNvPr id="0" name=""/>
        <dsp:cNvSpPr/>
      </dsp:nvSpPr>
      <dsp:spPr>
        <a:xfrm>
          <a:off x="394971" y="287367"/>
          <a:ext cx="1367215" cy="12617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61788"/>
              </a:lnTo>
              <a:lnTo>
                <a:pt x="1367215" y="1261788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0E7103-DA36-A542-A9CA-2439BC458F17}">
      <dsp:nvSpPr>
        <dsp:cNvPr id="0" name=""/>
        <dsp:cNvSpPr/>
      </dsp:nvSpPr>
      <dsp:spPr>
        <a:xfrm>
          <a:off x="1762186" y="1430616"/>
          <a:ext cx="1276196" cy="23707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err="1" smtClean="0"/>
            <a:t>ProcSubsite</a:t>
          </a:r>
          <a:endParaRPr lang="en-US" sz="1000" kern="1200" dirty="0"/>
        </a:p>
      </dsp:txBody>
      <dsp:txXfrm>
        <a:off x="1769130" y="1437560"/>
        <a:ext cx="1262308" cy="223190"/>
      </dsp:txXfrm>
    </dsp:sp>
    <dsp:sp modelId="{1F86C3E1-052D-4140-B78C-373F29E4EF36}">
      <dsp:nvSpPr>
        <dsp:cNvPr id="0" name=""/>
        <dsp:cNvSpPr/>
      </dsp:nvSpPr>
      <dsp:spPr>
        <a:xfrm>
          <a:off x="394971" y="287367"/>
          <a:ext cx="1367215" cy="15761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76158"/>
              </a:lnTo>
              <a:lnTo>
                <a:pt x="1367215" y="1576158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097FB9-6AC9-3E41-A662-D872F2C95426}">
      <dsp:nvSpPr>
        <dsp:cNvPr id="0" name=""/>
        <dsp:cNvSpPr/>
      </dsp:nvSpPr>
      <dsp:spPr>
        <a:xfrm>
          <a:off x="1762186" y="1744986"/>
          <a:ext cx="1276196" cy="23707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err="1" smtClean="0"/>
            <a:t>ProcSide</a:t>
          </a:r>
          <a:endParaRPr lang="en-US" sz="1000" kern="1200" dirty="0"/>
        </a:p>
      </dsp:txBody>
      <dsp:txXfrm>
        <a:off x="1769130" y="1751930"/>
        <a:ext cx="1262308" cy="223190"/>
      </dsp:txXfrm>
    </dsp:sp>
    <dsp:sp modelId="{AABBC2AC-941F-B147-9797-B9C41062C40E}">
      <dsp:nvSpPr>
        <dsp:cNvPr id="0" name=""/>
        <dsp:cNvSpPr/>
      </dsp:nvSpPr>
      <dsp:spPr>
        <a:xfrm>
          <a:off x="394971" y="287367"/>
          <a:ext cx="1367215" cy="18905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90527"/>
              </a:lnTo>
              <a:lnTo>
                <a:pt x="1367215" y="1890527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BF06CB-BCD1-5943-A467-BCA90E0A42CC}">
      <dsp:nvSpPr>
        <dsp:cNvPr id="0" name=""/>
        <dsp:cNvSpPr/>
      </dsp:nvSpPr>
      <dsp:spPr>
        <a:xfrm>
          <a:off x="1762186" y="2059356"/>
          <a:ext cx="1276196" cy="23707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err="1" smtClean="0"/>
            <a:t>ProcQuality</a:t>
          </a:r>
          <a:endParaRPr lang="en-US" sz="1000" kern="1200" dirty="0"/>
        </a:p>
      </dsp:txBody>
      <dsp:txXfrm>
        <a:off x="1769130" y="2066300"/>
        <a:ext cx="1262308" cy="22319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757A6D-8396-BA4D-8E3C-479B28FA2E17}">
      <dsp:nvSpPr>
        <dsp:cNvPr id="0" name=""/>
        <dsp:cNvSpPr/>
      </dsp:nvSpPr>
      <dsp:spPr>
        <a:xfrm>
          <a:off x="37267" y="544"/>
          <a:ext cx="922861" cy="30247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Patients</a:t>
          </a:r>
          <a:endParaRPr lang="en-US" sz="1500" kern="1200" dirty="0"/>
        </a:p>
      </dsp:txBody>
      <dsp:txXfrm>
        <a:off x="46126" y="9403"/>
        <a:ext cx="905143" cy="284758"/>
      </dsp:txXfrm>
    </dsp:sp>
    <dsp:sp modelId="{46B6B162-7718-AF4F-96DF-57A033DCAFB9}">
      <dsp:nvSpPr>
        <dsp:cNvPr id="0" name=""/>
        <dsp:cNvSpPr/>
      </dsp:nvSpPr>
      <dsp:spPr>
        <a:xfrm>
          <a:off x="129553" y="303021"/>
          <a:ext cx="92286" cy="1732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3258"/>
              </a:lnTo>
              <a:lnTo>
                <a:pt x="92286" y="173258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045DDD-B14F-5F4F-9146-772082E5735D}">
      <dsp:nvSpPr>
        <dsp:cNvPr id="0" name=""/>
        <dsp:cNvSpPr/>
      </dsp:nvSpPr>
      <dsp:spPr>
        <a:xfrm>
          <a:off x="221839" y="358896"/>
          <a:ext cx="1079282" cy="234767"/>
        </a:xfrm>
        <a:prstGeom prst="roundRect">
          <a:avLst>
            <a:gd name="adj" fmla="val 10000"/>
          </a:avLst>
        </a:prstGeom>
        <a:solidFill>
          <a:srgbClr val="FF0000">
            <a:alpha val="90000"/>
          </a:srgbClr>
        </a:solidFill>
        <a:ln w="38100" cap="flat" cmpd="sng" algn="ctr">
          <a:solidFill>
            <a:srgbClr val="E46C0A"/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err="1" smtClean="0"/>
            <a:t>PatientId</a:t>
          </a:r>
          <a:endParaRPr lang="en-US" sz="1000" b="1" kern="1200" dirty="0"/>
        </a:p>
      </dsp:txBody>
      <dsp:txXfrm>
        <a:off x="228715" y="365772"/>
        <a:ext cx="1065530" cy="221015"/>
      </dsp:txXfrm>
    </dsp:sp>
    <dsp:sp modelId="{B95EDFF3-6AF3-4F4C-8ACF-72C8FC0DBE82}">
      <dsp:nvSpPr>
        <dsp:cNvPr id="0" name=""/>
        <dsp:cNvSpPr/>
      </dsp:nvSpPr>
      <dsp:spPr>
        <a:xfrm>
          <a:off x="129553" y="303021"/>
          <a:ext cx="92286" cy="4639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63901"/>
              </a:lnTo>
              <a:lnTo>
                <a:pt x="92286" y="463901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5D39B8-E2C4-EF49-AB3D-F87911D809AC}">
      <dsp:nvSpPr>
        <dsp:cNvPr id="0" name=""/>
        <dsp:cNvSpPr/>
      </dsp:nvSpPr>
      <dsp:spPr>
        <a:xfrm>
          <a:off x="221839" y="649539"/>
          <a:ext cx="1079282" cy="2347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smtClean="0"/>
            <a:t>PtGender</a:t>
          </a:r>
          <a:endParaRPr lang="en-US" sz="1000" kern="1200"/>
        </a:p>
      </dsp:txBody>
      <dsp:txXfrm>
        <a:off x="228715" y="656415"/>
        <a:ext cx="1065530" cy="221015"/>
      </dsp:txXfrm>
    </dsp:sp>
    <dsp:sp modelId="{36C9AAE8-8B5F-FC49-9A72-6DEFC9E37D0F}">
      <dsp:nvSpPr>
        <dsp:cNvPr id="0" name=""/>
        <dsp:cNvSpPr/>
      </dsp:nvSpPr>
      <dsp:spPr>
        <a:xfrm>
          <a:off x="129553" y="303021"/>
          <a:ext cx="92286" cy="7545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54543"/>
              </a:lnTo>
              <a:lnTo>
                <a:pt x="92286" y="754543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3AF421-0006-744A-A5E0-17DAE4188D01}">
      <dsp:nvSpPr>
        <dsp:cNvPr id="0" name=""/>
        <dsp:cNvSpPr/>
      </dsp:nvSpPr>
      <dsp:spPr>
        <a:xfrm>
          <a:off x="221839" y="940181"/>
          <a:ext cx="1079282" cy="2347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err="1" smtClean="0"/>
            <a:t>PtBirthDateText</a:t>
          </a:r>
          <a:endParaRPr lang="en-US" sz="1000" kern="1200" dirty="0"/>
        </a:p>
      </dsp:txBody>
      <dsp:txXfrm>
        <a:off x="228715" y="947057"/>
        <a:ext cx="1065530" cy="221015"/>
      </dsp:txXfrm>
    </dsp:sp>
    <dsp:sp modelId="{6989FFFA-8789-DF46-86A7-EC3D84350DCE}">
      <dsp:nvSpPr>
        <dsp:cNvPr id="0" name=""/>
        <dsp:cNvSpPr/>
      </dsp:nvSpPr>
      <dsp:spPr>
        <a:xfrm>
          <a:off x="129553" y="303021"/>
          <a:ext cx="92286" cy="10371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37138"/>
              </a:lnTo>
              <a:lnTo>
                <a:pt x="92286" y="1037138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6021F4-A19D-AE4D-965E-202AD8EC9868}">
      <dsp:nvSpPr>
        <dsp:cNvPr id="0" name=""/>
        <dsp:cNvSpPr/>
      </dsp:nvSpPr>
      <dsp:spPr>
        <a:xfrm>
          <a:off x="221839" y="1230824"/>
          <a:ext cx="1062411" cy="2186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err="1" smtClean="0"/>
            <a:t>PtDeathDateText</a:t>
          </a:r>
          <a:endParaRPr lang="en-US" sz="1000" kern="1200" dirty="0"/>
        </a:p>
      </dsp:txBody>
      <dsp:txXfrm>
        <a:off x="228244" y="1237229"/>
        <a:ext cx="1049601" cy="205860"/>
      </dsp:txXfrm>
    </dsp:sp>
    <dsp:sp modelId="{D9D565A6-C0F2-2442-8E86-C4283CA8AE3F}">
      <dsp:nvSpPr>
        <dsp:cNvPr id="0" name=""/>
        <dsp:cNvSpPr/>
      </dsp:nvSpPr>
      <dsp:spPr>
        <a:xfrm>
          <a:off x="129553" y="303021"/>
          <a:ext cx="92286" cy="13197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19732"/>
              </a:lnTo>
              <a:lnTo>
                <a:pt x="92286" y="1319732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080D2A-C723-D543-A903-B8D9039A1FFB}">
      <dsp:nvSpPr>
        <dsp:cNvPr id="0" name=""/>
        <dsp:cNvSpPr/>
      </dsp:nvSpPr>
      <dsp:spPr>
        <a:xfrm>
          <a:off x="221839" y="1505370"/>
          <a:ext cx="1079282" cy="2347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smtClean="0"/>
            <a:t>PtDeathType</a:t>
          </a:r>
          <a:endParaRPr lang="en-US" sz="1000" kern="1200"/>
        </a:p>
      </dsp:txBody>
      <dsp:txXfrm>
        <a:off x="228715" y="1512246"/>
        <a:ext cx="1065530" cy="221015"/>
      </dsp:txXfrm>
    </dsp:sp>
    <dsp:sp modelId="{70EC64ED-D61F-8542-9D71-5E65E548BF73}">
      <dsp:nvSpPr>
        <dsp:cNvPr id="0" name=""/>
        <dsp:cNvSpPr/>
      </dsp:nvSpPr>
      <dsp:spPr>
        <a:xfrm>
          <a:off x="129553" y="303021"/>
          <a:ext cx="92286" cy="16103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10374"/>
              </a:lnTo>
              <a:lnTo>
                <a:pt x="92286" y="1610374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2F6B16-2F28-A74C-82B5-A8A4F351371D}">
      <dsp:nvSpPr>
        <dsp:cNvPr id="0" name=""/>
        <dsp:cNvSpPr/>
      </dsp:nvSpPr>
      <dsp:spPr>
        <a:xfrm>
          <a:off x="221839" y="1796012"/>
          <a:ext cx="1079282" cy="2347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err="1" smtClean="0"/>
            <a:t>PtRace</a:t>
          </a:r>
          <a:endParaRPr lang="en-US" sz="1000" kern="1200" dirty="0"/>
        </a:p>
      </dsp:txBody>
      <dsp:txXfrm>
        <a:off x="228715" y="1802888"/>
        <a:ext cx="1065530" cy="22101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879B03-25E6-F64D-ADA9-8FA0DA03F9FB}">
      <dsp:nvSpPr>
        <dsp:cNvPr id="0" name=""/>
        <dsp:cNvSpPr/>
      </dsp:nvSpPr>
      <dsp:spPr>
        <a:xfrm>
          <a:off x="248648" y="8416"/>
          <a:ext cx="1269371" cy="28934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err="1" smtClean="0"/>
            <a:t>AbsentEvents</a:t>
          </a:r>
          <a:endParaRPr lang="en-US" sz="1500" kern="1200" dirty="0"/>
        </a:p>
      </dsp:txBody>
      <dsp:txXfrm>
        <a:off x="257123" y="16891"/>
        <a:ext cx="1252421" cy="272397"/>
      </dsp:txXfrm>
    </dsp:sp>
    <dsp:sp modelId="{9BD4FAB1-808B-FF4C-B5F7-A1DE62612EF5}">
      <dsp:nvSpPr>
        <dsp:cNvPr id="0" name=""/>
        <dsp:cNvSpPr/>
      </dsp:nvSpPr>
      <dsp:spPr>
        <a:xfrm>
          <a:off x="329866" y="297764"/>
          <a:ext cx="91440" cy="21615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16150"/>
              </a:lnTo>
              <a:lnTo>
                <a:pt x="98935" y="216150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9B4083-E4E9-9744-BBAC-34419D6EBAC3}">
      <dsp:nvSpPr>
        <dsp:cNvPr id="0" name=""/>
        <dsp:cNvSpPr/>
      </dsp:nvSpPr>
      <dsp:spPr>
        <a:xfrm>
          <a:off x="428801" y="377699"/>
          <a:ext cx="909055" cy="272431"/>
        </a:xfrm>
        <a:prstGeom prst="roundRect">
          <a:avLst>
            <a:gd name="adj" fmla="val 10000"/>
          </a:avLst>
        </a:prstGeom>
        <a:solidFill>
          <a:srgbClr val="F2F2F2">
            <a:alpha val="90000"/>
          </a:srgbClr>
        </a:solidFill>
        <a:ln w="38100" cap="flat" cmpd="sng" algn="ctr">
          <a:solidFill>
            <a:srgbClr val="E46C0A"/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err="1" smtClean="0"/>
            <a:t>AbsentEventId</a:t>
          </a:r>
          <a:endParaRPr lang="en-US" sz="1000" kern="1200" dirty="0"/>
        </a:p>
      </dsp:txBody>
      <dsp:txXfrm>
        <a:off x="436780" y="385678"/>
        <a:ext cx="893097" cy="256473"/>
      </dsp:txXfrm>
    </dsp:sp>
    <dsp:sp modelId="{EFB1895D-7AAD-E64D-82F3-BE33339DDF3A}">
      <dsp:nvSpPr>
        <dsp:cNvPr id="0" name=""/>
        <dsp:cNvSpPr/>
      </dsp:nvSpPr>
      <dsp:spPr>
        <a:xfrm>
          <a:off x="329866" y="297764"/>
          <a:ext cx="91440" cy="57626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76268"/>
              </a:lnTo>
              <a:lnTo>
                <a:pt x="98935" y="576268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C0CFD2-E375-5143-850F-49E3C6C73538}">
      <dsp:nvSpPr>
        <dsp:cNvPr id="0" name=""/>
        <dsp:cNvSpPr/>
      </dsp:nvSpPr>
      <dsp:spPr>
        <a:xfrm>
          <a:off x="428801" y="737817"/>
          <a:ext cx="909055" cy="2724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err="1" smtClean="0"/>
            <a:t>AbsentDateText</a:t>
          </a:r>
          <a:endParaRPr lang="en-US" sz="1000" kern="1200" dirty="0" smtClean="0"/>
        </a:p>
      </dsp:txBody>
      <dsp:txXfrm>
        <a:off x="436780" y="745796"/>
        <a:ext cx="893097" cy="256473"/>
      </dsp:txXfrm>
    </dsp:sp>
    <dsp:sp modelId="{4E8CCC85-CCCE-9C4B-AA00-59B3527C6C3E}">
      <dsp:nvSpPr>
        <dsp:cNvPr id="0" name=""/>
        <dsp:cNvSpPr/>
      </dsp:nvSpPr>
      <dsp:spPr>
        <a:xfrm>
          <a:off x="329866" y="297764"/>
          <a:ext cx="91440" cy="93638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936386"/>
              </a:lnTo>
              <a:lnTo>
                <a:pt x="98935" y="936386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2C9121-7572-B547-B5BD-EE61A5E15953}">
      <dsp:nvSpPr>
        <dsp:cNvPr id="0" name=""/>
        <dsp:cNvSpPr/>
      </dsp:nvSpPr>
      <dsp:spPr>
        <a:xfrm>
          <a:off x="428801" y="1097935"/>
          <a:ext cx="909055" cy="2724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err="1" smtClean="0"/>
            <a:t>TableName</a:t>
          </a:r>
          <a:endParaRPr lang="en-US" sz="1000" kern="1200" dirty="0" smtClean="0"/>
        </a:p>
      </dsp:txBody>
      <dsp:txXfrm>
        <a:off x="436780" y="1105914"/>
        <a:ext cx="893097" cy="256473"/>
      </dsp:txXfrm>
    </dsp:sp>
    <dsp:sp modelId="{B3ECC44B-A744-174D-A7EC-146DB1B39825}">
      <dsp:nvSpPr>
        <dsp:cNvPr id="0" name=""/>
        <dsp:cNvSpPr/>
      </dsp:nvSpPr>
      <dsp:spPr>
        <a:xfrm>
          <a:off x="329866" y="297764"/>
          <a:ext cx="91440" cy="129650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96504"/>
              </a:lnTo>
              <a:lnTo>
                <a:pt x="98935" y="1296504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02539A-AE60-1B49-A770-EF3F586F51B2}">
      <dsp:nvSpPr>
        <dsp:cNvPr id="0" name=""/>
        <dsp:cNvSpPr/>
      </dsp:nvSpPr>
      <dsp:spPr>
        <a:xfrm>
          <a:off x="428801" y="1458054"/>
          <a:ext cx="909055" cy="2724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err="1" smtClean="0"/>
            <a:t>FieldName</a:t>
          </a:r>
          <a:endParaRPr lang="en-US" sz="1000" kern="1200" dirty="0" smtClean="0"/>
        </a:p>
      </dsp:txBody>
      <dsp:txXfrm>
        <a:off x="436780" y="1466033"/>
        <a:ext cx="893097" cy="256473"/>
      </dsp:txXfrm>
    </dsp:sp>
    <dsp:sp modelId="{A69DFF91-7F96-E64C-9824-820D71719154}">
      <dsp:nvSpPr>
        <dsp:cNvPr id="0" name=""/>
        <dsp:cNvSpPr/>
      </dsp:nvSpPr>
      <dsp:spPr>
        <a:xfrm>
          <a:off x="375586" y="297764"/>
          <a:ext cx="1006633" cy="4156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5651"/>
              </a:lnTo>
              <a:lnTo>
                <a:pt x="1006633" y="415651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BD3EDE-D19E-8B4B-B02D-6DD3DDB19321}">
      <dsp:nvSpPr>
        <dsp:cNvPr id="0" name=""/>
        <dsp:cNvSpPr/>
      </dsp:nvSpPr>
      <dsp:spPr>
        <a:xfrm>
          <a:off x="1382219" y="577200"/>
          <a:ext cx="909055" cy="2724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err="1" smtClean="0"/>
            <a:t>FieldValue</a:t>
          </a:r>
          <a:endParaRPr lang="en-US" sz="1000" kern="1200" dirty="0" smtClean="0"/>
        </a:p>
      </dsp:txBody>
      <dsp:txXfrm>
        <a:off x="1390198" y="585179"/>
        <a:ext cx="893097" cy="256473"/>
      </dsp:txXfrm>
    </dsp:sp>
    <dsp:sp modelId="{06A6FEEC-44FE-284F-A02B-5D07493229D0}">
      <dsp:nvSpPr>
        <dsp:cNvPr id="0" name=""/>
        <dsp:cNvSpPr/>
      </dsp:nvSpPr>
      <dsp:spPr>
        <a:xfrm>
          <a:off x="375586" y="297764"/>
          <a:ext cx="1006633" cy="7757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75769"/>
              </a:lnTo>
              <a:lnTo>
                <a:pt x="1006633" y="775769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6D8FA8-71D3-8C41-B6CD-467514CD5273}">
      <dsp:nvSpPr>
        <dsp:cNvPr id="0" name=""/>
        <dsp:cNvSpPr/>
      </dsp:nvSpPr>
      <dsp:spPr>
        <a:xfrm>
          <a:off x="1382219" y="937318"/>
          <a:ext cx="909055" cy="2724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err="1" smtClean="0"/>
            <a:t>AbsentReason</a:t>
          </a:r>
          <a:endParaRPr lang="en-US" sz="1000" kern="1200" dirty="0" smtClean="0"/>
        </a:p>
      </dsp:txBody>
      <dsp:txXfrm>
        <a:off x="1390198" y="945297"/>
        <a:ext cx="893097" cy="256473"/>
      </dsp:txXfrm>
    </dsp:sp>
    <dsp:sp modelId="{7F1539E5-509F-524D-A98C-7B46464B5112}">
      <dsp:nvSpPr>
        <dsp:cNvPr id="0" name=""/>
        <dsp:cNvSpPr/>
      </dsp:nvSpPr>
      <dsp:spPr>
        <a:xfrm>
          <a:off x="375586" y="297764"/>
          <a:ext cx="1006633" cy="11358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35887"/>
              </a:lnTo>
              <a:lnTo>
                <a:pt x="1006633" y="1135887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3635BE-31B5-A24A-88CC-2A60783029DB}">
      <dsp:nvSpPr>
        <dsp:cNvPr id="0" name=""/>
        <dsp:cNvSpPr/>
      </dsp:nvSpPr>
      <dsp:spPr>
        <a:xfrm>
          <a:off x="1382219" y="1297436"/>
          <a:ext cx="909055" cy="2724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err="1" smtClean="0"/>
            <a:t>AbsentQuality</a:t>
          </a:r>
          <a:endParaRPr lang="en-US" sz="1000" kern="1200" dirty="0" smtClean="0"/>
        </a:p>
      </dsp:txBody>
      <dsp:txXfrm>
        <a:off x="1390198" y="1305415"/>
        <a:ext cx="893097" cy="25647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F0416B-F24B-6741-B6F9-87797A6117FC}">
      <dsp:nvSpPr>
        <dsp:cNvPr id="0" name=""/>
        <dsp:cNvSpPr/>
      </dsp:nvSpPr>
      <dsp:spPr>
        <a:xfrm>
          <a:off x="314850" y="34076"/>
          <a:ext cx="1529843" cy="24887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err="1" smtClean="0"/>
            <a:t>RadiationTherapy</a:t>
          </a:r>
          <a:endParaRPr lang="en-US" sz="1500" kern="1200" dirty="0"/>
        </a:p>
      </dsp:txBody>
      <dsp:txXfrm>
        <a:off x="322139" y="41365"/>
        <a:ext cx="1515265" cy="234297"/>
      </dsp:txXfrm>
    </dsp:sp>
    <dsp:sp modelId="{50A170B8-0396-CA4B-9E54-F5148228BB6E}">
      <dsp:nvSpPr>
        <dsp:cNvPr id="0" name=""/>
        <dsp:cNvSpPr/>
      </dsp:nvSpPr>
      <dsp:spPr>
        <a:xfrm>
          <a:off x="422114" y="282952"/>
          <a:ext cx="91440" cy="14754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47543"/>
              </a:lnTo>
              <a:lnTo>
                <a:pt x="133034" y="147543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329B95-0FEC-334E-81DF-22C85AA2B152}">
      <dsp:nvSpPr>
        <dsp:cNvPr id="0" name=""/>
        <dsp:cNvSpPr/>
      </dsp:nvSpPr>
      <dsp:spPr>
        <a:xfrm>
          <a:off x="555149" y="325427"/>
          <a:ext cx="1096376" cy="21013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rgbClr val="E46C0A"/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err="1" smtClean="0"/>
            <a:t>RadiationTherapyId</a:t>
          </a:r>
          <a:endParaRPr lang="en-US" sz="1000" kern="1200" dirty="0"/>
        </a:p>
      </dsp:txBody>
      <dsp:txXfrm>
        <a:off x="561304" y="331582"/>
        <a:ext cx="1084066" cy="197825"/>
      </dsp:txXfrm>
    </dsp:sp>
    <dsp:sp modelId="{08219D38-1FB8-FB40-B1A8-09D9CCE886B3}">
      <dsp:nvSpPr>
        <dsp:cNvPr id="0" name=""/>
        <dsp:cNvSpPr/>
      </dsp:nvSpPr>
      <dsp:spPr>
        <a:xfrm>
          <a:off x="422114" y="282952"/>
          <a:ext cx="91440" cy="41997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19970"/>
              </a:lnTo>
              <a:lnTo>
                <a:pt x="133034" y="419970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82B760-F634-E14A-B702-6AD686F29E45}">
      <dsp:nvSpPr>
        <dsp:cNvPr id="0" name=""/>
        <dsp:cNvSpPr/>
      </dsp:nvSpPr>
      <dsp:spPr>
        <a:xfrm>
          <a:off x="555149" y="597855"/>
          <a:ext cx="1096376" cy="21013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err="1" smtClean="0"/>
            <a:t>RadTxPending</a:t>
          </a:r>
          <a:endParaRPr lang="en-US" sz="1000" kern="1200" dirty="0"/>
        </a:p>
      </dsp:txBody>
      <dsp:txXfrm>
        <a:off x="561304" y="604010"/>
        <a:ext cx="1084066" cy="197825"/>
      </dsp:txXfrm>
    </dsp:sp>
    <dsp:sp modelId="{7D9B48C3-119C-E546-AFB7-DBBF5DCC7C0D}">
      <dsp:nvSpPr>
        <dsp:cNvPr id="0" name=""/>
        <dsp:cNvSpPr/>
      </dsp:nvSpPr>
      <dsp:spPr>
        <a:xfrm>
          <a:off x="422114" y="282952"/>
          <a:ext cx="91440" cy="69239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92397"/>
              </a:lnTo>
              <a:lnTo>
                <a:pt x="133034" y="692397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1282A3-94C2-604E-86AF-CE671F469461}">
      <dsp:nvSpPr>
        <dsp:cNvPr id="0" name=""/>
        <dsp:cNvSpPr/>
      </dsp:nvSpPr>
      <dsp:spPr>
        <a:xfrm>
          <a:off x="555149" y="870282"/>
          <a:ext cx="1096376" cy="21013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err="1" smtClean="0"/>
            <a:t>RadTxDateText</a:t>
          </a:r>
          <a:endParaRPr lang="en-US" sz="1000" kern="1200" dirty="0"/>
        </a:p>
      </dsp:txBody>
      <dsp:txXfrm>
        <a:off x="561304" y="876437"/>
        <a:ext cx="1084066" cy="197825"/>
      </dsp:txXfrm>
    </dsp:sp>
    <dsp:sp modelId="{05B8BF2B-BC68-2249-9B6D-711ABD530F71}">
      <dsp:nvSpPr>
        <dsp:cNvPr id="0" name=""/>
        <dsp:cNvSpPr/>
      </dsp:nvSpPr>
      <dsp:spPr>
        <a:xfrm>
          <a:off x="422114" y="282952"/>
          <a:ext cx="91440" cy="96482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964825"/>
              </a:lnTo>
              <a:lnTo>
                <a:pt x="133034" y="964825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75929D-1911-A247-AAD7-F4E98CE8FC37}">
      <dsp:nvSpPr>
        <dsp:cNvPr id="0" name=""/>
        <dsp:cNvSpPr/>
      </dsp:nvSpPr>
      <dsp:spPr>
        <a:xfrm>
          <a:off x="555149" y="1142709"/>
          <a:ext cx="1096376" cy="21013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err="1" smtClean="0"/>
            <a:t>RadTxType</a:t>
          </a:r>
          <a:endParaRPr lang="en-US" sz="1000" kern="1200" dirty="0"/>
        </a:p>
      </dsp:txBody>
      <dsp:txXfrm>
        <a:off x="561304" y="1148864"/>
        <a:ext cx="1084066" cy="197825"/>
      </dsp:txXfrm>
    </dsp:sp>
    <dsp:sp modelId="{BFAC98DD-CB2E-EC4A-8EC3-A00C3EB6F412}">
      <dsp:nvSpPr>
        <dsp:cNvPr id="0" name=""/>
        <dsp:cNvSpPr/>
      </dsp:nvSpPr>
      <dsp:spPr>
        <a:xfrm>
          <a:off x="422114" y="282952"/>
          <a:ext cx="91440" cy="123725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37252"/>
              </a:lnTo>
              <a:lnTo>
                <a:pt x="133034" y="1237252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788E70-8085-FB46-AA06-2255F245EC74}">
      <dsp:nvSpPr>
        <dsp:cNvPr id="0" name=""/>
        <dsp:cNvSpPr/>
      </dsp:nvSpPr>
      <dsp:spPr>
        <a:xfrm>
          <a:off x="555149" y="1415137"/>
          <a:ext cx="1096376" cy="21013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err="1" smtClean="0"/>
            <a:t>RadTxDisease</a:t>
          </a:r>
          <a:endParaRPr lang="en-US" sz="1000" kern="1200" dirty="0"/>
        </a:p>
      </dsp:txBody>
      <dsp:txXfrm>
        <a:off x="561304" y="1421292"/>
        <a:ext cx="1084066" cy="197825"/>
      </dsp:txXfrm>
    </dsp:sp>
    <dsp:sp modelId="{6DE99753-BB3A-484D-B70F-8CB37CA86D78}">
      <dsp:nvSpPr>
        <dsp:cNvPr id="0" name=""/>
        <dsp:cNvSpPr/>
      </dsp:nvSpPr>
      <dsp:spPr>
        <a:xfrm>
          <a:off x="422114" y="282952"/>
          <a:ext cx="91440" cy="150967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509679"/>
              </a:lnTo>
              <a:lnTo>
                <a:pt x="133034" y="1509679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843F29-741E-4940-998A-E70CDF3B9297}">
      <dsp:nvSpPr>
        <dsp:cNvPr id="0" name=""/>
        <dsp:cNvSpPr/>
      </dsp:nvSpPr>
      <dsp:spPr>
        <a:xfrm>
          <a:off x="555149" y="1687564"/>
          <a:ext cx="1096376" cy="21013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err="1" smtClean="0"/>
            <a:t>RadTxIndication</a:t>
          </a:r>
          <a:endParaRPr lang="en-US" sz="1000" kern="1200" dirty="0"/>
        </a:p>
      </dsp:txBody>
      <dsp:txXfrm>
        <a:off x="561304" y="1693719"/>
        <a:ext cx="1084066" cy="197825"/>
      </dsp:txXfrm>
    </dsp:sp>
    <dsp:sp modelId="{E0BE3599-BE45-B44C-9164-8B525FD57F08}">
      <dsp:nvSpPr>
        <dsp:cNvPr id="0" name=""/>
        <dsp:cNvSpPr/>
      </dsp:nvSpPr>
      <dsp:spPr>
        <a:xfrm>
          <a:off x="422114" y="282952"/>
          <a:ext cx="91440" cy="178210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782107"/>
              </a:lnTo>
              <a:lnTo>
                <a:pt x="133034" y="1782107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D89F3E-FC17-7745-840E-609B4C4D2390}">
      <dsp:nvSpPr>
        <dsp:cNvPr id="0" name=""/>
        <dsp:cNvSpPr/>
      </dsp:nvSpPr>
      <dsp:spPr>
        <a:xfrm>
          <a:off x="555149" y="1959991"/>
          <a:ext cx="1096376" cy="21013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err="1" smtClean="0"/>
            <a:t>RadTxIntent</a:t>
          </a:r>
          <a:endParaRPr lang="en-US" sz="1000" kern="1200" dirty="0"/>
        </a:p>
      </dsp:txBody>
      <dsp:txXfrm>
        <a:off x="561304" y="1966146"/>
        <a:ext cx="1084066" cy="197825"/>
      </dsp:txXfrm>
    </dsp:sp>
    <dsp:sp modelId="{399A50AD-D409-2542-B046-7CC162DEEF45}">
      <dsp:nvSpPr>
        <dsp:cNvPr id="0" name=""/>
        <dsp:cNvSpPr/>
      </dsp:nvSpPr>
      <dsp:spPr>
        <a:xfrm>
          <a:off x="467834" y="282952"/>
          <a:ext cx="1266646" cy="2764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6475"/>
              </a:lnTo>
              <a:lnTo>
                <a:pt x="1266646" y="276475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9E1365-6932-324B-A0A5-39CCE9118460}">
      <dsp:nvSpPr>
        <dsp:cNvPr id="0" name=""/>
        <dsp:cNvSpPr/>
      </dsp:nvSpPr>
      <dsp:spPr>
        <a:xfrm>
          <a:off x="1734481" y="454359"/>
          <a:ext cx="1096376" cy="21013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err="1" smtClean="0"/>
            <a:t>RadTxTarget</a:t>
          </a:r>
          <a:endParaRPr lang="en-US" sz="1000" kern="1200" dirty="0"/>
        </a:p>
      </dsp:txBody>
      <dsp:txXfrm>
        <a:off x="1740636" y="460514"/>
        <a:ext cx="1084066" cy="197825"/>
      </dsp:txXfrm>
    </dsp:sp>
    <dsp:sp modelId="{0B0BA70A-F012-6D41-A0AA-5997B3FF793C}">
      <dsp:nvSpPr>
        <dsp:cNvPr id="0" name=""/>
        <dsp:cNvSpPr/>
      </dsp:nvSpPr>
      <dsp:spPr>
        <a:xfrm>
          <a:off x="467834" y="282952"/>
          <a:ext cx="1266646" cy="5489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8902"/>
              </a:lnTo>
              <a:lnTo>
                <a:pt x="1266646" y="548902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DDEAAD-7692-5347-9D52-84125F874D2C}">
      <dsp:nvSpPr>
        <dsp:cNvPr id="0" name=""/>
        <dsp:cNvSpPr/>
      </dsp:nvSpPr>
      <dsp:spPr>
        <a:xfrm>
          <a:off x="1734481" y="726787"/>
          <a:ext cx="1096376" cy="21013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err="1" smtClean="0"/>
            <a:t>RadTxStopDateText</a:t>
          </a:r>
          <a:endParaRPr lang="en-US" sz="1000" kern="1200" dirty="0"/>
        </a:p>
      </dsp:txBody>
      <dsp:txXfrm>
        <a:off x="1740636" y="732942"/>
        <a:ext cx="1084066" cy="197825"/>
      </dsp:txXfrm>
    </dsp:sp>
    <dsp:sp modelId="{02112972-6764-B942-B0A8-A1E52D0470A6}">
      <dsp:nvSpPr>
        <dsp:cNvPr id="0" name=""/>
        <dsp:cNvSpPr/>
      </dsp:nvSpPr>
      <dsp:spPr>
        <a:xfrm>
          <a:off x="467834" y="282952"/>
          <a:ext cx="1266646" cy="8213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21329"/>
              </a:lnTo>
              <a:lnTo>
                <a:pt x="1266646" y="821329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30B1DD-0DC9-7946-B803-04D962B2DA54}">
      <dsp:nvSpPr>
        <dsp:cNvPr id="0" name=""/>
        <dsp:cNvSpPr/>
      </dsp:nvSpPr>
      <dsp:spPr>
        <a:xfrm>
          <a:off x="1734481" y="999214"/>
          <a:ext cx="1096376" cy="21013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err="1" smtClean="0"/>
            <a:t>RadTxisotope</a:t>
          </a:r>
          <a:endParaRPr lang="en-US" sz="1000" kern="1200" dirty="0"/>
        </a:p>
      </dsp:txBody>
      <dsp:txXfrm>
        <a:off x="1740636" y="1005369"/>
        <a:ext cx="1084066" cy="197825"/>
      </dsp:txXfrm>
    </dsp:sp>
    <dsp:sp modelId="{A00F135D-F586-F040-8B6F-DB5F51480C1B}">
      <dsp:nvSpPr>
        <dsp:cNvPr id="0" name=""/>
        <dsp:cNvSpPr/>
      </dsp:nvSpPr>
      <dsp:spPr>
        <a:xfrm>
          <a:off x="467834" y="282952"/>
          <a:ext cx="1266646" cy="10937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93756"/>
              </a:lnTo>
              <a:lnTo>
                <a:pt x="1266646" y="1093756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B20C7C-83AD-6D40-89DE-F29A6852F5FC}">
      <dsp:nvSpPr>
        <dsp:cNvPr id="0" name=""/>
        <dsp:cNvSpPr/>
      </dsp:nvSpPr>
      <dsp:spPr>
        <a:xfrm>
          <a:off x="1734481" y="1271641"/>
          <a:ext cx="1096376" cy="21013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err="1" smtClean="0"/>
            <a:t>RadTxTotalDose</a:t>
          </a:r>
          <a:endParaRPr lang="en-US" sz="1000" kern="1200" dirty="0"/>
        </a:p>
      </dsp:txBody>
      <dsp:txXfrm>
        <a:off x="1740636" y="1277796"/>
        <a:ext cx="1084066" cy="197825"/>
      </dsp:txXfrm>
    </dsp:sp>
    <dsp:sp modelId="{92D9B96D-6361-8948-ABBB-E32B0CD75846}">
      <dsp:nvSpPr>
        <dsp:cNvPr id="0" name=""/>
        <dsp:cNvSpPr/>
      </dsp:nvSpPr>
      <dsp:spPr>
        <a:xfrm>
          <a:off x="467834" y="282952"/>
          <a:ext cx="1266646" cy="13661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66184"/>
              </a:lnTo>
              <a:lnTo>
                <a:pt x="1266646" y="1366184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30F07C-DCC4-BA43-9CA7-EC8002D7F926}">
      <dsp:nvSpPr>
        <dsp:cNvPr id="0" name=""/>
        <dsp:cNvSpPr/>
      </dsp:nvSpPr>
      <dsp:spPr>
        <a:xfrm>
          <a:off x="1734481" y="1544068"/>
          <a:ext cx="1096376" cy="21013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err="1" smtClean="0"/>
            <a:t>RadTxUnits</a:t>
          </a:r>
          <a:endParaRPr lang="en-US" sz="1000" kern="1200" dirty="0"/>
        </a:p>
      </dsp:txBody>
      <dsp:txXfrm>
        <a:off x="1740636" y="1550223"/>
        <a:ext cx="1084066" cy="197825"/>
      </dsp:txXfrm>
    </dsp:sp>
    <dsp:sp modelId="{598F559F-2031-7049-B05C-3DA1EA38CAEF}">
      <dsp:nvSpPr>
        <dsp:cNvPr id="0" name=""/>
        <dsp:cNvSpPr/>
      </dsp:nvSpPr>
      <dsp:spPr>
        <a:xfrm>
          <a:off x="467834" y="282952"/>
          <a:ext cx="1266646" cy="16386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38611"/>
              </a:lnTo>
              <a:lnTo>
                <a:pt x="1266646" y="1638611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54ADF6-58EC-8B41-81E3-949E883EB744}">
      <dsp:nvSpPr>
        <dsp:cNvPr id="0" name=""/>
        <dsp:cNvSpPr/>
      </dsp:nvSpPr>
      <dsp:spPr>
        <a:xfrm>
          <a:off x="1734481" y="1816496"/>
          <a:ext cx="1096376" cy="21013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err="1" smtClean="0"/>
            <a:t>RadTxNumFractions</a:t>
          </a:r>
          <a:endParaRPr lang="en-US" sz="1000" kern="1200" dirty="0"/>
        </a:p>
      </dsp:txBody>
      <dsp:txXfrm>
        <a:off x="1740636" y="1822651"/>
        <a:ext cx="1084066" cy="197825"/>
      </dsp:txXfrm>
    </dsp:sp>
    <dsp:sp modelId="{689FF3C2-C210-7E46-9885-CDFFD70CC808}">
      <dsp:nvSpPr>
        <dsp:cNvPr id="0" name=""/>
        <dsp:cNvSpPr/>
      </dsp:nvSpPr>
      <dsp:spPr>
        <a:xfrm>
          <a:off x="467834" y="282952"/>
          <a:ext cx="1266646" cy="19110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11038"/>
              </a:lnTo>
              <a:lnTo>
                <a:pt x="1266646" y="1911038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1EF804-DC12-8241-8BCB-D4B85769B749}">
      <dsp:nvSpPr>
        <dsp:cNvPr id="0" name=""/>
        <dsp:cNvSpPr/>
      </dsp:nvSpPr>
      <dsp:spPr>
        <a:xfrm>
          <a:off x="1734481" y="2088923"/>
          <a:ext cx="1096376" cy="21013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err="1" smtClean="0"/>
            <a:t>RadTxQuality</a:t>
          </a:r>
          <a:endParaRPr lang="en-US" sz="1000" kern="1200" dirty="0"/>
        </a:p>
      </dsp:txBody>
      <dsp:txXfrm>
        <a:off x="1740636" y="2095078"/>
        <a:ext cx="1084066" cy="19782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6D4BD9-CCBE-6C45-BC69-2FFD35456FCB}">
      <dsp:nvSpPr>
        <dsp:cNvPr id="0" name=""/>
        <dsp:cNvSpPr/>
      </dsp:nvSpPr>
      <dsp:spPr>
        <a:xfrm>
          <a:off x="359167" y="1042"/>
          <a:ext cx="907212" cy="3171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Status</a:t>
          </a:r>
          <a:endParaRPr lang="en-US" sz="1800" kern="1200" dirty="0"/>
        </a:p>
      </dsp:txBody>
      <dsp:txXfrm>
        <a:off x="368455" y="10330"/>
        <a:ext cx="888636" cy="298552"/>
      </dsp:txXfrm>
    </dsp:sp>
    <dsp:sp modelId="{626A7387-3223-654E-90DC-74152E6248DD}">
      <dsp:nvSpPr>
        <dsp:cNvPr id="0" name=""/>
        <dsp:cNvSpPr/>
      </dsp:nvSpPr>
      <dsp:spPr>
        <a:xfrm>
          <a:off x="449889" y="318170"/>
          <a:ext cx="151935" cy="2087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8757"/>
              </a:lnTo>
              <a:lnTo>
                <a:pt x="151935" y="208757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9DB421-5D66-D544-9755-AFBA815B1FA4}">
      <dsp:nvSpPr>
        <dsp:cNvPr id="0" name=""/>
        <dsp:cNvSpPr/>
      </dsp:nvSpPr>
      <dsp:spPr>
        <a:xfrm>
          <a:off x="601824" y="394334"/>
          <a:ext cx="1075325" cy="265186"/>
        </a:xfrm>
        <a:prstGeom prst="roundRect">
          <a:avLst>
            <a:gd name="adj" fmla="val 10000"/>
          </a:avLst>
        </a:prstGeom>
        <a:solidFill>
          <a:schemeClr val="tx1">
            <a:lumMod val="95000"/>
            <a:alpha val="90000"/>
          </a:schemeClr>
        </a:solidFill>
        <a:ln w="38100" cap="flat" cmpd="sng" algn="ctr">
          <a:solidFill>
            <a:srgbClr val="E46C0A"/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err="1" smtClean="0"/>
            <a:t>StatusId</a:t>
          </a:r>
          <a:endParaRPr lang="en-US" sz="1200" kern="1200" dirty="0"/>
        </a:p>
      </dsp:txBody>
      <dsp:txXfrm>
        <a:off x="609591" y="402101"/>
        <a:ext cx="1059791" cy="249652"/>
      </dsp:txXfrm>
    </dsp:sp>
    <dsp:sp modelId="{49F6F418-5C74-2F4C-81A2-D9FF0CB72B26}">
      <dsp:nvSpPr>
        <dsp:cNvPr id="0" name=""/>
        <dsp:cNvSpPr/>
      </dsp:nvSpPr>
      <dsp:spPr>
        <a:xfrm>
          <a:off x="449889" y="318170"/>
          <a:ext cx="154113" cy="5501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50114"/>
              </a:lnTo>
              <a:lnTo>
                <a:pt x="154113" y="550114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9F3837-30DD-2643-9D98-82F67B8740C7}">
      <dsp:nvSpPr>
        <dsp:cNvPr id="0" name=""/>
        <dsp:cNvSpPr/>
      </dsp:nvSpPr>
      <dsp:spPr>
        <a:xfrm>
          <a:off x="604002" y="735692"/>
          <a:ext cx="1075325" cy="265186"/>
        </a:xfrm>
        <a:prstGeom prst="roundRect">
          <a:avLst>
            <a:gd name="adj" fmla="val 10000"/>
          </a:avLst>
        </a:prstGeom>
        <a:solidFill>
          <a:srgbClr val="F2F2F2">
            <a:alpha val="90000"/>
          </a:srgb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err="1" smtClean="0"/>
            <a:t>StatusDateText</a:t>
          </a:r>
          <a:endParaRPr lang="en-US" sz="1200" kern="1200" dirty="0"/>
        </a:p>
      </dsp:txBody>
      <dsp:txXfrm>
        <a:off x="611769" y="743459"/>
        <a:ext cx="1059791" cy="249652"/>
      </dsp:txXfrm>
    </dsp:sp>
    <dsp:sp modelId="{6AA0F699-A232-2345-AC84-5CFA1C3DEBE7}">
      <dsp:nvSpPr>
        <dsp:cNvPr id="0" name=""/>
        <dsp:cNvSpPr/>
      </dsp:nvSpPr>
      <dsp:spPr>
        <a:xfrm>
          <a:off x="449889" y="318170"/>
          <a:ext cx="151935" cy="8690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69078"/>
              </a:lnTo>
              <a:lnTo>
                <a:pt x="151935" y="869078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5665F7-3E03-804E-B5E5-EA15FF1719F9}">
      <dsp:nvSpPr>
        <dsp:cNvPr id="0" name=""/>
        <dsp:cNvSpPr/>
      </dsp:nvSpPr>
      <dsp:spPr>
        <a:xfrm>
          <a:off x="601824" y="1054655"/>
          <a:ext cx="1075325" cy="26518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err="1" smtClean="0"/>
            <a:t>StatusDisease</a:t>
          </a:r>
          <a:endParaRPr lang="en-US" sz="1200" kern="1200" dirty="0"/>
        </a:p>
      </dsp:txBody>
      <dsp:txXfrm>
        <a:off x="609591" y="1062422"/>
        <a:ext cx="1059791" cy="249652"/>
      </dsp:txXfrm>
    </dsp:sp>
    <dsp:sp modelId="{C9A7B200-A372-AF4D-ADCA-3B4FA8112EC3}">
      <dsp:nvSpPr>
        <dsp:cNvPr id="0" name=""/>
        <dsp:cNvSpPr/>
      </dsp:nvSpPr>
      <dsp:spPr>
        <a:xfrm>
          <a:off x="449889" y="318170"/>
          <a:ext cx="151935" cy="11880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88049"/>
              </a:lnTo>
              <a:lnTo>
                <a:pt x="151935" y="1188049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91D325-E378-AE44-8E77-942674653FCB}">
      <dsp:nvSpPr>
        <dsp:cNvPr id="0" name=""/>
        <dsp:cNvSpPr/>
      </dsp:nvSpPr>
      <dsp:spPr>
        <a:xfrm>
          <a:off x="601824" y="1373626"/>
          <a:ext cx="1075325" cy="26518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Status</a:t>
          </a:r>
          <a:endParaRPr lang="en-US" sz="1200" kern="1200" dirty="0"/>
        </a:p>
      </dsp:txBody>
      <dsp:txXfrm>
        <a:off x="609591" y="1381393"/>
        <a:ext cx="1059791" cy="249652"/>
      </dsp:txXfrm>
    </dsp:sp>
    <dsp:sp modelId="{FAD105E9-7B1E-064B-AF57-CCCBB6ED9974}">
      <dsp:nvSpPr>
        <dsp:cNvPr id="0" name=""/>
        <dsp:cNvSpPr/>
      </dsp:nvSpPr>
      <dsp:spPr>
        <a:xfrm>
          <a:off x="449889" y="318170"/>
          <a:ext cx="162033" cy="14971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97135"/>
              </a:lnTo>
              <a:lnTo>
                <a:pt x="162033" y="1497135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891666-384C-DF4B-BF47-97010AEBB2EC}">
      <dsp:nvSpPr>
        <dsp:cNvPr id="0" name=""/>
        <dsp:cNvSpPr/>
      </dsp:nvSpPr>
      <dsp:spPr>
        <a:xfrm>
          <a:off x="611922" y="1682713"/>
          <a:ext cx="1075325" cy="26518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err="1" smtClean="0"/>
            <a:t>StatusQuality</a:t>
          </a:r>
          <a:endParaRPr lang="en-US" sz="1200" kern="1200" dirty="0"/>
        </a:p>
      </dsp:txBody>
      <dsp:txXfrm>
        <a:off x="619689" y="1690480"/>
        <a:ext cx="1059791" cy="24965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0A64F4-C799-8446-9A64-24B27F52AE33}">
      <dsp:nvSpPr>
        <dsp:cNvPr id="0" name=""/>
        <dsp:cNvSpPr/>
      </dsp:nvSpPr>
      <dsp:spPr>
        <a:xfrm>
          <a:off x="301123" y="8561"/>
          <a:ext cx="1064581" cy="31594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Diagnostics</a:t>
          </a:r>
          <a:endParaRPr lang="en-US" sz="1500" kern="1200" dirty="0"/>
        </a:p>
      </dsp:txBody>
      <dsp:txXfrm>
        <a:off x="310377" y="17815"/>
        <a:ext cx="1046073" cy="297434"/>
      </dsp:txXfrm>
    </dsp:sp>
    <dsp:sp modelId="{15A64D7F-6B83-114A-9D65-344847F791A8}">
      <dsp:nvSpPr>
        <dsp:cNvPr id="0" name=""/>
        <dsp:cNvSpPr/>
      </dsp:nvSpPr>
      <dsp:spPr>
        <a:xfrm>
          <a:off x="361861" y="324503"/>
          <a:ext cx="91440" cy="18566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85660"/>
              </a:lnTo>
              <a:lnTo>
                <a:pt x="124460" y="185660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EF72B9-A179-7E42-89E8-188E487B0F29}">
      <dsp:nvSpPr>
        <dsp:cNvPr id="0" name=""/>
        <dsp:cNvSpPr/>
      </dsp:nvSpPr>
      <dsp:spPr>
        <a:xfrm>
          <a:off x="486321" y="395905"/>
          <a:ext cx="694185" cy="228516"/>
        </a:xfrm>
        <a:prstGeom prst="roundRect">
          <a:avLst>
            <a:gd name="adj" fmla="val 10000"/>
          </a:avLst>
        </a:prstGeom>
        <a:solidFill>
          <a:srgbClr val="F2F2F2">
            <a:alpha val="90000"/>
          </a:srgbClr>
        </a:solidFill>
        <a:ln w="38100" cap="flat" cmpd="sng" algn="ctr">
          <a:solidFill>
            <a:srgbClr val="E46C0A"/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err="1" smtClean="0"/>
            <a:t>DiagnosticId</a:t>
          </a:r>
          <a:endParaRPr lang="en-US" sz="1000" kern="1200" dirty="0"/>
        </a:p>
      </dsp:txBody>
      <dsp:txXfrm>
        <a:off x="493014" y="402598"/>
        <a:ext cx="680799" cy="215130"/>
      </dsp:txXfrm>
    </dsp:sp>
    <dsp:sp modelId="{3C3B236A-F4F2-7E47-95DB-4DB687C0F84D}">
      <dsp:nvSpPr>
        <dsp:cNvPr id="0" name=""/>
        <dsp:cNvSpPr/>
      </dsp:nvSpPr>
      <dsp:spPr>
        <a:xfrm>
          <a:off x="361861" y="324503"/>
          <a:ext cx="91440" cy="50391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03918"/>
              </a:lnTo>
              <a:lnTo>
                <a:pt x="124460" y="503918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5BA167-1D23-D647-A620-E2A6DEBA1635}">
      <dsp:nvSpPr>
        <dsp:cNvPr id="0" name=""/>
        <dsp:cNvSpPr/>
      </dsp:nvSpPr>
      <dsp:spPr>
        <a:xfrm>
          <a:off x="486321" y="714163"/>
          <a:ext cx="694185" cy="22851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err="1" smtClean="0"/>
            <a:t>DxPending</a:t>
          </a:r>
          <a:endParaRPr lang="en-US" sz="1000" kern="1200" dirty="0"/>
        </a:p>
      </dsp:txBody>
      <dsp:txXfrm>
        <a:off x="493014" y="720856"/>
        <a:ext cx="680799" cy="215130"/>
      </dsp:txXfrm>
    </dsp:sp>
    <dsp:sp modelId="{B319BF66-2A2C-6C49-84D6-CC60B2EA24A9}">
      <dsp:nvSpPr>
        <dsp:cNvPr id="0" name=""/>
        <dsp:cNvSpPr/>
      </dsp:nvSpPr>
      <dsp:spPr>
        <a:xfrm>
          <a:off x="361861" y="324503"/>
          <a:ext cx="91440" cy="82217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822176"/>
              </a:lnTo>
              <a:lnTo>
                <a:pt x="124460" y="822176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174321-4A86-7041-A0BD-93E43334BCA2}">
      <dsp:nvSpPr>
        <dsp:cNvPr id="0" name=""/>
        <dsp:cNvSpPr/>
      </dsp:nvSpPr>
      <dsp:spPr>
        <a:xfrm>
          <a:off x="486321" y="1032421"/>
          <a:ext cx="694185" cy="22851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smtClean="0"/>
            <a:t>DxDateText</a:t>
          </a:r>
          <a:endParaRPr lang="en-US" sz="1000" kern="1200"/>
        </a:p>
      </dsp:txBody>
      <dsp:txXfrm>
        <a:off x="493014" y="1039114"/>
        <a:ext cx="680799" cy="215130"/>
      </dsp:txXfrm>
    </dsp:sp>
    <dsp:sp modelId="{6CDF1C80-1975-8648-8F4C-6CBEA0F9A254}">
      <dsp:nvSpPr>
        <dsp:cNvPr id="0" name=""/>
        <dsp:cNvSpPr/>
      </dsp:nvSpPr>
      <dsp:spPr>
        <a:xfrm>
          <a:off x="361861" y="324503"/>
          <a:ext cx="91440" cy="114043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140434"/>
              </a:lnTo>
              <a:lnTo>
                <a:pt x="124460" y="1140434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964E65-6303-2C48-8A6E-CDCCB425ECDA}">
      <dsp:nvSpPr>
        <dsp:cNvPr id="0" name=""/>
        <dsp:cNvSpPr/>
      </dsp:nvSpPr>
      <dsp:spPr>
        <a:xfrm>
          <a:off x="486321" y="1350679"/>
          <a:ext cx="694185" cy="22851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smtClean="0"/>
            <a:t>DxType</a:t>
          </a:r>
          <a:endParaRPr lang="en-US" sz="1000" kern="1200"/>
        </a:p>
      </dsp:txBody>
      <dsp:txXfrm>
        <a:off x="493014" y="1357372"/>
        <a:ext cx="680799" cy="215130"/>
      </dsp:txXfrm>
    </dsp:sp>
    <dsp:sp modelId="{9A68DA9C-4453-E343-A7D1-2B042ED206B8}">
      <dsp:nvSpPr>
        <dsp:cNvPr id="0" name=""/>
        <dsp:cNvSpPr/>
      </dsp:nvSpPr>
      <dsp:spPr>
        <a:xfrm>
          <a:off x="407581" y="324503"/>
          <a:ext cx="842640" cy="3559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5949"/>
              </a:lnTo>
              <a:lnTo>
                <a:pt x="842640" y="355949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D2D9D5-4B85-3644-9C32-AD534D5DD897}">
      <dsp:nvSpPr>
        <dsp:cNvPr id="0" name=""/>
        <dsp:cNvSpPr/>
      </dsp:nvSpPr>
      <dsp:spPr>
        <a:xfrm>
          <a:off x="1250221" y="566194"/>
          <a:ext cx="694185" cy="22851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smtClean="0"/>
            <a:t>DxDisease</a:t>
          </a:r>
          <a:endParaRPr lang="en-US" sz="1000" kern="1200"/>
        </a:p>
      </dsp:txBody>
      <dsp:txXfrm>
        <a:off x="1256914" y="572887"/>
        <a:ext cx="680799" cy="215130"/>
      </dsp:txXfrm>
    </dsp:sp>
    <dsp:sp modelId="{00C84CC7-D3D2-BF48-9979-C52028089C70}">
      <dsp:nvSpPr>
        <dsp:cNvPr id="0" name=""/>
        <dsp:cNvSpPr/>
      </dsp:nvSpPr>
      <dsp:spPr>
        <a:xfrm>
          <a:off x="407581" y="324503"/>
          <a:ext cx="842640" cy="6742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74207"/>
              </a:lnTo>
              <a:lnTo>
                <a:pt x="842640" y="674207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E83C42-68D9-0841-8E8A-B47EFDC305E0}">
      <dsp:nvSpPr>
        <dsp:cNvPr id="0" name=""/>
        <dsp:cNvSpPr/>
      </dsp:nvSpPr>
      <dsp:spPr>
        <a:xfrm>
          <a:off x="1250221" y="884452"/>
          <a:ext cx="694185" cy="22851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err="1" smtClean="0"/>
            <a:t>DxTarget</a:t>
          </a:r>
          <a:endParaRPr lang="en-US" sz="1000" kern="1200" dirty="0"/>
        </a:p>
      </dsp:txBody>
      <dsp:txXfrm>
        <a:off x="1256914" y="891145"/>
        <a:ext cx="680799" cy="215130"/>
      </dsp:txXfrm>
    </dsp:sp>
    <dsp:sp modelId="{90DF2B9B-939F-FC42-93EB-A83919602B95}">
      <dsp:nvSpPr>
        <dsp:cNvPr id="0" name=""/>
        <dsp:cNvSpPr/>
      </dsp:nvSpPr>
      <dsp:spPr>
        <a:xfrm>
          <a:off x="407581" y="324503"/>
          <a:ext cx="842640" cy="9924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92465"/>
              </a:lnTo>
              <a:lnTo>
                <a:pt x="842640" y="992465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8D221E-055E-C24E-A31F-4317DBF9DF60}">
      <dsp:nvSpPr>
        <dsp:cNvPr id="0" name=""/>
        <dsp:cNvSpPr/>
      </dsp:nvSpPr>
      <dsp:spPr>
        <a:xfrm>
          <a:off x="1250221" y="1202710"/>
          <a:ext cx="694185" cy="22851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smtClean="0"/>
            <a:t>DxResult</a:t>
          </a:r>
          <a:endParaRPr lang="en-US" sz="1000" kern="1200"/>
        </a:p>
      </dsp:txBody>
      <dsp:txXfrm>
        <a:off x="1256914" y="1209403"/>
        <a:ext cx="680799" cy="215130"/>
      </dsp:txXfrm>
    </dsp:sp>
    <dsp:sp modelId="{ED3440F3-12F7-C34A-9ED6-A7CCFAF26CFE}">
      <dsp:nvSpPr>
        <dsp:cNvPr id="0" name=""/>
        <dsp:cNvSpPr/>
      </dsp:nvSpPr>
      <dsp:spPr>
        <a:xfrm>
          <a:off x="407581" y="324503"/>
          <a:ext cx="842640" cy="13107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10723"/>
              </a:lnTo>
              <a:lnTo>
                <a:pt x="842640" y="1310723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553909-3F69-B047-818D-F3C74E927CD8}">
      <dsp:nvSpPr>
        <dsp:cNvPr id="0" name=""/>
        <dsp:cNvSpPr/>
      </dsp:nvSpPr>
      <dsp:spPr>
        <a:xfrm>
          <a:off x="1250221" y="1520969"/>
          <a:ext cx="694185" cy="22851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smtClean="0"/>
            <a:t>DxQuality</a:t>
          </a:r>
          <a:endParaRPr lang="en-US" sz="1000" kern="1200"/>
        </a:p>
      </dsp:txBody>
      <dsp:txXfrm>
        <a:off x="1256914" y="1527662"/>
        <a:ext cx="680799" cy="21513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B2EEBA-A1ED-194E-91F0-741250529FCD}">
      <dsp:nvSpPr>
        <dsp:cNvPr id="0" name=""/>
        <dsp:cNvSpPr/>
      </dsp:nvSpPr>
      <dsp:spPr>
        <a:xfrm>
          <a:off x="214499" y="35503"/>
          <a:ext cx="1170416" cy="31412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Pathology</a:t>
          </a:r>
          <a:endParaRPr lang="en-US" sz="1500" kern="1200" dirty="0"/>
        </a:p>
      </dsp:txBody>
      <dsp:txXfrm>
        <a:off x="223699" y="44703"/>
        <a:ext cx="1152016" cy="295722"/>
      </dsp:txXfrm>
    </dsp:sp>
    <dsp:sp modelId="{7E2CC0CC-9361-9A41-B6F2-E205833FB874}">
      <dsp:nvSpPr>
        <dsp:cNvPr id="0" name=""/>
        <dsp:cNvSpPr/>
      </dsp:nvSpPr>
      <dsp:spPr>
        <a:xfrm>
          <a:off x="331541" y="349626"/>
          <a:ext cx="127944" cy="2289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8969"/>
              </a:lnTo>
              <a:lnTo>
                <a:pt x="127944" y="228969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0A6B39-2E92-094A-AF58-0E4FBB5B8483}">
      <dsp:nvSpPr>
        <dsp:cNvPr id="0" name=""/>
        <dsp:cNvSpPr/>
      </dsp:nvSpPr>
      <dsp:spPr>
        <a:xfrm>
          <a:off x="459485" y="455829"/>
          <a:ext cx="1274504" cy="245533"/>
        </a:xfrm>
        <a:prstGeom prst="roundRect">
          <a:avLst>
            <a:gd name="adj" fmla="val 10000"/>
          </a:avLst>
        </a:prstGeom>
        <a:solidFill>
          <a:schemeClr val="bg2">
            <a:lumMod val="75000"/>
            <a:alpha val="90000"/>
          </a:schemeClr>
        </a:solidFill>
        <a:ln w="38100" cap="flat" cmpd="sng" algn="ctr">
          <a:solidFill>
            <a:srgbClr val="E46C0A"/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err="1" smtClean="0">
              <a:solidFill>
                <a:schemeClr val="tx1"/>
              </a:solidFill>
            </a:rPr>
            <a:t>PathologyId</a:t>
          </a:r>
          <a:endParaRPr lang="en-US" sz="1000" kern="1200" dirty="0">
            <a:solidFill>
              <a:schemeClr val="tx1"/>
            </a:solidFill>
          </a:endParaRPr>
        </a:p>
      </dsp:txBody>
      <dsp:txXfrm>
        <a:off x="466676" y="463020"/>
        <a:ext cx="1260122" cy="231151"/>
      </dsp:txXfrm>
    </dsp:sp>
    <dsp:sp modelId="{D8382509-590B-344E-BE72-B72ECAD5AB62}">
      <dsp:nvSpPr>
        <dsp:cNvPr id="0" name=""/>
        <dsp:cNvSpPr/>
      </dsp:nvSpPr>
      <dsp:spPr>
        <a:xfrm>
          <a:off x="331541" y="349626"/>
          <a:ext cx="127944" cy="5358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5885"/>
              </a:lnTo>
              <a:lnTo>
                <a:pt x="127944" y="535885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EF4A32-4DE7-F247-98F3-5F9F46C84194}">
      <dsp:nvSpPr>
        <dsp:cNvPr id="0" name=""/>
        <dsp:cNvSpPr/>
      </dsp:nvSpPr>
      <dsp:spPr>
        <a:xfrm>
          <a:off x="459485" y="762745"/>
          <a:ext cx="1274504" cy="245533"/>
        </a:xfrm>
        <a:prstGeom prst="roundRect">
          <a:avLst>
            <a:gd name="adj" fmla="val 10000"/>
          </a:avLst>
        </a:prstGeom>
        <a:solidFill>
          <a:srgbClr val="953735">
            <a:alpha val="90000"/>
          </a:srgb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err="1" smtClean="0">
              <a:solidFill>
                <a:srgbClr val="FFFFFF"/>
              </a:solidFill>
            </a:rPr>
            <a:t>OperatingRoomDetail</a:t>
          </a:r>
          <a:endParaRPr lang="en-US" sz="1000" kern="1200" dirty="0">
            <a:solidFill>
              <a:srgbClr val="FFFFFF"/>
            </a:solidFill>
          </a:endParaRPr>
        </a:p>
      </dsp:txBody>
      <dsp:txXfrm>
        <a:off x="466676" y="769936"/>
        <a:ext cx="1260122" cy="231151"/>
      </dsp:txXfrm>
    </dsp:sp>
    <dsp:sp modelId="{0785EAB2-0CE1-3A43-8ACA-EE7DB0E631EE}">
      <dsp:nvSpPr>
        <dsp:cNvPr id="0" name=""/>
        <dsp:cNvSpPr/>
      </dsp:nvSpPr>
      <dsp:spPr>
        <a:xfrm>
          <a:off x="331541" y="349626"/>
          <a:ext cx="127944" cy="8428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42801"/>
              </a:lnTo>
              <a:lnTo>
                <a:pt x="127944" y="842801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746527-7E92-2E4C-B072-0F54409C5A02}">
      <dsp:nvSpPr>
        <dsp:cNvPr id="0" name=""/>
        <dsp:cNvSpPr/>
      </dsp:nvSpPr>
      <dsp:spPr>
        <a:xfrm>
          <a:off x="459485" y="1069661"/>
          <a:ext cx="1274504" cy="245533"/>
        </a:xfrm>
        <a:prstGeom prst="roundRect">
          <a:avLst>
            <a:gd name="adj" fmla="val 10000"/>
          </a:avLst>
        </a:prstGeom>
        <a:solidFill>
          <a:srgbClr val="005400">
            <a:alpha val="90000"/>
          </a:srgb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err="1" smtClean="0">
              <a:solidFill>
                <a:srgbClr val="FFFFFF"/>
              </a:solidFill>
            </a:rPr>
            <a:t>ProcedureId</a:t>
          </a:r>
          <a:endParaRPr lang="en-US" sz="1000" kern="1200" dirty="0">
            <a:solidFill>
              <a:srgbClr val="FFFFFF"/>
            </a:solidFill>
          </a:endParaRPr>
        </a:p>
      </dsp:txBody>
      <dsp:txXfrm>
        <a:off x="466676" y="1076852"/>
        <a:ext cx="1260122" cy="231151"/>
      </dsp:txXfrm>
    </dsp:sp>
    <dsp:sp modelId="{AA988E24-3269-8846-A1DD-E2B99E743BAB}">
      <dsp:nvSpPr>
        <dsp:cNvPr id="0" name=""/>
        <dsp:cNvSpPr/>
      </dsp:nvSpPr>
      <dsp:spPr>
        <a:xfrm>
          <a:off x="331541" y="349626"/>
          <a:ext cx="127944" cy="11497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49718"/>
              </a:lnTo>
              <a:lnTo>
                <a:pt x="127944" y="1149718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C761D7-A175-2A40-AEF9-1A994E8E4DDA}">
      <dsp:nvSpPr>
        <dsp:cNvPr id="0" name=""/>
        <dsp:cNvSpPr/>
      </dsp:nvSpPr>
      <dsp:spPr>
        <a:xfrm>
          <a:off x="459485" y="1376577"/>
          <a:ext cx="1274504" cy="24553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smtClean="0"/>
            <a:t>PathDateText</a:t>
          </a:r>
          <a:endParaRPr lang="en-US" sz="1000" kern="1200"/>
        </a:p>
      </dsp:txBody>
      <dsp:txXfrm>
        <a:off x="466676" y="1383768"/>
        <a:ext cx="1260122" cy="231151"/>
      </dsp:txXfrm>
    </dsp:sp>
    <dsp:sp modelId="{84C03B68-F5E7-894A-96FD-2FCDB11CCD08}">
      <dsp:nvSpPr>
        <dsp:cNvPr id="0" name=""/>
        <dsp:cNvSpPr/>
      </dsp:nvSpPr>
      <dsp:spPr>
        <a:xfrm>
          <a:off x="331541" y="349626"/>
          <a:ext cx="127944" cy="14566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56634"/>
              </a:lnTo>
              <a:lnTo>
                <a:pt x="127944" y="1456634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32D51B-5710-E04E-8432-A7A7ADEA08EC}">
      <dsp:nvSpPr>
        <dsp:cNvPr id="0" name=""/>
        <dsp:cNvSpPr/>
      </dsp:nvSpPr>
      <dsp:spPr>
        <a:xfrm>
          <a:off x="459485" y="1683494"/>
          <a:ext cx="1274504" cy="24553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err="1" smtClean="0"/>
            <a:t>PathSpecimenType</a:t>
          </a:r>
          <a:endParaRPr lang="en-US" sz="1000" kern="1200" dirty="0"/>
        </a:p>
      </dsp:txBody>
      <dsp:txXfrm>
        <a:off x="466676" y="1690685"/>
        <a:ext cx="1260122" cy="231151"/>
      </dsp:txXfrm>
    </dsp:sp>
    <dsp:sp modelId="{C1C91C39-4CBE-E94C-9A5D-C074ACBDDCDA}">
      <dsp:nvSpPr>
        <dsp:cNvPr id="0" name=""/>
        <dsp:cNvSpPr/>
      </dsp:nvSpPr>
      <dsp:spPr>
        <a:xfrm>
          <a:off x="331541" y="349626"/>
          <a:ext cx="127944" cy="17635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63550"/>
              </a:lnTo>
              <a:lnTo>
                <a:pt x="127944" y="1763550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A51E33-CCCA-4747-97FE-B4BF31044D7E}">
      <dsp:nvSpPr>
        <dsp:cNvPr id="0" name=""/>
        <dsp:cNvSpPr/>
      </dsp:nvSpPr>
      <dsp:spPr>
        <a:xfrm>
          <a:off x="459485" y="1990410"/>
          <a:ext cx="1274504" cy="24553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err="1" smtClean="0"/>
            <a:t>PathSite</a:t>
          </a:r>
          <a:endParaRPr lang="en-US" sz="1000" kern="1200" dirty="0"/>
        </a:p>
      </dsp:txBody>
      <dsp:txXfrm>
        <a:off x="466676" y="1997601"/>
        <a:ext cx="1260122" cy="231151"/>
      </dsp:txXfrm>
    </dsp:sp>
    <dsp:sp modelId="{9ACF17E7-F013-6C46-BE86-47D1DF685F36}">
      <dsp:nvSpPr>
        <dsp:cNvPr id="0" name=""/>
        <dsp:cNvSpPr/>
      </dsp:nvSpPr>
      <dsp:spPr>
        <a:xfrm>
          <a:off x="331541" y="349626"/>
          <a:ext cx="1465038" cy="4181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8103"/>
              </a:lnTo>
              <a:lnTo>
                <a:pt x="1465038" y="418103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EC1089-4411-994A-BCA8-21603B7BEC4E}">
      <dsp:nvSpPr>
        <dsp:cNvPr id="0" name=""/>
        <dsp:cNvSpPr/>
      </dsp:nvSpPr>
      <dsp:spPr>
        <a:xfrm>
          <a:off x="1796579" y="644963"/>
          <a:ext cx="1274504" cy="24553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err="1" smtClean="0"/>
            <a:t>PathSubsite</a:t>
          </a:r>
          <a:endParaRPr lang="en-US" sz="1000" kern="1200" dirty="0"/>
        </a:p>
      </dsp:txBody>
      <dsp:txXfrm>
        <a:off x="1803770" y="652154"/>
        <a:ext cx="1260122" cy="231151"/>
      </dsp:txXfrm>
    </dsp:sp>
    <dsp:sp modelId="{EA8A0620-5337-7C48-B538-DC437F2C746A}">
      <dsp:nvSpPr>
        <dsp:cNvPr id="0" name=""/>
        <dsp:cNvSpPr/>
      </dsp:nvSpPr>
      <dsp:spPr>
        <a:xfrm>
          <a:off x="331541" y="349626"/>
          <a:ext cx="1465038" cy="7250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25019"/>
              </a:lnTo>
              <a:lnTo>
                <a:pt x="1465038" y="725019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74498C-CFF6-1D4C-92A8-0335FF5D1947}">
      <dsp:nvSpPr>
        <dsp:cNvPr id="0" name=""/>
        <dsp:cNvSpPr/>
      </dsp:nvSpPr>
      <dsp:spPr>
        <a:xfrm>
          <a:off x="1796579" y="951879"/>
          <a:ext cx="1274504" cy="24553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smtClean="0"/>
            <a:t>PathSide</a:t>
          </a:r>
          <a:endParaRPr lang="en-US" sz="1000" kern="1200"/>
        </a:p>
      </dsp:txBody>
      <dsp:txXfrm>
        <a:off x="1803770" y="959070"/>
        <a:ext cx="1260122" cy="231151"/>
      </dsp:txXfrm>
    </dsp:sp>
    <dsp:sp modelId="{DF1240FF-A7E2-A941-A6F1-597419C20BBC}">
      <dsp:nvSpPr>
        <dsp:cNvPr id="0" name=""/>
        <dsp:cNvSpPr/>
      </dsp:nvSpPr>
      <dsp:spPr>
        <a:xfrm>
          <a:off x="331541" y="349626"/>
          <a:ext cx="1465038" cy="10319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31935"/>
              </a:lnTo>
              <a:lnTo>
                <a:pt x="1465038" y="1031935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EADC5D-BFDA-1D48-9E94-43EFC22542B9}">
      <dsp:nvSpPr>
        <dsp:cNvPr id="0" name=""/>
        <dsp:cNvSpPr/>
      </dsp:nvSpPr>
      <dsp:spPr>
        <a:xfrm>
          <a:off x="1796579" y="1258795"/>
          <a:ext cx="1274504" cy="24553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smtClean="0"/>
            <a:t>PathHistology</a:t>
          </a:r>
          <a:endParaRPr lang="en-US" sz="1000" kern="1200"/>
        </a:p>
      </dsp:txBody>
      <dsp:txXfrm>
        <a:off x="1803770" y="1265986"/>
        <a:ext cx="1260122" cy="231151"/>
      </dsp:txXfrm>
    </dsp:sp>
    <dsp:sp modelId="{EF43E618-11CD-5147-ACCF-6F09143020C3}">
      <dsp:nvSpPr>
        <dsp:cNvPr id="0" name=""/>
        <dsp:cNvSpPr/>
      </dsp:nvSpPr>
      <dsp:spPr>
        <a:xfrm>
          <a:off x="331541" y="349626"/>
          <a:ext cx="1465038" cy="13388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38852"/>
              </a:lnTo>
              <a:lnTo>
                <a:pt x="1465038" y="1338852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724A1F-76E9-384E-ABA0-86BA3D15766E}">
      <dsp:nvSpPr>
        <dsp:cNvPr id="0" name=""/>
        <dsp:cNvSpPr/>
      </dsp:nvSpPr>
      <dsp:spPr>
        <a:xfrm>
          <a:off x="1796579" y="1565712"/>
          <a:ext cx="1274504" cy="24553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smtClean="0"/>
            <a:t>PathHistology2</a:t>
          </a:r>
          <a:endParaRPr lang="en-US" sz="1000" kern="1200"/>
        </a:p>
      </dsp:txBody>
      <dsp:txXfrm>
        <a:off x="1803770" y="1572903"/>
        <a:ext cx="1260122" cy="231151"/>
      </dsp:txXfrm>
    </dsp:sp>
    <dsp:sp modelId="{3C501409-69DC-FD4D-8C43-871D64FE21A1}">
      <dsp:nvSpPr>
        <dsp:cNvPr id="0" name=""/>
        <dsp:cNvSpPr/>
      </dsp:nvSpPr>
      <dsp:spPr>
        <a:xfrm>
          <a:off x="331541" y="349626"/>
          <a:ext cx="1465038" cy="16457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45768"/>
              </a:lnTo>
              <a:lnTo>
                <a:pt x="1465038" y="1645768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3E8E2B-6EB6-AB40-8166-FFC92C0BDB53}">
      <dsp:nvSpPr>
        <dsp:cNvPr id="0" name=""/>
        <dsp:cNvSpPr/>
      </dsp:nvSpPr>
      <dsp:spPr>
        <a:xfrm>
          <a:off x="1796579" y="1872628"/>
          <a:ext cx="1274504" cy="24553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smtClean="0"/>
            <a:t>PathQuality</a:t>
          </a:r>
          <a:endParaRPr lang="en-US" sz="1000" kern="1200"/>
        </a:p>
      </dsp:txBody>
      <dsp:txXfrm>
        <a:off x="1803770" y="1879819"/>
        <a:ext cx="1260122" cy="231151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088D9C-694E-A84F-9055-A13E766EA88F}">
      <dsp:nvSpPr>
        <dsp:cNvPr id="0" name=""/>
        <dsp:cNvSpPr/>
      </dsp:nvSpPr>
      <dsp:spPr>
        <a:xfrm>
          <a:off x="310708" y="24926"/>
          <a:ext cx="1032381" cy="27346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Encounters</a:t>
          </a:r>
          <a:endParaRPr lang="en-US" sz="1500" kern="1200" dirty="0"/>
        </a:p>
      </dsp:txBody>
      <dsp:txXfrm>
        <a:off x="318717" y="32935"/>
        <a:ext cx="1016363" cy="257444"/>
      </dsp:txXfrm>
    </dsp:sp>
    <dsp:sp modelId="{F262A1BB-4784-BF4E-9FC7-0B60FEC6A79B}">
      <dsp:nvSpPr>
        <dsp:cNvPr id="0" name=""/>
        <dsp:cNvSpPr/>
      </dsp:nvSpPr>
      <dsp:spPr>
        <a:xfrm>
          <a:off x="368227" y="298388"/>
          <a:ext cx="91440" cy="23317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33173"/>
              </a:lnTo>
              <a:lnTo>
                <a:pt x="116446" y="233173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6D7353-4D19-6140-8A29-3897DC662779}">
      <dsp:nvSpPr>
        <dsp:cNvPr id="0" name=""/>
        <dsp:cNvSpPr/>
      </dsp:nvSpPr>
      <dsp:spPr>
        <a:xfrm>
          <a:off x="484674" y="411197"/>
          <a:ext cx="949064" cy="240727"/>
        </a:xfrm>
        <a:prstGeom prst="roundRect">
          <a:avLst>
            <a:gd name="adj" fmla="val 10000"/>
          </a:avLst>
        </a:prstGeom>
        <a:solidFill>
          <a:srgbClr val="F2F2F2">
            <a:alpha val="90000"/>
          </a:srgbClr>
        </a:solidFill>
        <a:ln w="38100" cap="flat" cmpd="sng" algn="ctr">
          <a:solidFill>
            <a:srgbClr val="E46C0A"/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err="1" smtClean="0"/>
            <a:t>EncounterId</a:t>
          </a:r>
          <a:endParaRPr lang="en-US" sz="1000" kern="1200" dirty="0"/>
        </a:p>
      </dsp:txBody>
      <dsp:txXfrm>
        <a:off x="491725" y="418248"/>
        <a:ext cx="934962" cy="226625"/>
      </dsp:txXfrm>
    </dsp:sp>
    <dsp:sp modelId="{E90A4891-C9A8-6A4D-A4B6-6F847909F684}">
      <dsp:nvSpPr>
        <dsp:cNvPr id="0" name=""/>
        <dsp:cNvSpPr/>
      </dsp:nvSpPr>
      <dsp:spPr>
        <a:xfrm>
          <a:off x="368227" y="298388"/>
          <a:ext cx="91440" cy="53641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36419"/>
              </a:lnTo>
              <a:lnTo>
                <a:pt x="116446" y="536419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3F82CA-B786-7145-B929-DAE95A7F3992}">
      <dsp:nvSpPr>
        <dsp:cNvPr id="0" name=""/>
        <dsp:cNvSpPr/>
      </dsp:nvSpPr>
      <dsp:spPr>
        <a:xfrm>
          <a:off x="484674" y="714443"/>
          <a:ext cx="949064" cy="24072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err="1" smtClean="0"/>
            <a:t>EncPending</a:t>
          </a:r>
          <a:endParaRPr lang="en-US" sz="1000" kern="1200" dirty="0"/>
        </a:p>
      </dsp:txBody>
      <dsp:txXfrm>
        <a:off x="491725" y="721494"/>
        <a:ext cx="934962" cy="226625"/>
      </dsp:txXfrm>
    </dsp:sp>
    <dsp:sp modelId="{F0D521EA-187A-3C42-81C3-E7B6A90DE347}">
      <dsp:nvSpPr>
        <dsp:cNvPr id="0" name=""/>
        <dsp:cNvSpPr/>
      </dsp:nvSpPr>
      <dsp:spPr>
        <a:xfrm>
          <a:off x="368227" y="298388"/>
          <a:ext cx="91440" cy="83966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839664"/>
              </a:lnTo>
              <a:lnTo>
                <a:pt x="116446" y="839664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E9B5FC-09CD-A343-88A6-363A8CED1B9F}">
      <dsp:nvSpPr>
        <dsp:cNvPr id="0" name=""/>
        <dsp:cNvSpPr/>
      </dsp:nvSpPr>
      <dsp:spPr>
        <a:xfrm>
          <a:off x="484674" y="1017689"/>
          <a:ext cx="949064" cy="24072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smtClean="0"/>
            <a:t>EncDateText</a:t>
          </a:r>
          <a:endParaRPr lang="en-US" sz="1000" kern="1200"/>
        </a:p>
      </dsp:txBody>
      <dsp:txXfrm>
        <a:off x="491725" y="1024740"/>
        <a:ext cx="934962" cy="226625"/>
      </dsp:txXfrm>
    </dsp:sp>
    <dsp:sp modelId="{31C9DF6D-1E6A-9744-ABEC-C7FF7EF83430}">
      <dsp:nvSpPr>
        <dsp:cNvPr id="0" name=""/>
        <dsp:cNvSpPr/>
      </dsp:nvSpPr>
      <dsp:spPr>
        <a:xfrm>
          <a:off x="368227" y="298388"/>
          <a:ext cx="91440" cy="114291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142910"/>
              </a:lnTo>
              <a:lnTo>
                <a:pt x="116446" y="1142910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26805E-B9A6-6147-B83D-3E957E95F225}">
      <dsp:nvSpPr>
        <dsp:cNvPr id="0" name=""/>
        <dsp:cNvSpPr/>
      </dsp:nvSpPr>
      <dsp:spPr>
        <a:xfrm>
          <a:off x="484674" y="1320934"/>
          <a:ext cx="949064" cy="24072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smtClean="0"/>
            <a:t>EncType</a:t>
          </a:r>
          <a:endParaRPr lang="en-US" sz="1000" kern="1200"/>
        </a:p>
      </dsp:txBody>
      <dsp:txXfrm>
        <a:off x="491725" y="1327985"/>
        <a:ext cx="934962" cy="226625"/>
      </dsp:txXfrm>
    </dsp:sp>
    <dsp:sp modelId="{2CE0D24A-9FDB-C94B-9701-5BFB96DD6EF5}">
      <dsp:nvSpPr>
        <dsp:cNvPr id="0" name=""/>
        <dsp:cNvSpPr/>
      </dsp:nvSpPr>
      <dsp:spPr>
        <a:xfrm>
          <a:off x="368227" y="298388"/>
          <a:ext cx="91440" cy="144615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446155"/>
              </a:lnTo>
              <a:lnTo>
                <a:pt x="116446" y="1446155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1C239C-307D-3E49-AA8F-9E97F9365C1F}">
      <dsp:nvSpPr>
        <dsp:cNvPr id="0" name=""/>
        <dsp:cNvSpPr/>
      </dsp:nvSpPr>
      <dsp:spPr>
        <a:xfrm>
          <a:off x="484674" y="1624180"/>
          <a:ext cx="949064" cy="24072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err="1" smtClean="0"/>
            <a:t>EncSystolic</a:t>
          </a:r>
          <a:endParaRPr lang="en-US" sz="1000" kern="1200" dirty="0"/>
        </a:p>
      </dsp:txBody>
      <dsp:txXfrm>
        <a:off x="491725" y="1631231"/>
        <a:ext cx="934962" cy="226625"/>
      </dsp:txXfrm>
    </dsp:sp>
    <dsp:sp modelId="{BDB927A3-55A1-B848-B6E3-3BE797F5B8A1}">
      <dsp:nvSpPr>
        <dsp:cNvPr id="0" name=""/>
        <dsp:cNvSpPr/>
      </dsp:nvSpPr>
      <dsp:spPr>
        <a:xfrm>
          <a:off x="368227" y="298388"/>
          <a:ext cx="91440" cy="174940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749401"/>
              </a:lnTo>
              <a:lnTo>
                <a:pt x="116446" y="1749401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452454-AFCE-064C-B773-F8EF2C6A8EDB}">
      <dsp:nvSpPr>
        <dsp:cNvPr id="0" name=""/>
        <dsp:cNvSpPr/>
      </dsp:nvSpPr>
      <dsp:spPr>
        <a:xfrm>
          <a:off x="484674" y="1927425"/>
          <a:ext cx="949064" cy="24072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smtClean="0"/>
            <a:t>EncDiastolic</a:t>
          </a:r>
          <a:endParaRPr lang="en-US" sz="1000" kern="1200"/>
        </a:p>
      </dsp:txBody>
      <dsp:txXfrm>
        <a:off x="491725" y="1934476"/>
        <a:ext cx="934962" cy="226625"/>
      </dsp:txXfrm>
    </dsp:sp>
    <dsp:sp modelId="{59C2B0F8-6F77-3F46-B886-06515C398910}">
      <dsp:nvSpPr>
        <dsp:cNvPr id="0" name=""/>
        <dsp:cNvSpPr/>
      </dsp:nvSpPr>
      <dsp:spPr>
        <a:xfrm>
          <a:off x="368227" y="298388"/>
          <a:ext cx="91440" cy="205264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052647"/>
              </a:lnTo>
              <a:lnTo>
                <a:pt x="116446" y="2052647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6BDAF2-7B95-784C-B1A2-259A6FBC39BB}">
      <dsp:nvSpPr>
        <dsp:cNvPr id="0" name=""/>
        <dsp:cNvSpPr/>
      </dsp:nvSpPr>
      <dsp:spPr>
        <a:xfrm>
          <a:off x="484674" y="2230671"/>
          <a:ext cx="949064" cy="24072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smtClean="0"/>
            <a:t>EncHeight</a:t>
          </a:r>
          <a:endParaRPr lang="en-US" sz="1000" kern="1200"/>
        </a:p>
      </dsp:txBody>
      <dsp:txXfrm>
        <a:off x="491725" y="2237722"/>
        <a:ext cx="934962" cy="226625"/>
      </dsp:txXfrm>
    </dsp:sp>
    <dsp:sp modelId="{DFAF63E0-B864-6742-AE91-F6481A3D7A1E}">
      <dsp:nvSpPr>
        <dsp:cNvPr id="0" name=""/>
        <dsp:cNvSpPr/>
      </dsp:nvSpPr>
      <dsp:spPr>
        <a:xfrm>
          <a:off x="413947" y="298388"/>
          <a:ext cx="1072045" cy="3910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91067"/>
              </a:lnTo>
              <a:lnTo>
                <a:pt x="1072045" y="391067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ACBAFE-9ECF-EB46-A794-242727CABF5C}">
      <dsp:nvSpPr>
        <dsp:cNvPr id="0" name=""/>
        <dsp:cNvSpPr/>
      </dsp:nvSpPr>
      <dsp:spPr>
        <a:xfrm>
          <a:off x="1485992" y="569092"/>
          <a:ext cx="949064" cy="24072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smtClean="0"/>
            <a:t>EncWeight</a:t>
          </a:r>
          <a:endParaRPr lang="en-US" sz="1000" kern="1200"/>
        </a:p>
      </dsp:txBody>
      <dsp:txXfrm>
        <a:off x="1493043" y="576143"/>
        <a:ext cx="934962" cy="226625"/>
      </dsp:txXfrm>
    </dsp:sp>
    <dsp:sp modelId="{BD45C982-56BA-3E42-8E5F-F4BCACBB64F8}">
      <dsp:nvSpPr>
        <dsp:cNvPr id="0" name=""/>
        <dsp:cNvSpPr/>
      </dsp:nvSpPr>
      <dsp:spPr>
        <a:xfrm>
          <a:off x="413947" y="298388"/>
          <a:ext cx="1072045" cy="6943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94313"/>
              </a:lnTo>
              <a:lnTo>
                <a:pt x="1072045" y="694313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4D88A4-3EF0-204C-9008-68131938F146}">
      <dsp:nvSpPr>
        <dsp:cNvPr id="0" name=""/>
        <dsp:cNvSpPr/>
      </dsp:nvSpPr>
      <dsp:spPr>
        <a:xfrm>
          <a:off x="1485992" y="872337"/>
          <a:ext cx="949064" cy="24072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smtClean="0"/>
            <a:t>EncBSA</a:t>
          </a:r>
          <a:endParaRPr lang="en-US" sz="1000" kern="1200"/>
        </a:p>
      </dsp:txBody>
      <dsp:txXfrm>
        <a:off x="1493043" y="879388"/>
        <a:ext cx="934962" cy="226625"/>
      </dsp:txXfrm>
    </dsp:sp>
    <dsp:sp modelId="{EB11C5DA-440D-0849-89C9-54F71A9E4F36}">
      <dsp:nvSpPr>
        <dsp:cNvPr id="0" name=""/>
        <dsp:cNvSpPr/>
      </dsp:nvSpPr>
      <dsp:spPr>
        <a:xfrm>
          <a:off x="413947" y="298388"/>
          <a:ext cx="1072045" cy="9975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97559"/>
              </a:lnTo>
              <a:lnTo>
                <a:pt x="1072045" y="997559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94B1F8-DCB6-F14B-B519-5D4F264C4268}">
      <dsp:nvSpPr>
        <dsp:cNvPr id="0" name=""/>
        <dsp:cNvSpPr/>
      </dsp:nvSpPr>
      <dsp:spPr>
        <a:xfrm>
          <a:off x="1485992" y="1175583"/>
          <a:ext cx="949064" cy="24072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smtClean="0"/>
            <a:t>EncBMI</a:t>
          </a:r>
          <a:endParaRPr lang="en-US" sz="1000" kern="1200"/>
        </a:p>
      </dsp:txBody>
      <dsp:txXfrm>
        <a:off x="1493043" y="1182634"/>
        <a:ext cx="934962" cy="226625"/>
      </dsp:txXfrm>
    </dsp:sp>
    <dsp:sp modelId="{1333F0DE-C9C0-6149-839D-69235904B4F2}">
      <dsp:nvSpPr>
        <dsp:cNvPr id="0" name=""/>
        <dsp:cNvSpPr/>
      </dsp:nvSpPr>
      <dsp:spPr>
        <a:xfrm>
          <a:off x="413947" y="298388"/>
          <a:ext cx="1072045" cy="12881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88136"/>
              </a:lnTo>
              <a:lnTo>
                <a:pt x="1072045" y="1288136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44594B-758D-0D45-B6FF-7368977DA8A3}">
      <dsp:nvSpPr>
        <dsp:cNvPr id="0" name=""/>
        <dsp:cNvSpPr/>
      </dsp:nvSpPr>
      <dsp:spPr>
        <a:xfrm>
          <a:off x="1485992" y="1466160"/>
          <a:ext cx="949064" cy="24072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smtClean="0"/>
            <a:t>EncKPS</a:t>
          </a:r>
          <a:endParaRPr lang="en-US" sz="1000" kern="1200"/>
        </a:p>
      </dsp:txBody>
      <dsp:txXfrm>
        <a:off x="1493043" y="1473211"/>
        <a:ext cx="934962" cy="226625"/>
      </dsp:txXfrm>
    </dsp:sp>
    <dsp:sp modelId="{AEBDDCBB-3BFA-E447-9B22-CA20EE2284FC}">
      <dsp:nvSpPr>
        <dsp:cNvPr id="0" name=""/>
        <dsp:cNvSpPr/>
      </dsp:nvSpPr>
      <dsp:spPr>
        <a:xfrm>
          <a:off x="413947" y="298388"/>
          <a:ext cx="1072045" cy="16040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04050"/>
              </a:lnTo>
              <a:lnTo>
                <a:pt x="1072045" y="1604050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03A266-27F9-7A46-BB1C-8191848ABB3D}">
      <dsp:nvSpPr>
        <dsp:cNvPr id="0" name=""/>
        <dsp:cNvSpPr/>
      </dsp:nvSpPr>
      <dsp:spPr>
        <a:xfrm>
          <a:off x="1485992" y="1782074"/>
          <a:ext cx="949064" cy="24072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err="1" smtClean="0"/>
            <a:t>EncECOG_Score</a:t>
          </a:r>
          <a:endParaRPr lang="en-US" sz="1000" kern="1200" dirty="0"/>
        </a:p>
      </dsp:txBody>
      <dsp:txXfrm>
        <a:off x="1493043" y="1789125"/>
        <a:ext cx="934962" cy="226625"/>
      </dsp:txXfrm>
    </dsp:sp>
    <dsp:sp modelId="{D0E91761-047D-8043-83C8-782E6D2964DA}">
      <dsp:nvSpPr>
        <dsp:cNvPr id="0" name=""/>
        <dsp:cNvSpPr/>
      </dsp:nvSpPr>
      <dsp:spPr>
        <a:xfrm>
          <a:off x="413947" y="298388"/>
          <a:ext cx="1072045" cy="19072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07296"/>
              </a:lnTo>
              <a:lnTo>
                <a:pt x="1072045" y="1907296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BF40FF-3878-B448-B38C-59CC1175CA71}">
      <dsp:nvSpPr>
        <dsp:cNvPr id="0" name=""/>
        <dsp:cNvSpPr/>
      </dsp:nvSpPr>
      <dsp:spPr>
        <a:xfrm>
          <a:off x="1485992" y="2085320"/>
          <a:ext cx="949064" cy="24072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err="1" smtClean="0"/>
            <a:t>EncZubrod_Score</a:t>
          </a:r>
          <a:endParaRPr lang="en-US" sz="1000" kern="1200" dirty="0"/>
        </a:p>
      </dsp:txBody>
      <dsp:txXfrm>
        <a:off x="1493043" y="2092371"/>
        <a:ext cx="934962" cy="226625"/>
      </dsp:txXfrm>
    </dsp:sp>
    <dsp:sp modelId="{391ADB76-0EB6-D646-BD8E-4CCA68BF3108}">
      <dsp:nvSpPr>
        <dsp:cNvPr id="0" name=""/>
        <dsp:cNvSpPr/>
      </dsp:nvSpPr>
      <dsp:spPr>
        <a:xfrm>
          <a:off x="413947" y="298388"/>
          <a:ext cx="1072045" cy="22105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10541"/>
              </a:lnTo>
              <a:lnTo>
                <a:pt x="1072045" y="2210541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B9D66A-EA3F-144E-B3F0-719EEC8A792D}">
      <dsp:nvSpPr>
        <dsp:cNvPr id="0" name=""/>
        <dsp:cNvSpPr/>
      </dsp:nvSpPr>
      <dsp:spPr>
        <a:xfrm>
          <a:off x="1485992" y="2388566"/>
          <a:ext cx="949064" cy="24072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err="1" smtClean="0"/>
            <a:t>EncQuality</a:t>
          </a:r>
          <a:endParaRPr lang="en-US" sz="1000" kern="1200" dirty="0"/>
        </a:p>
      </dsp:txBody>
      <dsp:txXfrm>
        <a:off x="1493043" y="2395617"/>
        <a:ext cx="934962" cy="2266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2130426"/>
            <a:ext cx="932688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45920" y="3886200"/>
            <a:ext cx="768096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6/19/14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6/19/14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55280" y="274639"/>
            <a:ext cx="246888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8640" y="274639"/>
            <a:ext cx="722376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6/19/14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6/19/14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776" y="4406901"/>
            <a:ext cx="932688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776" y="2906713"/>
            <a:ext cx="932688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6/19/14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8640" y="1600201"/>
            <a:ext cx="484632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77840" y="1600201"/>
            <a:ext cx="484632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6/19/14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8640" y="1535113"/>
            <a:ext cx="484822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8640" y="2174875"/>
            <a:ext cx="484822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74031" y="1535113"/>
            <a:ext cx="485013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74031" y="2174875"/>
            <a:ext cx="485013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6/19/14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6/19/14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6/19/14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273050"/>
            <a:ext cx="360997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90060" y="273051"/>
            <a:ext cx="61341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8640" y="1435101"/>
            <a:ext cx="360997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6/19/14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0746" y="4800600"/>
            <a:ext cx="658368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150746" y="612775"/>
            <a:ext cx="658368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50746" y="5367338"/>
            <a:ext cx="658368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6/19/14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8640" y="274638"/>
            <a:ext cx="987552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8640" y="1600201"/>
            <a:ext cx="987552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8640" y="6356351"/>
            <a:ext cx="25603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6/19/14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49040" y="6356351"/>
            <a:ext cx="34747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63840" y="6356351"/>
            <a:ext cx="25603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diagramLayout" Target="../diagrams/layout3.xml"/><Relationship Id="rId14" Type="http://schemas.openxmlformats.org/officeDocument/2006/relationships/diagramQuickStyle" Target="../diagrams/quickStyle3.xml"/><Relationship Id="rId15" Type="http://schemas.openxmlformats.org/officeDocument/2006/relationships/diagramColors" Target="../diagrams/colors3.xml"/><Relationship Id="rId16" Type="http://schemas.microsoft.com/office/2007/relationships/diagramDrawing" Target="../diagrams/drawing3.xml"/><Relationship Id="rId17" Type="http://schemas.openxmlformats.org/officeDocument/2006/relationships/diagramData" Target="../diagrams/data4.xml"/><Relationship Id="rId18" Type="http://schemas.openxmlformats.org/officeDocument/2006/relationships/diagramLayout" Target="../diagrams/layout4.xml"/><Relationship Id="rId19" Type="http://schemas.openxmlformats.org/officeDocument/2006/relationships/diagramQuickStyle" Target="../diagrams/quickStyle4.xml"/><Relationship Id="rId63" Type="http://schemas.openxmlformats.org/officeDocument/2006/relationships/diagramLayout" Target="../diagrams/layout13.xml"/><Relationship Id="rId64" Type="http://schemas.openxmlformats.org/officeDocument/2006/relationships/diagramQuickStyle" Target="../diagrams/quickStyle13.xml"/><Relationship Id="rId65" Type="http://schemas.openxmlformats.org/officeDocument/2006/relationships/diagramColors" Target="../diagrams/colors13.xml"/><Relationship Id="rId66" Type="http://schemas.microsoft.com/office/2007/relationships/diagramDrawing" Target="../diagrams/drawing13.xml"/><Relationship Id="rId50" Type="http://schemas.openxmlformats.org/officeDocument/2006/relationships/diagramColors" Target="../diagrams/colors10.xml"/><Relationship Id="rId51" Type="http://schemas.microsoft.com/office/2007/relationships/diagramDrawing" Target="../diagrams/drawing10.xml"/><Relationship Id="rId52" Type="http://schemas.openxmlformats.org/officeDocument/2006/relationships/diagramData" Target="../diagrams/data11.xml"/><Relationship Id="rId53" Type="http://schemas.openxmlformats.org/officeDocument/2006/relationships/diagramLayout" Target="../diagrams/layout11.xml"/><Relationship Id="rId54" Type="http://schemas.openxmlformats.org/officeDocument/2006/relationships/diagramQuickStyle" Target="../diagrams/quickStyle11.xml"/><Relationship Id="rId55" Type="http://schemas.openxmlformats.org/officeDocument/2006/relationships/diagramColors" Target="../diagrams/colors11.xml"/><Relationship Id="rId56" Type="http://schemas.microsoft.com/office/2007/relationships/diagramDrawing" Target="../diagrams/drawing11.xml"/><Relationship Id="rId57" Type="http://schemas.openxmlformats.org/officeDocument/2006/relationships/diagramData" Target="../diagrams/data12.xml"/><Relationship Id="rId58" Type="http://schemas.openxmlformats.org/officeDocument/2006/relationships/diagramLayout" Target="../diagrams/layout12.xml"/><Relationship Id="rId59" Type="http://schemas.openxmlformats.org/officeDocument/2006/relationships/diagramQuickStyle" Target="../diagrams/quickStyle12.xml"/><Relationship Id="rId40" Type="http://schemas.openxmlformats.org/officeDocument/2006/relationships/diagramColors" Target="../diagrams/colors8.xml"/><Relationship Id="rId41" Type="http://schemas.microsoft.com/office/2007/relationships/diagramDrawing" Target="../diagrams/drawing8.xml"/><Relationship Id="rId42" Type="http://schemas.openxmlformats.org/officeDocument/2006/relationships/diagramData" Target="../diagrams/data9.xml"/><Relationship Id="rId43" Type="http://schemas.openxmlformats.org/officeDocument/2006/relationships/diagramLayout" Target="../diagrams/layout9.xml"/><Relationship Id="rId44" Type="http://schemas.openxmlformats.org/officeDocument/2006/relationships/diagramQuickStyle" Target="../diagrams/quickStyle9.xml"/><Relationship Id="rId45" Type="http://schemas.openxmlformats.org/officeDocument/2006/relationships/diagramColors" Target="../diagrams/colors9.xml"/><Relationship Id="rId46" Type="http://schemas.microsoft.com/office/2007/relationships/diagramDrawing" Target="../diagrams/drawing9.xml"/><Relationship Id="rId47" Type="http://schemas.openxmlformats.org/officeDocument/2006/relationships/diagramData" Target="../diagrams/data10.xml"/><Relationship Id="rId48" Type="http://schemas.openxmlformats.org/officeDocument/2006/relationships/diagramLayout" Target="../diagrams/layout10.xml"/><Relationship Id="rId49" Type="http://schemas.openxmlformats.org/officeDocument/2006/relationships/diagramQuickStyle" Target="../diagrams/quickStyle10.xml"/><Relationship Id="rId1" Type="http://schemas.openxmlformats.org/officeDocument/2006/relationships/slideLayout" Target="../slideLayouts/slideLayout7.xml"/><Relationship Id="rId2" Type="http://schemas.openxmlformats.org/officeDocument/2006/relationships/diagramData" Target="../diagrams/data1.xml"/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7" Type="http://schemas.openxmlformats.org/officeDocument/2006/relationships/diagramData" Target="../diagrams/data2.xml"/><Relationship Id="rId8" Type="http://schemas.openxmlformats.org/officeDocument/2006/relationships/diagramLayout" Target="../diagrams/layout2.xml"/><Relationship Id="rId9" Type="http://schemas.openxmlformats.org/officeDocument/2006/relationships/diagramQuickStyle" Target="../diagrams/quickStyle2.xml"/><Relationship Id="rId30" Type="http://schemas.openxmlformats.org/officeDocument/2006/relationships/diagramColors" Target="../diagrams/colors6.xml"/><Relationship Id="rId31" Type="http://schemas.microsoft.com/office/2007/relationships/diagramDrawing" Target="../diagrams/drawing6.xml"/><Relationship Id="rId32" Type="http://schemas.openxmlformats.org/officeDocument/2006/relationships/diagramData" Target="../diagrams/data7.xml"/><Relationship Id="rId33" Type="http://schemas.openxmlformats.org/officeDocument/2006/relationships/diagramLayout" Target="../diagrams/layout7.xml"/><Relationship Id="rId34" Type="http://schemas.openxmlformats.org/officeDocument/2006/relationships/diagramQuickStyle" Target="../diagrams/quickStyle7.xml"/><Relationship Id="rId35" Type="http://schemas.openxmlformats.org/officeDocument/2006/relationships/diagramColors" Target="../diagrams/colors7.xml"/><Relationship Id="rId36" Type="http://schemas.microsoft.com/office/2007/relationships/diagramDrawing" Target="../diagrams/drawing7.xml"/><Relationship Id="rId37" Type="http://schemas.openxmlformats.org/officeDocument/2006/relationships/diagramData" Target="../diagrams/data8.xml"/><Relationship Id="rId38" Type="http://schemas.openxmlformats.org/officeDocument/2006/relationships/diagramLayout" Target="../diagrams/layout8.xml"/><Relationship Id="rId39" Type="http://schemas.openxmlformats.org/officeDocument/2006/relationships/diagramQuickStyle" Target="../diagrams/quickStyle8.xml"/><Relationship Id="rId20" Type="http://schemas.openxmlformats.org/officeDocument/2006/relationships/diagramColors" Target="../diagrams/colors4.xml"/><Relationship Id="rId21" Type="http://schemas.microsoft.com/office/2007/relationships/diagramDrawing" Target="../diagrams/drawing4.xml"/><Relationship Id="rId22" Type="http://schemas.openxmlformats.org/officeDocument/2006/relationships/diagramData" Target="../diagrams/data5.xml"/><Relationship Id="rId23" Type="http://schemas.openxmlformats.org/officeDocument/2006/relationships/diagramLayout" Target="../diagrams/layout5.xml"/><Relationship Id="rId24" Type="http://schemas.openxmlformats.org/officeDocument/2006/relationships/diagramQuickStyle" Target="../diagrams/quickStyle5.xml"/><Relationship Id="rId25" Type="http://schemas.openxmlformats.org/officeDocument/2006/relationships/diagramColors" Target="../diagrams/colors5.xml"/><Relationship Id="rId26" Type="http://schemas.microsoft.com/office/2007/relationships/diagramDrawing" Target="../diagrams/drawing5.xml"/><Relationship Id="rId27" Type="http://schemas.openxmlformats.org/officeDocument/2006/relationships/diagramData" Target="../diagrams/data6.xml"/><Relationship Id="rId28" Type="http://schemas.openxmlformats.org/officeDocument/2006/relationships/diagramLayout" Target="../diagrams/layout6.xml"/><Relationship Id="rId29" Type="http://schemas.openxmlformats.org/officeDocument/2006/relationships/diagramQuickStyle" Target="../diagrams/quickStyle6.xml"/><Relationship Id="rId60" Type="http://schemas.openxmlformats.org/officeDocument/2006/relationships/diagramColors" Target="../diagrams/colors12.xml"/><Relationship Id="rId61" Type="http://schemas.microsoft.com/office/2007/relationships/diagramDrawing" Target="../diagrams/drawing12.xml"/><Relationship Id="rId62" Type="http://schemas.openxmlformats.org/officeDocument/2006/relationships/diagramData" Target="../diagrams/data13.xml"/><Relationship Id="rId10" Type="http://schemas.openxmlformats.org/officeDocument/2006/relationships/diagramColors" Target="../diagrams/colors2.xml"/><Relationship Id="rId11" Type="http://schemas.microsoft.com/office/2007/relationships/diagramDrawing" Target="../diagrams/drawing2.xml"/><Relationship Id="rId12" Type="http://schemas.openxmlformats.org/officeDocument/2006/relationships/diagramData" Target="../diagrams/data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Diagram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6866707"/>
              </p:ext>
            </p:extLst>
          </p:nvPr>
        </p:nvGraphicFramePr>
        <p:xfrm>
          <a:off x="2756371" y="2450030"/>
          <a:ext cx="5715048" cy="35295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9" name="Diagram 18"/>
          <p:cNvGraphicFramePr/>
          <p:nvPr>
            <p:extLst>
              <p:ext uri="{D42A27DB-BD31-4B8C-83A1-F6EECF244321}">
                <p14:modId xmlns:p14="http://schemas.microsoft.com/office/powerpoint/2010/main" val="3192932450"/>
              </p:ext>
            </p:extLst>
          </p:nvPr>
        </p:nvGraphicFramePr>
        <p:xfrm>
          <a:off x="4422469" y="4523156"/>
          <a:ext cx="3358974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3" name="Rectangle 2"/>
          <p:cNvSpPr/>
          <p:nvPr/>
        </p:nvSpPr>
        <p:spPr>
          <a:xfrm>
            <a:off x="1" y="0"/>
            <a:ext cx="5486400" cy="4572000"/>
          </a:xfrm>
          <a:prstGeom prst="rect">
            <a:avLst/>
          </a:prstGeom>
        </p:spPr>
        <p:txBody>
          <a:bodyPr/>
          <a:lstStyle/>
          <a:p>
            <a:pPr lvl="0">
              <a:buChar char="•"/>
            </a:pPr>
            <a:endParaRPr lang="en-US" dirty="0" smtClean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434200139"/>
              </p:ext>
            </p:extLst>
          </p:nvPr>
        </p:nvGraphicFramePr>
        <p:xfrm>
          <a:off x="282413" y="-18707"/>
          <a:ext cx="1338390" cy="20313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16" name="Diagram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4520836"/>
              </p:ext>
            </p:extLst>
          </p:nvPr>
        </p:nvGraphicFramePr>
        <p:xfrm>
          <a:off x="8298430" y="411957"/>
          <a:ext cx="2890656" cy="28115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graphicFrame>
        <p:nvGraphicFramePr>
          <p:cNvPr id="17" name="Diagram 16"/>
          <p:cNvGraphicFramePr/>
          <p:nvPr>
            <p:extLst>
              <p:ext uri="{D42A27DB-BD31-4B8C-83A1-F6EECF244321}">
                <p14:modId xmlns:p14="http://schemas.microsoft.com/office/powerpoint/2010/main" val="1218614602"/>
              </p:ext>
            </p:extLst>
          </p:nvPr>
        </p:nvGraphicFramePr>
        <p:xfrm>
          <a:off x="-68378" y="2184462"/>
          <a:ext cx="3413345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  <p:graphicFrame>
        <p:nvGraphicFramePr>
          <p:cNvPr id="18" name="Diagram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9745442"/>
              </p:ext>
            </p:extLst>
          </p:nvPr>
        </p:nvGraphicFramePr>
        <p:xfrm>
          <a:off x="1547729" y="94484"/>
          <a:ext cx="1975104" cy="25854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7" r:lo="rId28" r:qs="rId29" r:cs="rId30"/>
          </a:graphicData>
        </a:graphic>
      </p:graphicFrame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911785794"/>
              </p:ext>
            </p:extLst>
          </p:nvPr>
        </p:nvGraphicFramePr>
        <p:xfrm>
          <a:off x="6032855" y="411956"/>
          <a:ext cx="2991494" cy="28623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2" r:lo="rId33" r:qs="rId34" r:cs="rId35"/>
          </a:graphicData>
        </a:graphic>
      </p:graphicFrame>
      <p:graphicFrame>
        <p:nvGraphicFramePr>
          <p:cNvPr id="22" name="Diagram 21"/>
          <p:cNvGraphicFramePr/>
          <p:nvPr>
            <p:extLst>
              <p:ext uri="{D42A27DB-BD31-4B8C-83A1-F6EECF244321}">
                <p14:modId xmlns:p14="http://schemas.microsoft.com/office/powerpoint/2010/main" val="1272860704"/>
              </p:ext>
            </p:extLst>
          </p:nvPr>
        </p:nvGraphicFramePr>
        <p:xfrm>
          <a:off x="7454125" y="2310717"/>
          <a:ext cx="3330143" cy="36933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7" r:lo="rId38" r:qs="rId39" r:cs="rId40"/>
          </a:graphicData>
        </a:graphic>
      </p:graphicFrame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64247417"/>
              </p:ext>
            </p:extLst>
          </p:nvPr>
        </p:nvGraphicFramePr>
        <p:xfrm>
          <a:off x="3422523" y="93272"/>
          <a:ext cx="3057580" cy="45243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2" r:lo="rId43" r:qs="rId44" r:cs="rId45"/>
          </a:graphicData>
        </a:graphic>
      </p:graphicFrame>
      <p:graphicFrame>
        <p:nvGraphicFramePr>
          <p:cNvPr id="15" name="Diagram 14"/>
          <p:cNvGraphicFramePr/>
          <p:nvPr>
            <p:extLst>
              <p:ext uri="{D42A27DB-BD31-4B8C-83A1-F6EECF244321}">
                <p14:modId xmlns:p14="http://schemas.microsoft.com/office/powerpoint/2010/main" val="1681434677"/>
              </p:ext>
            </p:extLst>
          </p:nvPr>
        </p:nvGraphicFramePr>
        <p:xfrm>
          <a:off x="5314366" y="2984182"/>
          <a:ext cx="2506658" cy="10997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7" r:lo="rId48" r:qs="rId49" r:cs="rId50"/>
          </a:graphicData>
        </a:graphic>
      </p:graphicFrame>
      <p:graphicFrame>
        <p:nvGraphicFramePr>
          <p:cNvPr id="24" name="Diagram 23"/>
          <p:cNvGraphicFramePr/>
          <p:nvPr>
            <p:extLst>
              <p:ext uri="{D42A27DB-BD31-4B8C-83A1-F6EECF244321}">
                <p14:modId xmlns:p14="http://schemas.microsoft.com/office/powerpoint/2010/main" val="2588430658"/>
              </p:ext>
            </p:extLst>
          </p:nvPr>
        </p:nvGraphicFramePr>
        <p:xfrm>
          <a:off x="7382685" y="4645699"/>
          <a:ext cx="2560702" cy="20313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2" r:lo="rId53" r:qs="rId54" r:cs="rId55"/>
          </a:graphicData>
        </a:graphic>
      </p:graphicFrame>
      <p:graphicFrame>
        <p:nvGraphicFramePr>
          <p:cNvPr id="13" name="Diagram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4262736"/>
              </p:ext>
            </p:extLst>
          </p:nvPr>
        </p:nvGraphicFramePr>
        <p:xfrm>
          <a:off x="-344180" y="4572000"/>
          <a:ext cx="5715048" cy="35295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7" r:lo="rId58" r:qs="rId59" r:cs="rId60"/>
          </a:graphicData>
        </a:graphic>
      </p:graphicFrame>
      <p:graphicFrame>
        <p:nvGraphicFramePr>
          <p:cNvPr id="25" name="Diagram 24"/>
          <p:cNvGraphicFramePr/>
          <p:nvPr>
            <p:extLst>
              <p:ext uri="{D42A27DB-BD31-4B8C-83A1-F6EECF244321}">
                <p14:modId xmlns:p14="http://schemas.microsoft.com/office/powerpoint/2010/main" val="160295781"/>
              </p:ext>
            </p:extLst>
          </p:nvPr>
        </p:nvGraphicFramePr>
        <p:xfrm>
          <a:off x="8878396" y="4617274"/>
          <a:ext cx="2572621" cy="21658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2" r:lo="rId63" r:qs="rId64" r:cs="rId65"/>
          </a:graphicData>
        </a:graphic>
      </p:graphicFrame>
      <p:sp>
        <p:nvSpPr>
          <p:cNvPr id="26" name="Rectangle 25"/>
          <p:cNvSpPr/>
          <p:nvPr/>
        </p:nvSpPr>
        <p:spPr>
          <a:xfrm>
            <a:off x="8298430" y="30229"/>
            <a:ext cx="2674370" cy="257950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err="1" smtClean="0">
                <a:solidFill>
                  <a:schemeClr val="bg1"/>
                </a:solidFill>
              </a:rPr>
              <a:t>PatientId</a:t>
            </a:r>
            <a:r>
              <a:rPr lang="en-US" sz="1500" dirty="0" smtClean="0">
                <a:solidFill>
                  <a:schemeClr val="bg1"/>
                </a:solidFill>
              </a:rPr>
              <a:t> in all Tables</a:t>
            </a:r>
            <a:endParaRPr lang="en-US" sz="15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0540618"/>
      </p:ext>
    </p:extLst>
  </p:cSld>
  <p:clrMapOvr>
    <a:masterClrMapping/>
  </p:clrMapOvr>
</p:sld>
</file>

<file path=ppt/theme/theme1.xml><?xml version="1.0" encoding="utf-8"?>
<a:theme xmlns:a="http://schemas.openxmlformats.org/drawingml/2006/main" name=" Black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1422</TotalTime>
  <Words>129</Words>
  <Application>Microsoft Macintosh PowerPoint</Application>
  <PresentationFormat>Custom</PresentationFormat>
  <Paragraphs>126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 Black </vt:lpstr>
      <vt:lpstr>PowerPoint Presentation</vt:lpstr>
    </vt:vector>
  </TitlesOfParts>
  <Company>FHCRC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Lisa McFerrin</dc:creator>
  <cp:lastModifiedBy>Lisa McFerrin</cp:lastModifiedBy>
  <cp:revision>23</cp:revision>
  <dcterms:created xsi:type="dcterms:W3CDTF">2014-05-01T22:58:21Z</dcterms:created>
  <dcterms:modified xsi:type="dcterms:W3CDTF">2014-06-19T23:00:44Z</dcterms:modified>
</cp:coreProperties>
</file>