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6" autoAdjust="0"/>
    <p:restoredTop sz="94660"/>
  </p:normalViewPr>
  <p:slideViewPr>
    <p:cSldViewPr snapToGrid="0">
      <p:cViewPr>
        <p:scale>
          <a:sx n="90" d="100"/>
          <a:sy n="90" d="100"/>
        </p:scale>
        <p:origin x="104" y="1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daisuke0203@gmail.com" userId="55a04ba93700a0be" providerId="LiveId" clId="{6F03E313-DFD8-4D06-A2A8-3462BD62C4EB}"/>
    <pc:docChg chg="undo custSel modSld">
      <pc:chgData name="kdaisuke0203@gmail.com" userId="55a04ba93700a0be" providerId="LiveId" clId="{6F03E313-DFD8-4D06-A2A8-3462BD62C4EB}" dt="2021-04-30T01:35:21.981" v="662" actId="1076"/>
      <pc:docMkLst>
        <pc:docMk/>
      </pc:docMkLst>
      <pc:sldChg chg="addSp delSp modSp mod delAnim modAnim">
        <pc:chgData name="kdaisuke0203@gmail.com" userId="55a04ba93700a0be" providerId="LiveId" clId="{6F03E313-DFD8-4D06-A2A8-3462BD62C4EB}" dt="2021-04-30T01:35:21.981" v="662" actId="1076"/>
        <pc:sldMkLst>
          <pc:docMk/>
          <pc:sldMk cId="679511253" sldId="256"/>
        </pc:sldMkLst>
        <pc:spChg chg="mod">
          <ac:chgData name="kdaisuke0203@gmail.com" userId="55a04ba93700a0be" providerId="LiveId" clId="{6F03E313-DFD8-4D06-A2A8-3462BD62C4EB}" dt="2021-04-30T00:10:34.976" v="270" actId="1076"/>
          <ac:spMkLst>
            <pc:docMk/>
            <pc:sldMk cId="679511253" sldId="256"/>
            <ac:spMk id="4" creationId="{24DE359B-13C7-4892-A716-AFDCD6182935}"/>
          </ac:spMkLst>
        </pc:spChg>
        <pc:spChg chg="mod">
          <ac:chgData name="kdaisuke0203@gmail.com" userId="55a04ba93700a0be" providerId="LiveId" clId="{6F03E313-DFD8-4D06-A2A8-3462BD62C4EB}" dt="2021-04-30T00:10:40.592" v="271" actId="1076"/>
          <ac:spMkLst>
            <pc:docMk/>
            <pc:sldMk cId="679511253" sldId="256"/>
            <ac:spMk id="5" creationId="{43DA81A7-B9E1-45F3-83D0-6BF95F9E1334}"/>
          </ac:spMkLst>
        </pc:spChg>
        <pc:spChg chg="mod">
          <ac:chgData name="kdaisuke0203@gmail.com" userId="55a04ba93700a0be" providerId="LiveId" clId="{6F03E313-DFD8-4D06-A2A8-3462BD62C4EB}" dt="2021-04-30T00:10:50.661" v="272" actId="1076"/>
          <ac:spMkLst>
            <pc:docMk/>
            <pc:sldMk cId="679511253" sldId="256"/>
            <ac:spMk id="6" creationId="{E2150A17-DE55-4E71-A3FE-D54164AAAA24}"/>
          </ac:spMkLst>
        </pc:spChg>
        <pc:spChg chg="add mod">
          <ac:chgData name="kdaisuke0203@gmail.com" userId="55a04ba93700a0be" providerId="LiveId" clId="{6F03E313-DFD8-4D06-A2A8-3462BD62C4EB}" dt="2021-04-30T00:37:41.457" v="390" actId="1076"/>
          <ac:spMkLst>
            <pc:docMk/>
            <pc:sldMk cId="679511253" sldId="256"/>
            <ac:spMk id="10" creationId="{F52FFEE5-F299-4741-8921-6DB54D2715EA}"/>
          </ac:spMkLst>
        </pc:spChg>
        <pc:spChg chg="add mod">
          <ac:chgData name="kdaisuke0203@gmail.com" userId="55a04ba93700a0be" providerId="LiveId" clId="{6F03E313-DFD8-4D06-A2A8-3462BD62C4EB}" dt="2021-04-30T00:32:14.720" v="362" actId="1076"/>
          <ac:spMkLst>
            <pc:docMk/>
            <pc:sldMk cId="679511253" sldId="256"/>
            <ac:spMk id="11" creationId="{CF990689-EEE0-410D-8980-868BEE0F9CB8}"/>
          </ac:spMkLst>
        </pc:spChg>
        <pc:spChg chg="add mod">
          <ac:chgData name="kdaisuke0203@gmail.com" userId="55a04ba93700a0be" providerId="LiveId" clId="{6F03E313-DFD8-4D06-A2A8-3462BD62C4EB}" dt="2021-04-30T00:37:41.035" v="389" actId="1076"/>
          <ac:spMkLst>
            <pc:docMk/>
            <pc:sldMk cId="679511253" sldId="256"/>
            <ac:spMk id="12" creationId="{BEAD61BF-BB17-4F14-9963-3E614AE7F8B5}"/>
          </ac:spMkLst>
        </pc:spChg>
        <pc:spChg chg="add mod ord">
          <ac:chgData name="kdaisuke0203@gmail.com" userId="55a04ba93700a0be" providerId="LiveId" clId="{6F03E313-DFD8-4D06-A2A8-3462BD62C4EB}" dt="2021-04-30T00:36:12.271" v="383" actId="14100"/>
          <ac:spMkLst>
            <pc:docMk/>
            <pc:sldMk cId="679511253" sldId="256"/>
            <ac:spMk id="13" creationId="{CDD1AD26-EBEE-4B8C-9FE5-9B9CA69E20B1}"/>
          </ac:spMkLst>
        </pc:spChg>
        <pc:spChg chg="add mod">
          <ac:chgData name="kdaisuke0203@gmail.com" userId="55a04ba93700a0be" providerId="LiveId" clId="{6F03E313-DFD8-4D06-A2A8-3462BD62C4EB}" dt="2021-04-30T00:33:28.551" v="365" actId="1076"/>
          <ac:spMkLst>
            <pc:docMk/>
            <pc:sldMk cId="679511253" sldId="256"/>
            <ac:spMk id="14" creationId="{66FA8906-2080-422C-A430-476BBD23D9BA}"/>
          </ac:spMkLst>
        </pc:spChg>
        <pc:spChg chg="add mod">
          <ac:chgData name="kdaisuke0203@gmail.com" userId="55a04ba93700a0be" providerId="LiveId" clId="{6F03E313-DFD8-4D06-A2A8-3462BD62C4EB}" dt="2021-04-30T01:35:21.981" v="662" actId="1076"/>
          <ac:spMkLst>
            <pc:docMk/>
            <pc:sldMk cId="679511253" sldId="256"/>
            <ac:spMk id="15" creationId="{CD3DD806-5234-4C87-8558-B6E3F8FEAC0C}"/>
          </ac:spMkLst>
        </pc:spChg>
        <pc:spChg chg="add mod">
          <ac:chgData name="kdaisuke0203@gmail.com" userId="55a04ba93700a0be" providerId="LiveId" clId="{6F03E313-DFD8-4D06-A2A8-3462BD62C4EB}" dt="2021-04-30T00:36:53.495" v="386" actId="207"/>
          <ac:spMkLst>
            <pc:docMk/>
            <pc:sldMk cId="679511253" sldId="256"/>
            <ac:spMk id="16" creationId="{23E3B2D6-DBD0-4768-95DD-251EAF468EDD}"/>
          </ac:spMkLst>
        </pc:spChg>
        <pc:spChg chg="add del mod">
          <ac:chgData name="kdaisuke0203@gmail.com" userId="55a04ba93700a0be" providerId="LiveId" clId="{6F03E313-DFD8-4D06-A2A8-3462BD62C4EB}" dt="2021-04-29T23:50:37.091" v="29" actId="478"/>
          <ac:spMkLst>
            <pc:docMk/>
            <pc:sldMk cId="679511253" sldId="256"/>
            <ac:spMk id="17" creationId="{E7D1E3D2-0D4F-4B6C-AD36-D827C63E7F26}"/>
          </ac:spMkLst>
        </pc:spChg>
        <pc:spChg chg="add del mod">
          <ac:chgData name="kdaisuke0203@gmail.com" userId="55a04ba93700a0be" providerId="LiveId" clId="{6F03E313-DFD8-4D06-A2A8-3462BD62C4EB}" dt="2021-04-29T23:50:39.915" v="30" actId="478"/>
          <ac:spMkLst>
            <pc:docMk/>
            <pc:sldMk cId="679511253" sldId="256"/>
            <ac:spMk id="18" creationId="{90AFB180-B4F8-4161-812E-3BF6FB3896EE}"/>
          </ac:spMkLst>
        </pc:spChg>
        <pc:spChg chg="add mod">
          <ac:chgData name="kdaisuke0203@gmail.com" userId="55a04ba93700a0be" providerId="LiveId" clId="{6F03E313-DFD8-4D06-A2A8-3462BD62C4EB}" dt="2021-04-30T00:33:39.593" v="367" actId="1076"/>
          <ac:spMkLst>
            <pc:docMk/>
            <pc:sldMk cId="679511253" sldId="256"/>
            <ac:spMk id="19" creationId="{5E9F543D-A022-4BFC-8413-8F84F8CD5770}"/>
          </ac:spMkLst>
        </pc:spChg>
        <pc:spChg chg="add mod">
          <ac:chgData name="kdaisuke0203@gmail.com" userId="55a04ba93700a0be" providerId="LiveId" clId="{6F03E313-DFD8-4D06-A2A8-3462BD62C4EB}" dt="2021-04-30T00:34:11.002" v="370" actId="1076"/>
          <ac:spMkLst>
            <pc:docMk/>
            <pc:sldMk cId="679511253" sldId="256"/>
            <ac:spMk id="20" creationId="{6E878921-99A9-4517-B76C-479D38B47188}"/>
          </ac:spMkLst>
        </pc:spChg>
        <pc:spChg chg="add del mod">
          <ac:chgData name="kdaisuke0203@gmail.com" userId="55a04ba93700a0be" providerId="LiveId" clId="{6F03E313-DFD8-4D06-A2A8-3462BD62C4EB}" dt="2021-04-29T23:55:11.244" v="107" actId="478"/>
          <ac:spMkLst>
            <pc:docMk/>
            <pc:sldMk cId="679511253" sldId="256"/>
            <ac:spMk id="21" creationId="{27670AFA-9A9A-40BF-A0D0-54BB27B4573A}"/>
          </ac:spMkLst>
        </pc:spChg>
        <pc:spChg chg="add mod">
          <ac:chgData name="kdaisuke0203@gmail.com" userId="55a04ba93700a0be" providerId="LiveId" clId="{6F03E313-DFD8-4D06-A2A8-3462BD62C4EB}" dt="2021-04-30T00:52:07.558" v="470" actId="1076"/>
          <ac:spMkLst>
            <pc:docMk/>
            <pc:sldMk cId="679511253" sldId="256"/>
            <ac:spMk id="22" creationId="{C1150774-FEDB-4B14-B630-D0098F81BB5D}"/>
          </ac:spMkLst>
        </pc:spChg>
        <pc:spChg chg="add mod">
          <ac:chgData name="kdaisuke0203@gmail.com" userId="55a04ba93700a0be" providerId="LiveId" clId="{6F03E313-DFD8-4D06-A2A8-3462BD62C4EB}" dt="2021-04-30T00:53:26.637" v="485" actId="1076"/>
          <ac:spMkLst>
            <pc:docMk/>
            <pc:sldMk cId="679511253" sldId="256"/>
            <ac:spMk id="26" creationId="{DF107976-0E3E-4A12-9204-671CBAC56A5A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27" creationId="{A369FE38-8A85-4DBA-AF0A-9F3B281C1F12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28" creationId="{EB96619A-0DB3-4D95-B355-2F0D4731DCE0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29" creationId="{07B083A5-769D-40B7-8454-95B924900E91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0" creationId="{87ABFDB9-B96A-45E3-B50B-50D5F550200B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1" creationId="{EFE26CCD-1130-44F6-BA54-10F331FF3B19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2" creationId="{6C0AC161-8823-45B6-96AC-F05111F114D8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3" creationId="{68C55105-0793-4B2D-8835-CBA497AA3A4C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4" creationId="{2A32FA0F-13F8-4F6B-8CE9-FDC3A8B49504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5" creationId="{AE4D1F16-7EA0-40C7-96AD-177CD6D74BFB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6" creationId="{F9A2E69C-8F48-401D-B21E-D7CE8017F13D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7" creationId="{B1604C5C-6211-40D9-8C0F-B2B5404EE626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8" creationId="{B16E614A-F521-4465-84B6-D3952F07ACCF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9" creationId="{C14ED4D7-8D40-418E-8284-F5AC8CBAE3A0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40" creationId="{3A62B7DF-7080-4DEE-9879-1348BEEAA58E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69" creationId="{95AA3C5F-6AD4-4421-AB71-2233FBD2C3C5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70" creationId="{26689E8A-1F31-4350-907B-E4E056F06206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71" creationId="{36E42414-E19F-45FA-A529-64EFD82C4C48}"/>
          </ac:spMkLst>
        </pc:spChg>
        <pc:spChg chg="add del mod">
          <ac:chgData name="kdaisuke0203@gmail.com" userId="55a04ba93700a0be" providerId="LiveId" clId="{6F03E313-DFD8-4D06-A2A8-3462BD62C4EB}" dt="2021-04-30T00:02:47.164" v="195" actId="478"/>
          <ac:spMkLst>
            <pc:docMk/>
            <pc:sldMk cId="679511253" sldId="256"/>
            <ac:spMk id="72" creationId="{BCCF60CD-6F4D-421C-890B-DA11DB443E2D}"/>
          </ac:spMkLst>
        </pc:spChg>
        <pc:spChg chg="add del mod">
          <ac:chgData name="kdaisuke0203@gmail.com" userId="55a04ba93700a0be" providerId="LiveId" clId="{6F03E313-DFD8-4D06-A2A8-3462BD62C4EB}" dt="2021-04-30T00:02:44.730" v="194" actId="478"/>
          <ac:spMkLst>
            <pc:docMk/>
            <pc:sldMk cId="679511253" sldId="256"/>
            <ac:spMk id="73" creationId="{E56C66EA-133F-45F6-AD6F-A736B9DF54D5}"/>
          </ac:spMkLst>
        </pc:spChg>
        <pc:spChg chg="add del mod">
          <ac:chgData name="kdaisuke0203@gmail.com" userId="55a04ba93700a0be" providerId="LiveId" clId="{6F03E313-DFD8-4D06-A2A8-3462BD62C4EB}" dt="2021-04-30T00:02:47.164" v="195" actId="478"/>
          <ac:spMkLst>
            <pc:docMk/>
            <pc:sldMk cId="679511253" sldId="256"/>
            <ac:spMk id="74" creationId="{79AB7B89-A6E3-42FA-80DD-42DE8E29F2EE}"/>
          </ac:spMkLst>
        </pc:spChg>
        <pc:spChg chg="add mod or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75" creationId="{1EC6ADDF-090B-4942-836C-1ED0F061AF37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76" creationId="{BAB4048A-7D50-420E-BFF6-C8CB51AE551B}"/>
          </ac:spMkLst>
        </pc:spChg>
        <pc:spChg chg="add del mod">
          <ac:chgData name="kdaisuke0203@gmail.com" userId="55a04ba93700a0be" providerId="LiveId" clId="{6F03E313-DFD8-4D06-A2A8-3462BD62C4EB}" dt="2021-04-30T00:04:28.299" v="216" actId="478"/>
          <ac:spMkLst>
            <pc:docMk/>
            <pc:sldMk cId="679511253" sldId="256"/>
            <ac:spMk id="284" creationId="{0B9C674E-7276-4E79-87A7-21AFFB4EDDB5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293" creationId="{DB241712-C509-438F-81FD-859C992BDA6C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294" creationId="{654A1D76-0947-499B-8280-768397F83F50}"/>
          </ac:spMkLst>
        </pc:spChg>
        <pc:spChg chg="add mod">
          <ac:chgData name="kdaisuke0203@gmail.com" userId="55a04ba93700a0be" providerId="LiveId" clId="{6F03E313-DFD8-4D06-A2A8-3462BD62C4EB}" dt="2021-04-30T01:10:06.703" v="598" actId="113"/>
          <ac:spMkLst>
            <pc:docMk/>
            <pc:sldMk cId="679511253" sldId="256"/>
            <ac:spMk id="295" creationId="{1A322C83-428A-4A65-87AC-E3B3645008F4}"/>
          </ac:spMkLst>
        </pc:spChg>
        <pc:spChg chg="add mod">
          <ac:chgData name="kdaisuke0203@gmail.com" userId="55a04ba93700a0be" providerId="LiveId" clId="{6F03E313-DFD8-4D06-A2A8-3462BD62C4EB}" dt="2021-04-30T00:52:50.201" v="483" actId="1076"/>
          <ac:spMkLst>
            <pc:docMk/>
            <pc:sldMk cId="679511253" sldId="256"/>
            <ac:spMk id="296" creationId="{DEFAE0C6-99BB-4EA9-855B-AEF04D62DC3A}"/>
          </ac:spMkLst>
        </pc:spChg>
        <pc:spChg chg="add mod">
          <ac:chgData name="kdaisuke0203@gmail.com" userId="55a04ba93700a0be" providerId="LiveId" clId="{6F03E313-DFD8-4D06-A2A8-3462BD62C4EB}" dt="2021-04-30T00:52:35.506" v="478" actId="1076"/>
          <ac:spMkLst>
            <pc:docMk/>
            <pc:sldMk cId="679511253" sldId="256"/>
            <ac:spMk id="297" creationId="{54B16482-71C6-422B-AE4C-20A2C2BE3847}"/>
          </ac:spMkLst>
        </pc:spChg>
        <pc:spChg chg="add mod">
          <ac:chgData name="kdaisuke0203@gmail.com" userId="55a04ba93700a0be" providerId="LiveId" clId="{6F03E313-DFD8-4D06-A2A8-3462BD62C4EB}" dt="2021-04-30T00:52:19.582" v="472" actId="1076"/>
          <ac:spMkLst>
            <pc:docMk/>
            <pc:sldMk cId="679511253" sldId="256"/>
            <ac:spMk id="298" creationId="{C245D4D5-9B67-45B3-AEFB-8CCABD16D4FE}"/>
          </ac:spMkLst>
        </pc:spChg>
        <pc:spChg chg="add mod">
          <ac:chgData name="kdaisuke0203@gmail.com" userId="55a04ba93700a0be" providerId="LiveId" clId="{6F03E313-DFD8-4D06-A2A8-3462BD62C4EB}" dt="2021-04-30T01:10:25.077" v="603" actId="113"/>
          <ac:spMkLst>
            <pc:docMk/>
            <pc:sldMk cId="679511253" sldId="256"/>
            <ac:spMk id="299" creationId="{2B495E26-2B18-4299-9AC6-1809AE969841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00" creationId="{A31B1330-3F0F-4228-A251-22B888BDC79D}"/>
          </ac:spMkLst>
        </pc:spChg>
        <pc:spChg chg="add del mod">
          <ac:chgData name="kdaisuke0203@gmail.com" userId="55a04ba93700a0be" providerId="LiveId" clId="{6F03E313-DFD8-4D06-A2A8-3462BD62C4EB}" dt="2021-04-30T00:22:59.937" v="318" actId="478"/>
          <ac:spMkLst>
            <pc:docMk/>
            <pc:sldMk cId="679511253" sldId="256"/>
            <ac:spMk id="301" creationId="{2F306107-DAF5-499A-A6BB-7BD7445F4D5E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02" creationId="{688C9103-F652-4750-AEB2-6CB1B35454D9}"/>
          </ac:spMkLst>
        </pc:spChg>
        <pc:spChg chg="add del mod">
          <ac:chgData name="kdaisuke0203@gmail.com" userId="55a04ba93700a0be" providerId="LiveId" clId="{6F03E313-DFD8-4D06-A2A8-3462BD62C4EB}" dt="2021-04-30T00:54:47.959" v="495" actId="478"/>
          <ac:spMkLst>
            <pc:docMk/>
            <pc:sldMk cId="679511253" sldId="256"/>
            <ac:spMk id="303" creationId="{1D65870C-75A7-4781-A718-9D6B13240283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04" creationId="{88AA0664-C65E-4F57-B2B0-2D8EB2A494EA}"/>
          </ac:spMkLst>
        </pc:spChg>
        <pc:spChg chg="add del mod">
          <ac:chgData name="kdaisuke0203@gmail.com" userId="55a04ba93700a0be" providerId="LiveId" clId="{6F03E313-DFD8-4D06-A2A8-3462BD62C4EB}" dt="2021-04-30T00:44:10.207" v="441" actId="478"/>
          <ac:spMkLst>
            <pc:docMk/>
            <pc:sldMk cId="679511253" sldId="256"/>
            <ac:spMk id="305" creationId="{841E7289-A5A0-4FC9-9A1B-6FAE00926118}"/>
          </ac:spMkLst>
        </pc:spChg>
        <pc:spChg chg="add mod">
          <ac:chgData name="kdaisuke0203@gmail.com" userId="55a04ba93700a0be" providerId="LiveId" clId="{6F03E313-DFD8-4D06-A2A8-3462BD62C4EB}" dt="2021-04-30T01:18:13.445" v="617" actId="1076"/>
          <ac:spMkLst>
            <pc:docMk/>
            <pc:sldMk cId="679511253" sldId="256"/>
            <ac:spMk id="306" creationId="{2763D30F-0C7C-497F-91C2-3FF0572DA295}"/>
          </ac:spMkLst>
        </pc:spChg>
        <pc:spChg chg="add mod">
          <ac:chgData name="kdaisuke0203@gmail.com" userId="55a04ba93700a0be" providerId="LiveId" clId="{6F03E313-DFD8-4D06-A2A8-3462BD62C4EB}" dt="2021-04-30T00:35:22.041" v="375" actId="14100"/>
          <ac:spMkLst>
            <pc:docMk/>
            <pc:sldMk cId="679511253" sldId="256"/>
            <ac:spMk id="398" creationId="{CF2C1D65-725E-47AC-AE5C-ACC53B5430B3}"/>
          </ac:spMkLst>
        </pc:spChg>
        <pc:spChg chg="add mod">
          <ac:chgData name="kdaisuke0203@gmail.com" userId="55a04ba93700a0be" providerId="LiveId" clId="{6F03E313-DFD8-4D06-A2A8-3462BD62C4EB}" dt="2021-04-30T01:30:04.314" v="655" actId="114"/>
          <ac:spMkLst>
            <pc:docMk/>
            <pc:sldMk cId="679511253" sldId="256"/>
            <ac:spMk id="433" creationId="{71905137-38AF-4F58-9793-1719137DF413}"/>
          </ac:spMkLst>
        </pc:spChg>
        <pc:spChg chg="add mod">
          <ac:chgData name="kdaisuke0203@gmail.com" userId="55a04ba93700a0be" providerId="LiveId" clId="{6F03E313-DFD8-4D06-A2A8-3462BD62C4EB}" dt="2021-04-30T01:01:55.147" v="561" actId="1076"/>
          <ac:spMkLst>
            <pc:docMk/>
            <pc:sldMk cId="679511253" sldId="256"/>
            <ac:spMk id="434" creationId="{F50E3DA0-DF2E-45FD-835E-8EC82DB803D4}"/>
          </ac:spMkLst>
        </pc:spChg>
        <pc:spChg chg="add mod">
          <ac:chgData name="kdaisuke0203@gmail.com" userId="55a04ba93700a0be" providerId="LiveId" clId="{6F03E313-DFD8-4D06-A2A8-3462BD62C4EB}" dt="2021-04-30T01:27:32.591" v="654" actId="20577"/>
          <ac:spMkLst>
            <pc:docMk/>
            <pc:sldMk cId="679511253" sldId="256"/>
            <ac:spMk id="440" creationId="{6AFCE2FE-1315-4D3C-9D7C-7E828048B8C8}"/>
          </ac:spMkLst>
        </pc:spChg>
        <pc:spChg chg="add mod">
          <ac:chgData name="kdaisuke0203@gmail.com" userId="55a04ba93700a0be" providerId="LiveId" clId="{6F03E313-DFD8-4D06-A2A8-3462BD62C4EB}" dt="2021-04-30T01:35:16.447" v="661" actId="14100"/>
          <ac:spMkLst>
            <pc:docMk/>
            <pc:sldMk cId="679511253" sldId="256"/>
            <ac:spMk id="441" creationId="{29B6C21B-B2CD-46A9-8993-A5488D0CBA6D}"/>
          </ac:spMkLst>
        </pc:spChg>
        <pc:picChg chg="add mod">
          <ac:chgData name="kdaisuke0203@gmail.com" userId="55a04ba93700a0be" providerId="LiveId" clId="{6F03E313-DFD8-4D06-A2A8-3462BD62C4EB}" dt="2021-04-30T01:17:46.065" v="613" actId="14100"/>
          <ac:picMkLst>
            <pc:docMk/>
            <pc:sldMk cId="679511253" sldId="256"/>
            <ac:picMk id="7" creationId="{B5768DC5-741B-4898-A16A-F6D974A2A50A}"/>
          </ac:picMkLst>
        </pc:picChg>
        <pc:picChg chg="add del mod">
          <ac:chgData name="kdaisuke0203@gmail.com" userId="55a04ba93700a0be" providerId="LiveId" clId="{6F03E313-DFD8-4D06-A2A8-3462BD62C4EB}" dt="2021-04-30T01:19:22.654" v="628" actId="478"/>
          <ac:picMkLst>
            <pc:docMk/>
            <pc:sldMk cId="679511253" sldId="256"/>
            <ac:picMk id="8" creationId="{02910854-D18E-40F4-BB5D-A228F90C1938}"/>
          </ac:picMkLst>
        </pc:picChg>
        <pc:picChg chg="add mod">
          <ac:chgData name="kdaisuke0203@gmail.com" userId="55a04ba93700a0be" providerId="LiveId" clId="{6F03E313-DFD8-4D06-A2A8-3462BD62C4EB}" dt="2021-04-30T00:53:11.557" v="484" actId="1076"/>
          <ac:picMkLst>
            <pc:docMk/>
            <pc:sldMk cId="679511253" sldId="256"/>
            <ac:picMk id="9" creationId="{6FCBFB64-AB05-4E90-A960-6DADB1C0A43B}"/>
          </ac:picMkLst>
        </pc:picChg>
        <pc:picChg chg="add mod ord">
          <ac:chgData name="kdaisuke0203@gmail.com" userId="55a04ba93700a0be" providerId="LiveId" clId="{6F03E313-DFD8-4D06-A2A8-3462BD62C4EB}" dt="2021-04-30T01:18:13.445" v="617" actId="1076"/>
          <ac:picMkLst>
            <pc:docMk/>
            <pc:sldMk cId="679511253" sldId="256"/>
            <ac:picMk id="77" creationId="{78B88FF3-AD64-43A0-BBAC-202B2F77B246}"/>
          </ac:picMkLst>
        </pc:picChg>
        <pc:picChg chg="add del mod">
          <ac:chgData name="kdaisuke0203@gmail.com" userId="55a04ba93700a0be" providerId="LiveId" clId="{6F03E313-DFD8-4D06-A2A8-3462BD62C4EB}" dt="2021-04-29T23:59:03.683" v="156" actId="478"/>
          <ac:picMkLst>
            <pc:docMk/>
            <pc:sldMk cId="679511253" sldId="256"/>
            <ac:picMk id="78" creationId="{A2F47A67-670E-44C0-8EEF-22B05DCC6C07}"/>
          </ac:picMkLst>
        </pc:picChg>
        <pc:picChg chg="add mod">
          <ac:chgData name="kdaisuke0203@gmail.com" userId="55a04ba93700a0be" providerId="LiveId" clId="{6F03E313-DFD8-4D06-A2A8-3462BD62C4EB}" dt="2021-04-30T01:19:55.766" v="633" actId="1076"/>
          <ac:picMkLst>
            <pc:docMk/>
            <pc:sldMk cId="679511253" sldId="256"/>
            <ac:picMk id="436" creationId="{FD1291A0-751D-4CD0-9296-5277E763D54B}"/>
          </ac:picMkLst>
        </pc:picChg>
        <pc:picChg chg="add mod">
          <ac:chgData name="kdaisuke0203@gmail.com" userId="55a04ba93700a0be" providerId="LiveId" clId="{6F03E313-DFD8-4D06-A2A8-3462BD62C4EB}" dt="2021-04-30T01:19:51.312" v="632" actId="1076"/>
          <ac:picMkLst>
            <pc:docMk/>
            <pc:sldMk cId="679511253" sldId="256"/>
            <ac:picMk id="438" creationId="{F97E9239-4266-4EB7-ABF9-DC57D7F3F6C9}"/>
          </ac:picMkLst>
        </pc:picChg>
        <pc:cxnChg chg="add del mod">
          <ac:chgData name="kdaisuke0203@gmail.com" userId="55a04ba93700a0be" providerId="LiveId" clId="{6F03E313-DFD8-4D06-A2A8-3462BD62C4EB}" dt="2021-04-29T23:52:22.555" v="56" actId="478"/>
          <ac:cxnSpMkLst>
            <pc:docMk/>
            <pc:sldMk cId="679511253" sldId="256"/>
            <ac:cxnSpMk id="24" creationId="{AAC73F61-C71C-4937-A820-E191D5C2368F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1" creationId="{125E26C0-E02E-43BD-975F-D2F6164D7CAB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2" creationId="{D38662D5-6294-418E-B21F-D3DBAF8B2325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3" creationId="{DEB0A60B-29CE-489A-91E3-FC1CC4BAB502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4" creationId="{E8945C01-9731-4E91-9AAC-3E505D8F395E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5" creationId="{B48A2DFE-ABFB-4478-A276-8B00FB27059E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6" creationId="{2E37B775-20EB-4535-A0E6-6EA179F13066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7" creationId="{24C6BD94-7002-4894-9E02-51E8B5728ACD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8" creationId="{2FD719CA-4E2F-44BF-AB4D-E29A319381DD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49" creationId="{5114A1BE-09A5-4C6D-8502-85CEC75E8E79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0" creationId="{C8CAE5CE-F79D-43C0-8405-A8174C6BC344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1" creationId="{3210ABF6-F956-4CB5-97A9-827C150B41E5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2" creationId="{3DD2244C-D21F-4BAA-AB67-4C9EC4134726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3" creationId="{65BB2CCC-5094-435B-AE41-D03948AB4873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4" creationId="{C21C35DC-D3DB-4B23-95AB-2200C3FD01BE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5" creationId="{DD9DE96B-F326-4A40-BF4A-DB416483078E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6" creationId="{F810BC36-51E7-498D-9418-7E24A00924D5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7" creationId="{C8B7FB0A-EBB1-4953-9C24-980D14F7D31A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8" creationId="{E6A0CB64-AFCC-42F6-9F47-285B77568AA1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59" creationId="{945F22FA-3608-445B-BC83-81A7C3C84D06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0" creationId="{05F7C9D0-4581-46F9-A0AF-0AC17B26FC57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1" creationId="{C403D73F-443F-44D2-8BC8-98FFEEA4FD83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2" creationId="{D13B93BD-AAAD-4F1F-8FD8-935FCF649E7A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3" creationId="{A595F350-33F3-44D5-A4D6-B2BC6CC3C72B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4" creationId="{DE0AB614-B962-49AB-A3CA-88F7DC327E73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5" creationId="{13DCEC3D-2D28-49A8-AFDD-ABF1ED64A654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6" creationId="{29C9D565-1CEC-4B23-85E6-554E52AB9B95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7" creationId="{AF132BB2-162A-4C96-ADE9-9C8E3959DF4D}"/>
          </ac:cxnSpMkLst>
        </pc:cxnChg>
        <pc:cxnChg chg="add mod">
          <ac:chgData name="kdaisuke0203@gmail.com" userId="55a04ba93700a0be" providerId="LiveId" clId="{6F03E313-DFD8-4D06-A2A8-3462BD62C4EB}" dt="2021-04-30T01:18:13.445" v="617" actId="1076"/>
          <ac:cxnSpMkLst>
            <pc:docMk/>
            <pc:sldMk cId="679511253" sldId="256"/>
            <ac:cxnSpMk id="68" creationId="{8F3FAA89-5D65-4A68-AD4D-41EDE96996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0DDC-4B59-45B9-B526-E1BA2D4D4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CE492-8B78-4A3E-ACB0-4FDCE563C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FA86D-6F1E-4825-B1CC-1969C588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4634F-793A-4EE2-9828-66FF1E3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C85AC-8221-4A5C-AB97-FDF3FCA0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91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752E1-B053-4B66-A893-981684FE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BCEE0-CC29-4A51-B4D9-D9DBB7F71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6AC6F5-A48F-42C3-87D0-C448E902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E2D77-8941-4985-97B8-9B81F48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B2DDE-1D52-48FB-9336-117831CD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0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9B0BD-4D7C-46AA-A957-F9A7CDF82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F3AC0-E868-4E3F-8D8E-F14419D6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BED83-A0E7-43F3-9385-2EE318A8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5DAE0-F95C-4E25-BCA9-FB24E013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0022FE-C09E-4460-8A5F-7D42EBC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10924-7FC9-430C-A6E5-6383D494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AFD70-123E-4A01-AFED-A313268F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233B3-454A-4C99-A15A-47AB02E9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D3B7F-BC30-49AC-ABE0-28A06287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B25DB-639B-42E7-AAA8-F38211CF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0730C-DD11-4679-AB59-06551B97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9E27A1-1F03-4DB0-9895-BEB59DF9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03313-9935-4F2A-A5AF-CE8EFCC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AE8B0-F4D8-4F78-9681-37C42929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5C454-B276-47C3-86D2-DA1A0603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7A145-100D-40D5-853D-A82298B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BA69E-FC88-471E-9767-A9264938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20183E-5935-4AAF-983F-BD94B46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0974C-0362-4258-A612-7E9B4E2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923276-194C-4265-88C5-47583A4A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6C58-BBED-4C9D-8BFF-1ED507C1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5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0B1E8-0888-4299-902D-C44A99B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C336E-8208-456C-B4D2-3CC8253C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51C5BD-4FE9-4915-92E1-7CED761C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9151F7-9909-4E3D-B57A-8F43AD210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94A086-EC18-4F3E-8C2B-99E4F8FF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C1F089-FBAD-4EF8-BB5B-F4910ED8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D76003-3918-4DFE-9BF2-EEE6121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CDEBBB-B4B3-4551-B31F-1CDCF59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19AB7-3BDB-4792-A3D6-2EEBA62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DA72B-4BB8-450B-A2CF-2357E3B1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99B47-45DE-40BF-8A63-2B1B7EA6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5CCB68-A940-43B7-B294-BF1F676C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7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B0D727-360D-4ED8-B041-8E3A0DF3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E9EEFB-97C9-45A5-8061-F16DF2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4B813-D8CC-45D4-9689-8D5DABC1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1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089C-50FA-47BE-84CB-E354062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77923-04F5-4AB3-8BF7-9E95D2AC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780FD9-3584-4DA0-B134-D927D1F8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26DC28-7C84-4329-BB45-346DFC29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034C5-EC27-4229-A222-6FFA8DFD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2708E8-D962-4206-9236-D51193CE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D195C-462B-46E3-9E0A-3F1511A0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72C100-7AF3-4337-86C5-3926DA7AF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D5CB9F-4508-4109-AADB-061F4C3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1D38F-91C3-471A-8246-F10EA1A6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41F81E-58F5-4761-9869-3AD7E588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A8A08-CDEF-4851-9C52-5F75607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D273C0-037F-4316-A6DE-45870130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1703E4-514D-48EC-B82D-6E2E83E91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884FE-FF30-49FF-B9C8-3168DD328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8B9E-3FC9-44D8-8423-5AB49A3C5E24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BDAE6-206D-4AC1-A3E3-405687C9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20AF7-A11B-416B-B56B-774E5D810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80E5-0519-42F1-86BF-6BEBCDB4B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1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video" Target="../media/media1.mp4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図 76">
            <a:extLst>
              <a:ext uri="{FF2B5EF4-FFF2-40B4-BE49-F238E27FC236}">
                <a16:creationId xmlns:a16="http://schemas.microsoft.com/office/drawing/2014/main" id="{78B88FF3-AD64-43A0-BBAC-202B2F77B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355" y="4674848"/>
            <a:ext cx="1790602" cy="122096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DE359B-13C7-4892-A716-AFDCD6182935}"/>
              </a:ext>
            </a:extLst>
          </p:cNvPr>
          <p:cNvSpPr txBox="1"/>
          <p:nvPr/>
        </p:nvSpPr>
        <p:spPr>
          <a:xfrm>
            <a:off x="2549000" y="87310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自由エネルギー原理に基づくロボットの好奇心アルゴリズム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DA81A7-B9E1-45F3-83D0-6BF95F9E1334}"/>
              </a:ext>
            </a:extLst>
          </p:cNvPr>
          <p:cNvSpPr txBox="1"/>
          <p:nvPr/>
        </p:nvSpPr>
        <p:spPr>
          <a:xfrm>
            <a:off x="2796858" y="421375"/>
            <a:ext cx="6598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A Curiosity Algorithm for Robots Based on Free Energy Principle</a:t>
            </a:r>
            <a:endParaRPr kumimoji="1" lang="ja-JP" altLang="en-US" sz="1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150A17-DE55-4E71-A3FE-D54164AAAA24}"/>
              </a:ext>
            </a:extLst>
          </p:cNvPr>
          <p:cNvSpPr txBox="1"/>
          <p:nvPr/>
        </p:nvSpPr>
        <p:spPr>
          <a:xfrm>
            <a:off x="3116902" y="721252"/>
            <a:ext cx="5724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〇学　川原大典（農工大）　学　尾関沙羅（農工大）　正　水内郁夫（農工大）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5768DC5-741B-4898-A16A-F6D974A2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052" y="3361176"/>
            <a:ext cx="3074814" cy="1999835"/>
          </a:xfrm>
          <a:prstGeom prst="rect">
            <a:avLst/>
          </a:prstGeom>
        </p:spPr>
      </p:pic>
      <p:pic>
        <p:nvPicPr>
          <p:cNvPr id="9" name="ball3_nice_v1_Trim">
            <a:hlinkClick r:id="" action="ppaction://media"/>
            <a:extLst>
              <a:ext uri="{FF2B5EF4-FFF2-40B4-BE49-F238E27FC236}">
                <a16:creationId xmlns:a16="http://schemas.microsoft.com/office/drawing/2014/main" id="{6FCBFB64-AB05-4E90-A960-6DADB1C0A4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98140" y="1338140"/>
            <a:ext cx="1242818" cy="12171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2FFEE5-F299-4741-8921-6DB54D2715EA}"/>
              </a:ext>
            </a:extLst>
          </p:cNvPr>
          <p:cNvSpPr txBox="1"/>
          <p:nvPr/>
        </p:nvSpPr>
        <p:spPr>
          <a:xfrm>
            <a:off x="482018" y="10001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１．目的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990689-EEE0-410D-8980-868BEE0F9CB8}"/>
              </a:ext>
            </a:extLst>
          </p:cNvPr>
          <p:cNvSpPr txBox="1"/>
          <p:nvPr/>
        </p:nvSpPr>
        <p:spPr>
          <a:xfrm>
            <a:off x="482018" y="1331352"/>
            <a:ext cx="486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ロボットのタスク学習において、</a:t>
            </a:r>
            <a:r>
              <a:rPr kumimoji="1" lang="ja-JP" altLang="en-US" sz="1200" b="1" dirty="0"/>
              <a:t>サンプル効率の良い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データ収集のための好奇心アルゴリズムを提案</a:t>
            </a:r>
            <a:r>
              <a:rPr kumimoji="1" lang="ja-JP" altLang="en-US" sz="1200" dirty="0"/>
              <a:t>し、</a:t>
            </a:r>
            <a:endParaRPr kumimoji="1" lang="en-US" altLang="ja-JP" sz="1200" dirty="0"/>
          </a:p>
          <a:p>
            <a:r>
              <a:rPr kumimoji="1" lang="ja-JP" altLang="en-US" sz="1200" dirty="0"/>
              <a:t>その有効性をシミュレーションと実機を使った実験により検証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D61BF-BB17-4F14-9963-3E614AE7F8B5}"/>
              </a:ext>
            </a:extLst>
          </p:cNvPr>
          <p:cNvSpPr txBox="1"/>
          <p:nvPr/>
        </p:nvSpPr>
        <p:spPr>
          <a:xfrm>
            <a:off x="476941" y="206177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２．アプローチ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A8906-2080-422C-A430-476BBD23D9BA}"/>
              </a:ext>
            </a:extLst>
          </p:cNvPr>
          <p:cNvSpPr txBox="1"/>
          <p:nvPr/>
        </p:nvSpPr>
        <p:spPr>
          <a:xfrm>
            <a:off x="405660" y="2573966"/>
            <a:ext cx="456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i="0" dirty="0">
                <a:solidFill>
                  <a:srgbClr val="202122"/>
                </a:solidFill>
                <a:effectLst/>
              </a:rPr>
              <a:t>・</a:t>
            </a:r>
            <a:r>
              <a:rPr lang="en-US" altLang="ja-JP" sz="1200" i="0" dirty="0">
                <a:solidFill>
                  <a:srgbClr val="202122"/>
                </a:solidFill>
                <a:effectLst/>
              </a:rPr>
              <a:t>University College London</a:t>
            </a:r>
            <a:r>
              <a:rPr kumimoji="1" lang="ja-JP" altLang="en-US" sz="1200" dirty="0"/>
              <a:t>の神経科学者</a:t>
            </a:r>
            <a:r>
              <a:rPr kumimoji="1" lang="en-US" altLang="ja-JP" sz="1200" dirty="0"/>
              <a:t>Karl Friston</a:t>
            </a:r>
            <a:r>
              <a:rPr lang="ja-JP" altLang="en-US" sz="1200" dirty="0"/>
              <a:t>が</a:t>
            </a:r>
            <a:r>
              <a:rPr kumimoji="1" lang="ja-JP" altLang="en-US" sz="1200" dirty="0"/>
              <a:t>提唱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DD806-5234-4C87-8558-B6E3F8FEAC0C}"/>
              </a:ext>
            </a:extLst>
          </p:cNvPr>
          <p:cNvSpPr txBox="1"/>
          <p:nvPr/>
        </p:nvSpPr>
        <p:spPr>
          <a:xfrm>
            <a:off x="589475" y="37436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ロボットの好奇心として利用</a:t>
            </a:r>
            <a:endParaRPr kumimoji="1" lang="en-US" altLang="ja-JP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E3B2D6-DBD0-4768-95DD-251EAF468EDD}"/>
              </a:ext>
            </a:extLst>
          </p:cNvPr>
          <p:cNvSpPr txBox="1"/>
          <p:nvPr/>
        </p:nvSpPr>
        <p:spPr>
          <a:xfrm>
            <a:off x="401201" y="3449252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</a:t>
            </a:r>
            <a:r>
              <a:rPr kumimoji="1" lang="ja-JP" altLang="en-US" sz="1200" dirty="0">
                <a:solidFill>
                  <a:srgbClr val="FF0000"/>
                </a:solidFill>
              </a:rPr>
              <a:t>曖昧さ（不確実性）をできるだけ減らすように行動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9F543D-A022-4BFC-8413-8F84F8CD5770}"/>
              </a:ext>
            </a:extLst>
          </p:cNvPr>
          <p:cNvSpPr txBox="1"/>
          <p:nvPr/>
        </p:nvSpPr>
        <p:spPr>
          <a:xfrm>
            <a:off x="401575" y="2842056"/>
            <a:ext cx="3335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・脳の知覚と行動を統一的に説明する理論</a:t>
            </a:r>
            <a:r>
              <a:rPr kumimoji="1" lang="en-US" altLang="ja-JP" sz="1200" baseline="30000" dirty="0"/>
              <a:t>[1]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878921-99A9-4517-B76C-479D38B47188}"/>
              </a:ext>
            </a:extLst>
          </p:cNvPr>
          <p:cNvSpPr txBox="1"/>
          <p:nvPr/>
        </p:nvSpPr>
        <p:spPr>
          <a:xfrm>
            <a:off x="532398" y="3078998"/>
            <a:ext cx="5440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Friston, K. (2010). The free-energy principle: a unified brain theory? </a:t>
            </a:r>
          </a:p>
          <a:p>
            <a:r>
              <a:rPr lang="en-US" altLang="ja-JP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neuroscience</a:t>
            </a:r>
            <a:r>
              <a:rPr lang="en-US" altLang="ja-JP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ja-JP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altLang="ja-JP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127-138.</a:t>
            </a:r>
            <a:endParaRPr lang="ja-JP" altLang="en-US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150774-FEDB-4B14-B630-D0098F81BB5D}"/>
              </a:ext>
            </a:extLst>
          </p:cNvPr>
          <p:cNvSpPr txBox="1"/>
          <p:nvPr/>
        </p:nvSpPr>
        <p:spPr>
          <a:xfrm>
            <a:off x="6298140" y="10178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３．実験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F107976-0E3E-4A12-9204-671CBAC56A5A}"/>
              </a:ext>
            </a:extLst>
          </p:cNvPr>
          <p:cNvSpPr txBox="1"/>
          <p:nvPr/>
        </p:nvSpPr>
        <p:spPr>
          <a:xfrm>
            <a:off x="6294098" y="29803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４．結果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369FE38-8A85-4DBA-AF0A-9F3B281C1F12}"/>
              </a:ext>
            </a:extLst>
          </p:cNvPr>
          <p:cNvSpPr/>
          <p:nvPr/>
        </p:nvSpPr>
        <p:spPr>
          <a:xfrm>
            <a:off x="2646026" y="5449797"/>
            <a:ext cx="202801" cy="194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B96619A-0DB3-4D95-B355-2F0D4731DCE0}"/>
              </a:ext>
            </a:extLst>
          </p:cNvPr>
          <p:cNvSpPr/>
          <p:nvPr/>
        </p:nvSpPr>
        <p:spPr>
          <a:xfrm>
            <a:off x="2636171" y="5068058"/>
            <a:ext cx="196501" cy="1971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7B083A5-769D-40B7-8454-95B924900E91}"/>
              </a:ext>
            </a:extLst>
          </p:cNvPr>
          <p:cNvSpPr/>
          <p:nvPr/>
        </p:nvSpPr>
        <p:spPr>
          <a:xfrm>
            <a:off x="2633261" y="4684716"/>
            <a:ext cx="204370" cy="202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7ABFDB9-B96A-45E3-B50B-50D5F550200B}"/>
              </a:ext>
            </a:extLst>
          </p:cNvPr>
          <p:cNvSpPr/>
          <p:nvPr/>
        </p:nvSpPr>
        <p:spPr>
          <a:xfrm>
            <a:off x="2623794" y="4308579"/>
            <a:ext cx="206191" cy="204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FE26CCD-1130-44F6-BA54-10F331FF3B19}"/>
              </a:ext>
            </a:extLst>
          </p:cNvPr>
          <p:cNvSpPr/>
          <p:nvPr/>
        </p:nvSpPr>
        <p:spPr>
          <a:xfrm>
            <a:off x="3344936" y="5445387"/>
            <a:ext cx="202800" cy="197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C0AC161-8823-45B6-96AC-F05111F114D8}"/>
              </a:ext>
            </a:extLst>
          </p:cNvPr>
          <p:cNvSpPr/>
          <p:nvPr/>
        </p:nvSpPr>
        <p:spPr>
          <a:xfrm>
            <a:off x="3348655" y="5061339"/>
            <a:ext cx="213609" cy="2072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8C55105-0793-4B2D-8835-CBA497AA3A4C}"/>
              </a:ext>
            </a:extLst>
          </p:cNvPr>
          <p:cNvSpPr/>
          <p:nvPr/>
        </p:nvSpPr>
        <p:spPr>
          <a:xfrm>
            <a:off x="3348074" y="4686599"/>
            <a:ext cx="202798" cy="207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A32FA0F-13F8-4F6B-8CE9-FDC3A8B49504}"/>
              </a:ext>
            </a:extLst>
          </p:cNvPr>
          <p:cNvSpPr/>
          <p:nvPr/>
        </p:nvSpPr>
        <p:spPr>
          <a:xfrm>
            <a:off x="3342114" y="4310230"/>
            <a:ext cx="210174" cy="207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E4D1F16-7EA0-40C7-96AD-177CD6D74BFB}"/>
              </a:ext>
            </a:extLst>
          </p:cNvPr>
          <p:cNvSpPr/>
          <p:nvPr/>
        </p:nvSpPr>
        <p:spPr>
          <a:xfrm>
            <a:off x="836700" y="4470290"/>
            <a:ext cx="1377107" cy="39329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・関節角度</a:t>
            </a:r>
            <a:endParaRPr kumimoji="1" lang="en-US" altLang="ja-JP" sz="1050" dirty="0"/>
          </a:p>
          <a:p>
            <a:r>
              <a:rPr kumimoji="1" lang="ja-JP" altLang="en-US" sz="1050" dirty="0"/>
              <a:t>・触覚センサの値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9A2E69C-8F48-401D-B21E-D7CE8017F13D}"/>
              </a:ext>
            </a:extLst>
          </p:cNvPr>
          <p:cNvSpPr/>
          <p:nvPr/>
        </p:nvSpPr>
        <p:spPr>
          <a:xfrm>
            <a:off x="915366" y="5076951"/>
            <a:ext cx="1212769" cy="364539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関節角度変化量</a:t>
            </a:r>
            <a:endParaRPr kumimoji="1" lang="en-US" altLang="ja-JP" sz="105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B1604C5C-6211-40D9-8C0F-B2B5404EE626}"/>
              </a:ext>
            </a:extLst>
          </p:cNvPr>
          <p:cNvSpPr/>
          <p:nvPr/>
        </p:nvSpPr>
        <p:spPr>
          <a:xfrm>
            <a:off x="4039225" y="4424904"/>
            <a:ext cx="1154987" cy="25977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触覚センサの値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16E614A-F521-4465-84B6-D3952F07ACCF}"/>
                  </a:ext>
                </a:extLst>
              </p:cNvPr>
              <p:cNvSpPr txBox="1"/>
              <p:nvPr/>
            </p:nvSpPr>
            <p:spPr>
              <a:xfrm>
                <a:off x="237007" y="4528470"/>
                <a:ext cx="6129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16E614A-F521-4465-84B6-D3952F07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7" y="4528470"/>
                <a:ext cx="612988" cy="261610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4ED4D7-8D40-418E-8284-F5AC8CBAE3A0}"/>
                  </a:ext>
                </a:extLst>
              </p:cNvPr>
              <p:cNvSpPr txBox="1"/>
              <p:nvPr/>
            </p:nvSpPr>
            <p:spPr>
              <a:xfrm>
                <a:off x="232951" y="5124981"/>
                <a:ext cx="6292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14ED4D7-8D40-418E-8284-F5AC8CBAE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1" y="5124981"/>
                <a:ext cx="629275" cy="261610"/>
              </a:xfrm>
              <a:prstGeom prst="rect">
                <a:avLst/>
              </a:prstGeom>
              <a:blipFill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62B7DF-7080-4DEE-9879-1348BEEAA58E}"/>
                  </a:ext>
                </a:extLst>
              </p:cNvPr>
              <p:cNvSpPr txBox="1"/>
              <p:nvPr/>
            </p:nvSpPr>
            <p:spPr>
              <a:xfrm>
                <a:off x="4271175" y="4142539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状態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A62B7DF-7080-4DEE-9879-1348BEEAA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75" y="4142539"/>
                <a:ext cx="757259" cy="261610"/>
              </a:xfrm>
              <a:prstGeom prst="rect">
                <a:avLst/>
              </a:prstGeom>
              <a:blipFill>
                <a:blip r:embed="rId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25E26C0-E02E-43BD-975F-D2F6164D7CAB}"/>
              </a:ext>
            </a:extLst>
          </p:cNvPr>
          <p:cNvCxnSpPr>
            <a:cxnSpLocks/>
            <a:stCxn id="35" idx="3"/>
            <a:endCxn id="29" idx="2"/>
          </p:cNvCxnSpPr>
          <p:nvPr/>
        </p:nvCxnSpPr>
        <p:spPr>
          <a:xfrm>
            <a:off x="2213807" y="4666939"/>
            <a:ext cx="419454" cy="119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38662D5-6294-418E-B21F-D3DBAF8B2325}"/>
              </a:ext>
            </a:extLst>
          </p:cNvPr>
          <p:cNvCxnSpPr>
            <a:cxnSpLocks/>
            <a:stCxn id="35" idx="3"/>
            <a:endCxn id="28" idx="2"/>
          </p:cNvCxnSpPr>
          <p:nvPr/>
        </p:nvCxnSpPr>
        <p:spPr>
          <a:xfrm>
            <a:off x="2213807" y="4666939"/>
            <a:ext cx="422364" cy="499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EB0A60B-29CE-489A-91E3-FC1CC4BAB502}"/>
              </a:ext>
            </a:extLst>
          </p:cNvPr>
          <p:cNvCxnSpPr>
            <a:cxnSpLocks/>
            <a:stCxn id="35" idx="3"/>
            <a:endCxn id="27" idx="2"/>
          </p:cNvCxnSpPr>
          <p:nvPr/>
        </p:nvCxnSpPr>
        <p:spPr>
          <a:xfrm>
            <a:off x="2213807" y="4666939"/>
            <a:ext cx="432219" cy="8802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8945C01-9731-4E91-9AAC-3E505D8F395E}"/>
              </a:ext>
            </a:extLst>
          </p:cNvPr>
          <p:cNvCxnSpPr>
            <a:cxnSpLocks/>
            <a:stCxn id="35" idx="3"/>
            <a:endCxn id="30" idx="2"/>
          </p:cNvCxnSpPr>
          <p:nvPr/>
        </p:nvCxnSpPr>
        <p:spPr>
          <a:xfrm flipV="1">
            <a:off x="2213807" y="4411075"/>
            <a:ext cx="409987" cy="255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48A2DFE-ABFB-4478-A276-8B00FB27059E}"/>
              </a:ext>
            </a:extLst>
          </p:cNvPr>
          <p:cNvCxnSpPr>
            <a:cxnSpLocks/>
            <a:stCxn id="36" idx="3"/>
            <a:endCxn id="30" idx="2"/>
          </p:cNvCxnSpPr>
          <p:nvPr/>
        </p:nvCxnSpPr>
        <p:spPr>
          <a:xfrm flipV="1">
            <a:off x="2128135" y="4411075"/>
            <a:ext cx="495659" cy="848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E37B775-20EB-4535-A0E6-6EA179F13066}"/>
              </a:ext>
            </a:extLst>
          </p:cNvPr>
          <p:cNvCxnSpPr>
            <a:cxnSpLocks/>
            <a:stCxn id="36" idx="3"/>
            <a:endCxn id="29" idx="2"/>
          </p:cNvCxnSpPr>
          <p:nvPr/>
        </p:nvCxnSpPr>
        <p:spPr>
          <a:xfrm flipV="1">
            <a:off x="2128135" y="4785957"/>
            <a:ext cx="505126" cy="47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4C6BD94-7002-4894-9E02-51E8B5728ACD}"/>
              </a:ext>
            </a:extLst>
          </p:cNvPr>
          <p:cNvCxnSpPr>
            <a:cxnSpLocks/>
            <a:stCxn id="36" idx="3"/>
            <a:endCxn id="28" idx="2"/>
          </p:cNvCxnSpPr>
          <p:nvPr/>
        </p:nvCxnSpPr>
        <p:spPr>
          <a:xfrm flipV="1">
            <a:off x="2128135" y="5166623"/>
            <a:ext cx="508036" cy="92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FD719CA-4E2F-44BF-AB4D-E29A319381DD}"/>
              </a:ext>
            </a:extLst>
          </p:cNvPr>
          <p:cNvCxnSpPr>
            <a:cxnSpLocks/>
            <a:stCxn id="36" idx="3"/>
            <a:endCxn id="27" idx="2"/>
          </p:cNvCxnSpPr>
          <p:nvPr/>
        </p:nvCxnSpPr>
        <p:spPr>
          <a:xfrm>
            <a:off x="2128135" y="5259221"/>
            <a:ext cx="517891" cy="287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114A1BE-09A5-4C6D-8502-85CEC75E8E79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829985" y="4411075"/>
            <a:ext cx="514951" cy="1133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8CAE5CE-F79D-43C0-8405-A8174C6BC344}"/>
              </a:ext>
            </a:extLst>
          </p:cNvPr>
          <p:cNvCxnSpPr>
            <a:cxnSpLocks/>
            <a:stCxn id="34" idx="2"/>
            <a:endCxn id="27" idx="6"/>
          </p:cNvCxnSpPr>
          <p:nvPr/>
        </p:nvCxnSpPr>
        <p:spPr>
          <a:xfrm flipH="1">
            <a:off x="2848827" y="4414016"/>
            <a:ext cx="493287" cy="1133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210ABF6-F956-4CB5-97A9-827C150B41E5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2848827" y="4790100"/>
            <a:ext cx="499247" cy="757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DD2244C-D21F-4BAA-AB67-4C9EC4134726}"/>
              </a:ext>
            </a:extLst>
          </p:cNvPr>
          <p:cNvCxnSpPr>
            <a:cxnSpLocks/>
            <a:stCxn id="32" idx="2"/>
            <a:endCxn id="27" idx="6"/>
          </p:cNvCxnSpPr>
          <p:nvPr/>
        </p:nvCxnSpPr>
        <p:spPr>
          <a:xfrm flipH="1">
            <a:off x="2848827" y="5164941"/>
            <a:ext cx="499828" cy="382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5BB2CCC-5094-435B-AE41-D03948AB4873}"/>
              </a:ext>
            </a:extLst>
          </p:cNvPr>
          <p:cNvCxnSpPr>
            <a:cxnSpLocks/>
            <a:stCxn id="31" idx="2"/>
            <a:endCxn id="27" idx="6"/>
          </p:cNvCxnSpPr>
          <p:nvPr/>
        </p:nvCxnSpPr>
        <p:spPr>
          <a:xfrm flipH="1">
            <a:off x="2848827" y="5544312"/>
            <a:ext cx="496109" cy="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1C35DC-D3DB-4B23-95AB-2200C3FD01BE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 flipH="1" flipV="1">
            <a:off x="2832672" y="5166623"/>
            <a:ext cx="512264" cy="377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D9DE96B-F326-4A40-BF4A-DB416483078E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 flipV="1">
            <a:off x="2837631" y="4785957"/>
            <a:ext cx="507305" cy="75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810BC36-51E7-498D-9418-7E24A00924D5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2837631" y="4785957"/>
            <a:ext cx="510443" cy="4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8B7FB0A-EBB1-4953-9C24-980D14F7D31A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2837631" y="4785957"/>
            <a:ext cx="511024" cy="378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6A0CB64-AFCC-42F6-9F47-285B77568AA1}"/>
              </a:ext>
            </a:extLst>
          </p:cNvPr>
          <p:cNvCxnSpPr>
            <a:cxnSpLocks/>
            <a:stCxn id="33" idx="2"/>
            <a:endCxn id="30" idx="6"/>
          </p:cNvCxnSpPr>
          <p:nvPr/>
        </p:nvCxnSpPr>
        <p:spPr>
          <a:xfrm flipH="1" flipV="1">
            <a:off x="2829985" y="4411075"/>
            <a:ext cx="518089" cy="37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45F22FA-3608-445B-BC83-81A7C3C84D06}"/>
              </a:ext>
            </a:extLst>
          </p:cNvPr>
          <p:cNvCxnSpPr>
            <a:cxnSpLocks/>
            <a:stCxn id="34" idx="2"/>
            <a:endCxn id="30" idx="6"/>
          </p:cNvCxnSpPr>
          <p:nvPr/>
        </p:nvCxnSpPr>
        <p:spPr>
          <a:xfrm flipH="1" flipV="1">
            <a:off x="2829985" y="4411075"/>
            <a:ext cx="512129" cy="2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5F7C9D0-4581-46F9-A0AF-0AC17B26FC57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flipH="1">
            <a:off x="2837631" y="4414016"/>
            <a:ext cx="504483" cy="371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403D73F-443F-44D2-8BC8-98FFEEA4FD83}"/>
              </a:ext>
            </a:extLst>
          </p:cNvPr>
          <p:cNvCxnSpPr>
            <a:cxnSpLocks/>
            <a:stCxn id="34" idx="2"/>
            <a:endCxn id="28" idx="6"/>
          </p:cNvCxnSpPr>
          <p:nvPr/>
        </p:nvCxnSpPr>
        <p:spPr>
          <a:xfrm flipH="1">
            <a:off x="2832672" y="4414016"/>
            <a:ext cx="509442" cy="752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13B93BD-AAAD-4F1F-8FD8-935FCF649E7A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2829985" y="4411075"/>
            <a:ext cx="518670" cy="7538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595F350-33F3-44D5-A4D6-B2BC6CC3C72B}"/>
              </a:ext>
            </a:extLst>
          </p:cNvPr>
          <p:cNvCxnSpPr>
            <a:cxnSpLocks/>
            <a:stCxn id="32" idx="2"/>
            <a:endCxn id="28" idx="6"/>
          </p:cNvCxnSpPr>
          <p:nvPr/>
        </p:nvCxnSpPr>
        <p:spPr>
          <a:xfrm flipH="1">
            <a:off x="2832672" y="5164941"/>
            <a:ext cx="515983" cy="1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E0AB614-B962-49AB-A3CA-88F7DC327E73}"/>
              </a:ext>
            </a:extLst>
          </p:cNvPr>
          <p:cNvCxnSpPr>
            <a:cxnSpLocks/>
            <a:stCxn id="33" idx="2"/>
            <a:endCxn id="28" idx="6"/>
          </p:cNvCxnSpPr>
          <p:nvPr/>
        </p:nvCxnSpPr>
        <p:spPr>
          <a:xfrm flipH="1">
            <a:off x="2832672" y="4790100"/>
            <a:ext cx="515402" cy="376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3DCEC3D-2D28-49A8-AFDD-ABF1ED64A654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>
            <a:off x="3552288" y="4414016"/>
            <a:ext cx="486937" cy="140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9C9D565-1CEC-4B23-85E6-554E52AB9B95}"/>
              </a:ext>
            </a:extLst>
          </p:cNvPr>
          <p:cNvCxnSpPr>
            <a:cxnSpLocks/>
            <a:stCxn id="33" idx="6"/>
            <a:endCxn id="37" idx="1"/>
          </p:cNvCxnSpPr>
          <p:nvPr/>
        </p:nvCxnSpPr>
        <p:spPr>
          <a:xfrm flipV="1">
            <a:off x="3550872" y="4554789"/>
            <a:ext cx="488353" cy="235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F132BB2-162A-4C96-ADE9-9C8E3959DF4D}"/>
              </a:ext>
            </a:extLst>
          </p:cNvPr>
          <p:cNvCxnSpPr>
            <a:cxnSpLocks/>
            <a:stCxn id="32" idx="6"/>
            <a:endCxn id="37" idx="1"/>
          </p:cNvCxnSpPr>
          <p:nvPr/>
        </p:nvCxnSpPr>
        <p:spPr>
          <a:xfrm flipV="1">
            <a:off x="3562264" y="4554789"/>
            <a:ext cx="476961" cy="610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F3FAA89-5D65-4A68-AD4D-41EDE96996E3}"/>
              </a:ext>
            </a:extLst>
          </p:cNvPr>
          <p:cNvCxnSpPr>
            <a:cxnSpLocks/>
            <a:stCxn id="31" idx="6"/>
            <a:endCxn id="37" idx="1"/>
          </p:cNvCxnSpPr>
          <p:nvPr/>
        </p:nvCxnSpPr>
        <p:spPr>
          <a:xfrm flipV="1">
            <a:off x="3547736" y="4554789"/>
            <a:ext cx="491489" cy="989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95AA3C5F-6AD4-4421-AB71-2233FBD2C3C5}"/>
                  </a:ext>
                </a:extLst>
              </p:cNvPr>
              <p:cNvSpPr txBox="1"/>
              <p:nvPr/>
            </p:nvSpPr>
            <p:spPr>
              <a:xfrm>
                <a:off x="2611220" y="5735751"/>
                <a:ext cx="1278235" cy="194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95AA3C5F-6AD4-4421-AB71-2233FBD2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0" y="5735751"/>
                <a:ext cx="1278235" cy="194733"/>
              </a:xfrm>
              <a:prstGeom prst="rect">
                <a:avLst/>
              </a:prstGeom>
              <a:blipFill>
                <a:blip r:embed="rId10"/>
                <a:stretch>
                  <a:fillRect l="-1905" r="-381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6689E8A-1F31-4350-907B-E4E056F06206}"/>
                  </a:ext>
                </a:extLst>
              </p:cNvPr>
              <p:cNvSpPr txBox="1"/>
              <p:nvPr/>
            </p:nvSpPr>
            <p:spPr>
              <a:xfrm>
                <a:off x="827913" y="5700331"/>
                <a:ext cx="18771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1200" dirty="0"/>
                  <a:t>：ネットワークの重み</a:t>
                </a: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6689E8A-1F31-4350-907B-E4E056F0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3" y="5700331"/>
                <a:ext cx="1877110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6E42414-E19F-45FA-A529-64EFD82C4C48}"/>
                  </a:ext>
                </a:extLst>
              </p:cNvPr>
              <p:cNvSpPr txBox="1"/>
              <p:nvPr/>
            </p:nvSpPr>
            <p:spPr>
              <a:xfrm>
                <a:off x="232951" y="4127103"/>
                <a:ext cx="22616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/>
                  <a:t>Dynamics Model</a:t>
                </a:r>
                <a:r>
                  <a:rPr kumimoji="1" lang="ja-JP" altLang="en-US" sz="11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100" dirty="0"/>
                  <a:t>）</a:t>
                </a: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6E42414-E19F-45FA-A529-64EFD82C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1" y="4127103"/>
                <a:ext cx="2261609" cy="261610"/>
              </a:xfrm>
              <a:prstGeom prst="rect">
                <a:avLst/>
              </a:prstGeom>
              <a:blipFill>
                <a:blip r:embed="rId1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矢印: 右 75">
            <a:extLst>
              <a:ext uri="{FF2B5EF4-FFF2-40B4-BE49-F238E27FC236}">
                <a16:creationId xmlns:a16="http://schemas.microsoft.com/office/drawing/2014/main" id="{BAB4048A-7D50-420E-BFF6-C8CB51AE551B}"/>
              </a:ext>
            </a:extLst>
          </p:cNvPr>
          <p:cNvSpPr/>
          <p:nvPr/>
        </p:nvSpPr>
        <p:spPr>
          <a:xfrm rot="3689124">
            <a:off x="4148861" y="5584207"/>
            <a:ext cx="442184" cy="14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C6ADDF-090B-4942-836C-1ED0F061AF37}"/>
              </a:ext>
            </a:extLst>
          </p:cNvPr>
          <p:cNvSpPr txBox="1"/>
          <p:nvPr/>
        </p:nvSpPr>
        <p:spPr>
          <a:xfrm>
            <a:off x="4026191" y="5861611"/>
            <a:ext cx="2339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/>
              <a:t>データが不足しているところを探す</a:t>
            </a:r>
          </a:p>
        </p:txBody>
      </p:sp>
      <p:sp>
        <p:nvSpPr>
          <p:cNvPr id="293" name="矢印: 右 292">
            <a:extLst>
              <a:ext uri="{FF2B5EF4-FFF2-40B4-BE49-F238E27FC236}">
                <a16:creationId xmlns:a16="http://schemas.microsoft.com/office/drawing/2014/main" id="{DB241712-C509-438F-81FD-859C992BDA6C}"/>
              </a:ext>
            </a:extLst>
          </p:cNvPr>
          <p:cNvSpPr/>
          <p:nvPr/>
        </p:nvSpPr>
        <p:spPr>
          <a:xfrm rot="6287105">
            <a:off x="5449209" y="5533502"/>
            <a:ext cx="442184" cy="141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654A1D76-0947-499B-8280-768397F83F50}"/>
              </a:ext>
            </a:extLst>
          </p:cNvPr>
          <p:cNvSpPr txBox="1"/>
          <p:nvPr/>
        </p:nvSpPr>
        <p:spPr>
          <a:xfrm>
            <a:off x="232951" y="6218428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タスクの学習→強化学習（</a:t>
            </a:r>
            <a:r>
              <a:rPr kumimoji="1" lang="en-US" altLang="ja-JP" sz="1200" b="1" dirty="0"/>
              <a:t>Actor-Critic</a:t>
            </a:r>
            <a:r>
              <a:rPr kumimoji="1" lang="ja-JP" altLang="en-US" sz="1200" b="1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1A322C83-428A-4A65-87AC-E3B3645008F4}"/>
                  </a:ext>
                </a:extLst>
              </p:cNvPr>
              <p:cNvSpPr txBox="1"/>
              <p:nvPr/>
            </p:nvSpPr>
            <p:spPr>
              <a:xfrm>
                <a:off x="8264570" y="2039677"/>
                <a:ext cx="14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=100−10×|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′|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1A322C83-428A-4A65-87AC-E3B36450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570" y="2039677"/>
                <a:ext cx="1489447" cy="169277"/>
              </a:xfrm>
              <a:prstGeom prst="rect">
                <a:avLst/>
              </a:prstGeom>
              <a:blipFill>
                <a:blip r:embed="rId13"/>
                <a:stretch>
                  <a:fillRect l="-410" t="-7407" r="-2869" b="-370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DEFAE0C6-99BB-4EA9-855B-AEF04D62DC3A}"/>
                  </a:ext>
                </a:extLst>
              </p:cNvPr>
              <p:cNvSpPr txBox="1"/>
              <p:nvPr/>
            </p:nvSpPr>
            <p:spPr>
              <a:xfrm>
                <a:off x="7818548" y="2369556"/>
                <a:ext cx="3728232" cy="270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1100" dirty="0"/>
                  <a:t>：実際に次のボールを落とすのにかかったステップ数</a:t>
                </a:r>
              </a:p>
            </p:txBody>
          </p:sp>
        </mc:Choice>
        <mc:Fallback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DEFAE0C6-99BB-4EA9-855B-AEF04D6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548" y="2369556"/>
                <a:ext cx="3728232" cy="270409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テキスト ボックス 296">
                <a:extLst>
                  <a:ext uri="{FF2B5EF4-FFF2-40B4-BE49-F238E27FC236}">
                    <a16:creationId xmlns:a16="http://schemas.microsoft.com/office/drawing/2014/main" id="{54B16482-71C6-422B-AE4C-20A2C2BE3847}"/>
                  </a:ext>
                </a:extLst>
              </p:cNvPr>
              <p:cNvSpPr txBox="1"/>
              <p:nvPr/>
            </p:nvSpPr>
            <p:spPr>
              <a:xfrm>
                <a:off x="10070908" y="2005024"/>
                <a:ext cx="184982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100" dirty="0"/>
                  <a:t>※ </a:t>
                </a:r>
                <a:r>
                  <a:rPr lang="ja-JP" altLang="en-US" sz="1100" dirty="0"/>
                  <a:t>実験では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ja-JP" altLang="en-US" sz="1100" dirty="0"/>
                  <a:t>（</a:t>
                </a:r>
                <a:r>
                  <a:rPr lang="en-US" altLang="ja-JP" sz="1100" dirty="0"/>
                  <a:t>2</a:t>
                </a:r>
                <a:r>
                  <a:rPr lang="ja-JP" altLang="en-US" sz="1100" dirty="0"/>
                  <a:t>秒）</a:t>
                </a:r>
              </a:p>
            </p:txBody>
          </p:sp>
        </mc:Choice>
        <mc:Fallback>
          <p:sp>
            <p:nvSpPr>
              <p:cNvPr id="297" name="テキスト ボックス 296">
                <a:extLst>
                  <a:ext uri="{FF2B5EF4-FFF2-40B4-BE49-F238E27FC236}">
                    <a16:creationId xmlns:a16="http://schemas.microsoft.com/office/drawing/2014/main" id="{54B16482-71C6-422B-AE4C-20A2C2BE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908" y="2005024"/>
                <a:ext cx="1849829" cy="261610"/>
              </a:xfrm>
              <a:prstGeom prst="rect">
                <a:avLst/>
              </a:prstGeom>
              <a:blipFill>
                <a:blip r:embed="rId1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C245D4D5-9B67-45B3-AEFB-8CCABD16D4FE}"/>
              </a:ext>
            </a:extLst>
          </p:cNvPr>
          <p:cNvSpPr txBox="1"/>
          <p:nvPr/>
        </p:nvSpPr>
        <p:spPr>
          <a:xfrm>
            <a:off x="7818548" y="1317074"/>
            <a:ext cx="2985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タスク：一定間隔でボールを</a:t>
            </a:r>
            <a:r>
              <a:rPr kumimoji="1" lang="en-US" altLang="ja-JP" sz="1100" b="1" dirty="0"/>
              <a:t>1</a:t>
            </a:r>
            <a:r>
              <a:rPr kumimoji="1" lang="ja-JP" altLang="en-US" sz="1100" b="1" dirty="0"/>
              <a:t>個ずつ落とす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テキスト ボックス 298">
                <a:extLst>
                  <a:ext uri="{FF2B5EF4-FFF2-40B4-BE49-F238E27FC236}">
                    <a16:creationId xmlns:a16="http://schemas.microsoft.com/office/drawing/2014/main" id="{2B495E26-2B18-4299-9AC6-1809AE969841}"/>
                  </a:ext>
                </a:extLst>
              </p:cNvPr>
              <p:cNvSpPr txBox="1"/>
              <p:nvPr/>
            </p:nvSpPr>
            <p:spPr>
              <a:xfrm>
                <a:off x="7758862" y="1645385"/>
                <a:ext cx="2698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100" dirty="0"/>
                  <a:t>・以下の報酬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1100" dirty="0"/>
                  <a:t>を最大化するように学習</a:t>
                </a:r>
                <a:endParaRPr kumimoji="1" lang="en-US" altLang="ja-JP" sz="1100" dirty="0"/>
              </a:p>
            </p:txBody>
          </p:sp>
        </mc:Choice>
        <mc:Fallback>
          <p:sp>
            <p:nvSpPr>
              <p:cNvPr id="299" name="テキスト ボックス 298">
                <a:extLst>
                  <a:ext uri="{FF2B5EF4-FFF2-40B4-BE49-F238E27FC236}">
                    <a16:creationId xmlns:a16="http://schemas.microsoft.com/office/drawing/2014/main" id="{2B495E26-2B18-4299-9AC6-1809AE969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62" y="1645385"/>
                <a:ext cx="2698175" cy="261610"/>
              </a:xfrm>
              <a:prstGeom prst="rect">
                <a:avLst/>
              </a:prstGeom>
              <a:blipFill>
                <a:blip r:embed="rId1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A31B1330-3F0F-4228-A251-22B888BDC79D}"/>
              </a:ext>
            </a:extLst>
          </p:cNvPr>
          <p:cNvSpPr txBox="1"/>
          <p:nvPr/>
        </p:nvSpPr>
        <p:spPr>
          <a:xfrm>
            <a:off x="4391925" y="6579319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Curiosity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688C9103-F652-4750-AEB2-6CB1B35454D9}"/>
                  </a:ext>
                </a:extLst>
              </p:cNvPr>
              <p:cNvSpPr txBox="1"/>
              <p:nvPr/>
            </p:nvSpPr>
            <p:spPr>
              <a:xfrm>
                <a:off x="4026191" y="6124800"/>
                <a:ext cx="2339102" cy="28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2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2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ja-JP" altLang="en-US" sz="1200" dirty="0"/>
                  <a:t> 重みの総数）</a:t>
                </a:r>
              </a:p>
            </p:txBody>
          </p:sp>
        </mc:Choice>
        <mc:Fallback>
          <p:sp>
            <p:nvSpPr>
              <p:cNvPr id="302" name="テキスト ボックス 301">
                <a:extLst>
                  <a:ext uri="{FF2B5EF4-FFF2-40B4-BE49-F238E27FC236}">
                    <a16:creationId xmlns:a16="http://schemas.microsoft.com/office/drawing/2014/main" id="{688C9103-F652-4750-AEB2-6CB1B354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91" y="6124800"/>
                <a:ext cx="2339102" cy="287579"/>
              </a:xfrm>
              <a:prstGeom prst="rect">
                <a:avLst/>
              </a:prstGeom>
              <a:blipFill>
                <a:blip r:embed="rId17"/>
                <a:stretch>
                  <a:fillRect t="-91489" b="-1531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88AA0664-C65E-4F57-B2B0-2D8EB2A494EA}"/>
                  </a:ext>
                </a:extLst>
              </p:cNvPr>
              <p:cNvSpPr txBox="1"/>
              <p:nvPr/>
            </p:nvSpPr>
            <p:spPr>
              <a:xfrm>
                <a:off x="928704" y="6459526"/>
                <a:ext cx="23988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r</a:t>
                </a:r>
                <a:r>
                  <a:rPr kumimoji="1" lang="en-US" altLang="ja-JP" sz="1200" b="1" dirty="0"/>
                  <a:t>eward</a:t>
                </a:r>
                <a:r>
                  <a:rPr kumimoji="1" lang="ja-JP" altLang="en-US" sz="1200" b="1" dirty="0"/>
                  <a:t>：</a:t>
                </a:r>
                <a:r>
                  <a:rPr kumimoji="1" lang="en-US" altLang="ja-JP" sz="12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1200" b="1" i="1">
                        <a:latin typeface="Cambria Math" panose="02040503050406030204" pitchFamily="18" charset="0"/>
                      </a:rPr>
                      <m:t> +</m:t>
                    </m:r>
                    <m:r>
                      <a:rPr kumimoji="1" lang="ja-JP" altLang="en-US" sz="1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200" b="1" dirty="0"/>
                  <a:t>   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r>
                      <a:rPr lang="ja-JP" altLang="en-US" sz="12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/>
                  <a:t>: </a:t>
                </a:r>
                <a:r>
                  <a:rPr lang="ja-JP" altLang="en-US" sz="1200" dirty="0"/>
                  <a:t>定数</a:t>
                </a:r>
                <a:r>
                  <a:rPr lang="en-US" altLang="ja-JP" sz="1200" dirty="0"/>
                  <a:t>)</a:t>
                </a:r>
                <a:endParaRPr kumimoji="1" lang="ja-JP" altLang="en-US" sz="1200" b="1" dirty="0"/>
              </a:p>
            </p:txBody>
          </p:sp>
        </mc:Choice>
        <mc:Fallback>
          <p:sp>
            <p:nvSpPr>
              <p:cNvPr id="304" name="テキスト ボックス 303">
                <a:extLst>
                  <a:ext uri="{FF2B5EF4-FFF2-40B4-BE49-F238E27FC236}">
                    <a16:creationId xmlns:a16="http://schemas.microsoft.com/office/drawing/2014/main" id="{88AA0664-C65E-4F57-B2B0-2D8EB2A4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4" y="6459526"/>
                <a:ext cx="2398862" cy="276999"/>
              </a:xfrm>
              <a:prstGeom prst="rect">
                <a:avLst/>
              </a:prstGeom>
              <a:blipFill>
                <a:blip r:embed="rId1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2763D30F-0C7C-497F-91C2-3FF0572DA295}"/>
                  </a:ext>
                </a:extLst>
              </p:cNvPr>
              <p:cNvSpPr txBox="1"/>
              <p:nvPr/>
            </p:nvSpPr>
            <p:spPr>
              <a:xfrm>
                <a:off x="3484330" y="6382204"/>
                <a:ext cx="23105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ja-JP" alt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の減少量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2763D30F-0C7C-497F-91C2-3FF0572DA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30" y="6382204"/>
                <a:ext cx="231056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四角形: 角を丸くする 397">
            <a:extLst>
              <a:ext uri="{FF2B5EF4-FFF2-40B4-BE49-F238E27FC236}">
                <a16:creationId xmlns:a16="http://schemas.microsoft.com/office/drawing/2014/main" id="{CF2C1D65-725E-47AC-AE5C-ACC53B5430B3}"/>
              </a:ext>
            </a:extLst>
          </p:cNvPr>
          <p:cNvSpPr/>
          <p:nvPr/>
        </p:nvSpPr>
        <p:spPr>
          <a:xfrm>
            <a:off x="401201" y="2499146"/>
            <a:ext cx="4411804" cy="1217104"/>
          </a:xfrm>
          <a:prstGeom prst="roundRect">
            <a:avLst>
              <a:gd name="adj" fmla="val 560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D1AD26-EBEE-4B8C-9FE5-9B9CA69E20B1}"/>
              </a:ext>
            </a:extLst>
          </p:cNvPr>
          <p:cNvSpPr txBox="1"/>
          <p:nvPr/>
        </p:nvSpPr>
        <p:spPr>
          <a:xfrm>
            <a:off x="499890" y="2360648"/>
            <a:ext cx="15557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自由エネルギー原理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3" name="テキスト ボックス 432">
                <a:extLst>
                  <a:ext uri="{FF2B5EF4-FFF2-40B4-BE49-F238E27FC236}">
                    <a16:creationId xmlns:a16="http://schemas.microsoft.com/office/drawing/2014/main" id="{71905137-38AF-4F58-9793-1719137DF413}"/>
                  </a:ext>
                </a:extLst>
              </p:cNvPr>
              <p:cNvSpPr txBox="1"/>
              <p:nvPr/>
            </p:nvSpPr>
            <p:spPr>
              <a:xfrm>
                <a:off x="9658639" y="3519654"/>
                <a:ext cx="218931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=0.0424&lt;0.05  (1091 </m:t>
                      </m:r>
                      <m:r>
                        <m:rPr>
                          <m:sty m:val="p"/>
                        </m:rPr>
                        <a:rPr lang="en-US" altLang="ja-JP" sz="1100" b="0" i="0" smtClean="0">
                          <a:latin typeface="Cambria Math" panose="02040503050406030204" pitchFamily="18" charset="0"/>
                        </a:rPr>
                        <m:t>episode</m:t>
                      </m:r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433" name="テキスト ボックス 432">
                <a:extLst>
                  <a:ext uri="{FF2B5EF4-FFF2-40B4-BE49-F238E27FC236}">
                    <a16:creationId xmlns:a16="http://schemas.microsoft.com/office/drawing/2014/main" id="{71905137-38AF-4F58-9793-1719137D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639" y="3519654"/>
                <a:ext cx="2189317" cy="169277"/>
              </a:xfrm>
              <a:prstGeom prst="rect">
                <a:avLst/>
              </a:prstGeom>
              <a:blipFill>
                <a:blip r:embed="rId20"/>
                <a:stretch>
                  <a:fillRect l="-278" r="-1111" b="-3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テキスト ボックス 433">
            <a:extLst>
              <a:ext uri="{FF2B5EF4-FFF2-40B4-BE49-F238E27FC236}">
                <a16:creationId xmlns:a16="http://schemas.microsoft.com/office/drawing/2014/main" id="{F50E3DA0-DF2E-45FD-835E-8EC82DB803D4}"/>
              </a:ext>
            </a:extLst>
          </p:cNvPr>
          <p:cNvSpPr txBox="1"/>
          <p:nvPr/>
        </p:nvSpPr>
        <p:spPr>
          <a:xfrm>
            <a:off x="9593854" y="323593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有意差あり</a:t>
            </a:r>
          </a:p>
        </p:txBody>
      </p:sp>
      <p:pic>
        <p:nvPicPr>
          <p:cNvPr id="436" name="図 435">
            <a:extLst>
              <a:ext uri="{FF2B5EF4-FFF2-40B4-BE49-F238E27FC236}">
                <a16:creationId xmlns:a16="http://schemas.microsoft.com/office/drawing/2014/main" id="{FD1291A0-751D-4CD0-9296-5277E763D54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35062" y="6006111"/>
            <a:ext cx="3586180" cy="850207"/>
          </a:xfrm>
          <a:prstGeom prst="rect">
            <a:avLst/>
          </a:prstGeom>
        </p:spPr>
      </p:pic>
      <p:pic>
        <p:nvPicPr>
          <p:cNvPr id="438" name="図 437">
            <a:extLst>
              <a:ext uri="{FF2B5EF4-FFF2-40B4-BE49-F238E27FC236}">
                <a16:creationId xmlns:a16="http://schemas.microsoft.com/office/drawing/2014/main" id="{F97E9239-4266-4EB7-ABF9-DC57D7F3F6C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09691" y="5485786"/>
            <a:ext cx="1862534" cy="1372214"/>
          </a:xfrm>
          <a:prstGeom prst="rect">
            <a:avLst/>
          </a:prstGeom>
        </p:spPr>
      </p:pic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AFCE2FE-1315-4D3C-9D7C-7E828048B8C8}"/>
              </a:ext>
            </a:extLst>
          </p:cNvPr>
          <p:cNvSpPr txBox="1"/>
          <p:nvPr/>
        </p:nvSpPr>
        <p:spPr>
          <a:xfrm>
            <a:off x="8908308" y="5735751"/>
            <a:ext cx="30124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Number of steps when </a:t>
            </a:r>
            <a:r>
              <a:rPr lang="en-US" altLang="ja-JP" sz="1200" b="1" dirty="0"/>
              <a:t>each</a:t>
            </a:r>
            <a:r>
              <a:rPr lang="ja-JP" altLang="en-US" sz="1200" b="1" dirty="0"/>
              <a:t> ball f</a:t>
            </a:r>
            <a:r>
              <a:rPr lang="en-US" altLang="ja-JP" sz="1200" b="1" dirty="0"/>
              <a:t>ell</a:t>
            </a:r>
            <a:endParaRPr lang="ja-JP" altLang="en-US" sz="1200" b="1" dirty="0"/>
          </a:p>
        </p:txBody>
      </p:sp>
      <p:sp>
        <p:nvSpPr>
          <p:cNvPr id="441" name="矢印: 右 440">
            <a:extLst>
              <a:ext uri="{FF2B5EF4-FFF2-40B4-BE49-F238E27FC236}">
                <a16:creationId xmlns:a16="http://schemas.microsoft.com/office/drawing/2014/main" id="{29B6C21B-B2CD-46A9-8993-A5488D0CBA6D}"/>
              </a:ext>
            </a:extLst>
          </p:cNvPr>
          <p:cNvSpPr/>
          <p:nvPr/>
        </p:nvSpPr>
        <p:spPr>
          <a:xfrm>
            <a:off x="401201" y="3786608"/>
            <a:ext cx="205956" cy="191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795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322</Words>
  <Application>Microsoft Office PowerPoint</Application>
  <PresentationFormat>ワイド画面</PresentationFormat>
  <Paragraphs>41</Paragraphs>
  <Slides>1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kdaisuke0203@gmail.com</dc:creator>
  <cp:lastModifiedBy>kdaisuke0203@gmail.com</cp:lastModifiedBy>
  <cp:revision>11</cp:revision>
  <dcterms:created xsi:type="dcterms:W3CDTF">2021-04-29T23:30:20Z</dcterms:created>
  <dcterms:modified xsi:type="dcterms:W3CDTF">2021-04-30T01:36:17Z</dcterms:modified>
</cp:coreProperties>
</file>