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85931A-8D86-48D5-A2C5-AB8531E811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B35E17-EDBA-45D1-A4A7-8D008E802D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CC37B7-DCA1-463A-A155-C50C19C207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D67F39-717B-401B-B7CA-98E218DEA3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055C8D-4472-410A-A23E-BEFF96E29B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051405-25C4-48C9-8E25-5F9673D93B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6E9F33-FAC6-453A-9EB4-A785443A19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0AFF5C-4B31-4953-945F-4FF44D6CE7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45CCF4-92B6-4F46-9FA4-6A112F68BD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A1146-490D-44A5-8F74-5B3BB1931C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E9718E-8AAB-4814-932E-8A0452F1A7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D9F2DC-D5BE-41E4-8A47-72949E5A4E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4570C1-1A9B-48AE-9472-9C525D1FA35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/>
          <p:nvPr/>
        </p:nvSpPr>
        <p:spPr>
          <a:xfrm>
            <a:off x="0" y="675000"/>
            <a:ext cx="5376960" cy="80496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Name: Daksh Kakadia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Designation: Research Intern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Institution: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V.V.P. Engineering College (GTU)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0" y="0"/>
            <a:ext cx="12191400" cy="67428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685800" algn="ctr">
              <a:lnSpc>
                <a:spcPct val="100000"/>
              </a:lnSpc>
              <a:buNone/>
              <a:tabLst>
                <a:tab algn="l" pos="1120140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ARM Cortex-M7 Microcontroller based Stepper Motor Controller</a:t>
            </a:r>
            <a:endParaRPr b="1" lang="en-IN" sz="18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1491480"/>
            <a:ext cx="10611000" cy="120852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MAJOR OBJECTIVES: 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Understanding and Initializing  peripherals of Microcontroller in Software environment using Microchip’s MPLAB IDE,  XC32 and Harmony v3 Framework/Configurator.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Integration of ARM Cortex-M7 Microcontroller and Microsemi Motor driver.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 Full Stepping and Half Stepping of Stepper motor. 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44" name="Rectangle 6"/>
          <p:cNvSpPr/>
          <p:nvPr/>
        </p:nvSpPr>
        <p:spPr>
          <a:xfrm>
            <a:off x="10611720" y="675000"/>
            <a:ext cx="1579320" cy="149004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PHOTO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Rectangle 7"/>
          <p:cNvSpPr/>
          <p:nvPr/>
        </p:nvSpPr>
        <p:spPr>
          <a:xfrm>
            <a:off x="0" y="2700000"/>
            <a:ext cx="4860000" cy="415692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METHODOLOGY FLOW CHART:  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buNone/>
            </a:pPr>
            <a:endParaRPr b="0" lang="en-IN" sz="1300" spc="-1" strike="noStrike">
              <a:latin typeface="Arial"/>
            </a:endParaRPr>
          </a:p>
          <a:p>
            <a:pPr algn="just"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Full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Stepping  : N = 4</a:t>
            </a:r>
            <a:endParaRPr b="0" lang="en-IN" sz="1300" spc="-1" strike="noStrike">
              <a:latin typeface="Arial"/>
            </a:endParaRPr>
          </a:p>
          <a:p>
            <a:pPr algn="just"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Half Stepping : N = 8</a:t>
            </a:r>
            <a:endParaRPr b="0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4860000" y="2700000"/>
            <a:ext cx="7331040" cy="306000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RESULTS/MAJOR FINDINGS:    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47" name="Rectangle 9"/>
          <p:cNvSpPr/>
          <p:nvPr/>
        </p:nvSpPr>
        <p:spPr>
          <a:xfrm>
            <a:off x="4860000" y="5760720"/>
            <a:ext cx="7331040" cy="109728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CONCLUSION: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project has provided valuable insights into stepper motor control through full-stepping and half-stepping methods with an ARM microcontroller. Compared with the full step drive, the motor’s step angle resolution is doubled, and the motor runs more smoothly and quietly.</a:t>
            </a:r>
            <a:endParaRPr b="0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500" spc="-1" strike="noStrike">
              <a:latin typeface="Arial"/>
            </a:endParaRPr>
          </a:p>
        </p:txBody>
      </p:sp>
      <p:pic>
        <p:nvPicPr>
          <p:cNvPr id="48" name="Picture 15" descr=""/>
          <p:cNvPicPr/>
          <p:nvPr/>
        </p:nvPicPr>
        <p:blipFill>
          <a:blip r:embed="rId1"/>
          <a:stretch/>
        </p:blipFill>
        <p:spPr>
          <a:xfrm>
            <a:off x="87120" y="38160"/>
            <a:ext cx="675000" cy="57492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16"/>
          <p:cNvSpPr/>
          <p:nvPr/>
        </p:nvSpPr>
        <p:spPr>
          <a:xfrm>
            <a:off x="5366520" y="675000"/>
            <a:ext cx="5244480" cy="80496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Guide: SRI. MOHAMMAD WARIS</a:t>
            </a:r>
            <a:endParaRPr b="0" lang="en-IN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Contact e-mail: waris@sac.isro.gov.in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0" name="Rectangle 17"/>
          <p:cNvSpPr/>
          <p:nvPr/>
        </p:nvSpPr>
        <p:spPr>
          <a:xfrm>
            <a:off x="816480" y="0"/>
            <a:ext cx="10411560" cy="6742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51" name="Rectangle 19"/>
          <p:cNvSpPr/>
          <p:nvPr/>
        </p:nvSpPr>
        <p:spPr>
          <a:xfrm>
            <a:off x="10611720" y="2129760"/>
            <a:ext cx="1579320" cy="55260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01 Aug 2023 to </a:t>
            </a:r>
            <a:endParaRPr b="0" lang="en-IN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31 Oct 2023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52" name="TextBox 2"/>
          <p:cNvSpPr/>
          <p:nvPr/>
        </p:nvSpPr>
        <p:spPr>
          <a:xfrm>
            <a:off x="10115280" y="176040"/>
            <a:ext cx="2124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SRTD-RTCG-MISA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0649160" y="674640"/>
            <a:ext cx="1541880" cy="149076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2700000" y="2959200"/>
            <a:ext cx="129456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1)Full</a:t>
            </a:r>
            <a:r>
              <a:rPr b="0" lang="en-IN" sz="1100" spc="-1" strike="noStrike"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Stepping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700000" y="5040000"/>
            <a:ext cx="129420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2)Half</a:t>
            </a:r>
            <a:r>
              <a:rPr b="0" lang="en-IN" sz="1100" spc="-1" strike="noStrike">
                <a:latin typeface="Arial"/>
              </a:rPr>
              <a:t> </a:t>
            </a:r>
            <a:r>
              <a:rPr b="1" lang="en-US" sz="1100" spc="-1" strike="noStrike">
                <a:solidFill>
                  <a:srgbClr val="000000"/>
                </a:solidFill>
                <a:latin typeface="Calibri"/>
              </a:rPr>
              <a:t>Stepping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180000" y="3060000"/>
            <a:ext cx="4500000" cy="342000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180000" y="6084000"/>
            <a:ext cx="1800000" cy="540000"/>
          </a:xfrm>
          <a:prstGeom prst="rect">
            <a:avLst/>
          </a:prstGeom>
          <a:noFill/>
          <a:ln w="12600">
            <a:solidFill>
              <a:srgbClr val="3465a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Application>LibreOffice/7.3.7.2$Linux_X86_64 LibreOffice_project/30$Build-2</Application>
  <AppVersion>15.0000</AppVersion>
  <Words>36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2017-11-15T06:25:27Z</dcterms:created>
  <dc:creator>Training</dc:creator>
  <dc:description/>
  <dc:language>en-IN</dc:language>
  <cp:lastModifiedBy/>
  <dcterms:modified xsi:type="dcterms:W3CDTF">2023-10-30T20:51:56Z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