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6" r:id="rId4"/>
    <p:sldId id="257" r:id="rId5"/>
    <p:sldId id="259" r:id="rId6"/>
    <p:sldId id="277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1379"/>
  </p:normalViewPr>
  <p:slideViewPr>
    <p:cSldViewPr snapToGrid="0" snapToObjects="1">
      <p:cViewPr varScale="1">
        <p:scale>
          <a:sx n="100" d="100"/>
          <a:sy n="100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A2FE-595D-144F-8F78-CA0B40FB4CE1}" type="datetimeFigureOut">
              <a:rPr lang="en-GR" smtClean="0"/>
              <a:t>16/4/22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08CC0-C324-8242-9403-DB9EE0C95E4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807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9E7B-E3F9-6D4E-A270-46B38F46000E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9609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355B-CEA7-A943-96DD-30AAD72B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41260-11E4-5244-A19A-A5E4028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98C2-C5DC-CD48-A130-93A26B81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B69F-E499-2246-A1B5-4CC60F15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2D43-FE23-0A4C-BC9C-9304E584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27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99C6-7EE3-B849-8555-4A0B0CA1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0AA29-8BB7-2C41-BE7E-3C9AA9B8B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C831-D0D6-DB43-84E2-9B7E8273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16EF-2FC8-7248-BF79-3F2DBFB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FAD5-D22B-F442-810B-927CD513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96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65F5-ED11-4F4B-A0D5-D22E45A1A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2367B-98B3-5C4F-82F3-3F179D26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FB1F-9302-5441-ACB7-F1194773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6155-4584-1E42-AE4C-799066A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7255-2AD0-0043-8F90-F1717C1B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889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1ED-DD37-AF42-B255-A6F4EB49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B76F-A3C9-0045-AC68-548518A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A731-9647-4743-BB6A-A54250A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B021-5713-D14D-A6B3-0B0C60C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C435-2F84-2341-9429-3836A0CF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528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EFE5-7960-D243-BEC5-9A688FDD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DE5D-648E-564F-B0B3-33131545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04FA-97B6-C54E-8DAF-F833D8B5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1050-803D-DD49-9C34-4478AD2A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ED11-44BF-C84F-834D-C4FCE79F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291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CD7D-B4F6-884A-A3FE-84659B5D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4C26-B067-4342-BF4E-B26B2FE3E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CEFC-4EBC-A14C-94E6-6E7F4F7F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B34E-9F88-7C49-B424-99B25B37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1E95-56BD-D44F-B0BC-58375F70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51BE-96D1-FD44-9B70-F3D0AA27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67D3-9BAE-3443-A9AB-05A8F5BA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E420-8CD2-5B48-9B58-EDBFCC38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2CDA3-0E9E-6949-B3EB-0F973765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E054-9976-5A45-B198-BAE83C51C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E9A65-6D32-1D47-A2E3-07F1A19F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CF646-9189-2F40-B35C-9BE24CD3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E0B68-BBC0-4944-8BDD-F54D1B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8BAD0-1E1B-6240-BDF7-8B4CD8C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769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AEF9-16DD-2449-BBBD-461811A0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B9E30-D6F4-E046-85E0-438D4CF4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01C86-811E-5A48-946B-EA14C049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2116-A44E-9C4A-BADD-E2AEABF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0602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5D3EB-3764-F34D-B9C9-E5C7CB6D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5E997-C120-9143-8B4E-0C9B85D1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39D8-B0E3-B344-81F4-EADE9140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155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4B29-5610-5B4F-AF97-9F3BE608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07AB-69B0-0E49-96BE-9D52B73D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E837C-ED0B-9A48-9A2A-9143BAB1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EDB0-3C7F-2C46-BE4E-57BC1B19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8CD0-4FC5-9743-A370-9E737B1B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9B334-8381-3247-B457-73DC6357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4734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3DBE-CFD4-BC41-803E-F13D7441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C5E85-20F9-AA4C-9A23-C4A288B10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01F89-40DC-614B-ADE1-0ADF44EE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E10F-CF56-874A-84FD-F175805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C9C31-2A2F-8243-AB7B-D97D85CE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30433-2ECC-274E-8179-DB25771F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8386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CFFBE-F588-7B4E-A533-2FE98318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383F-07B5-3F46-882C-4A377568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DCCB-30BE-6944-AA08-CCFC7E1C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7428-3DCD-FB47-B05D-98E1EBACE264}" type="datetimeFigureOut">
              <a:rPr lang="en-GR" smtClean="0"/>
              <a:t>16/4/22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C00A-6F3F-E846-AA72-39C8CD55F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66EA-71A4-D543-8775-3924D448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B18-2B58-034B-8162-76401470A04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9757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MqZeJpVrO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lscan.io/token/9dEi5k9tT8RNKuYhGbskKBoPxK8mwGAufqCDXGbw6E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lscan.io/account/CXzkHP9wSWwVcpTcM5Umw9xuMFV6FFBCjdDQeh8YCcgM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7B2B-B678-8C41-831F-CE21007F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891" y="1167245"/>
            <a:ext cx="9324109" cy="1863822"/>
          </a:xfrm>
        </p:spPr>
        <p:txBody>
          <a:bodyPr>
            <a:normAutofit fontScale="90000"/>
          </a:bodyPr>
          <a:lstStyle/>
          <a:p>
            <a:r>
              <a:rPr lang="en-GR" dirty="0"/>
              <a:t>Green</a:t>
            </a:r>
            <a:r>
              <a:rPr lang="el-GR" dirty="0"/>
              <a:t>-</a:t>
            </a:r>
            <a:r>
              <a:rPr lang="en-GR" dirty="0"/>
              <a:t>Roboto</a:t>
            </a:r>
            <a:br>
              <a:rPr lang="en-GR" dirty="0"/>
            </a:br>
            <a:r>
              <a:rPr lang="el-GR" dirty="0"/>
              <a:t>Διαγωνισμός </a:t>
            </a:r>
            <a:r>
              <a:rPr lang="en-US" dirty="0"/>
              <a:t>Presfhmmy 2022</a:t>
            </a:r>
            <a:endParaRPr lang="en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74634-4122-B041-A9C5-A27E251F83EA}"/>
              </a:ext>
            </a:extLst>
          </p:cNvPr>
          <p:cNvSpPr txBox="1"/>
          <p:nvPr/>
        </p:nvSpPr>
        <p:spPr>
          <a:xfrm>
            <a:off x="3721101" y="4690481"/>
            <a:ext cx="82552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Fibonacci 001</a:t>
            </a:r>
            <a:endParaRPr lang="el-GR" sz="2800" u="sng" dirty="0"/>
          </a:p>
          <a:p>
            <a:r>
              <a:rPr lang="en-US" sz="2400" dirty="0"/>
              <a:t>     </a:t>
            </a:r>
            <a:r>
              <a:rPr lang="el-GR" sz="2400" dirty="0"/>
              <a:t>Δαλαμπ</a:t>
            </a:r>
            <a:r>
              <a:rPr lang="en-US" sz="2400" dirty="0"/>
              <a:t>έ</a:t>
            </a:r>
            <a:r>
              <a:rPr lang="el-GR" sz="2400" dirty="0"/>
              <a:t>κης</a:t>
            </a:r>
            <a:r>
              <a:rPr lang="en-US" sz="2400" dirty="0"/>
              <a:t> </a:t>
            </a:r>
            <a:r>
              <a:rPr lang="el-GR" sz="2400" dirty="0"/>
              <a:t>Κωνσταντίνος</a:t>
            </a:r>
            <a:r>
              <a:rPr lang="en-US" sz="2400" dirty="0"/>
              <a:t> 	- kostasbekis7@gmail.com</a:t>
            </a:r>
            <a:endParaRPr lang="el-GR" sz="2400" dirty="0"/>
          </a:p>
          <a:p>
            <a:r>
              <a:rPr lang="en-US" sz="2400" dirty="0"/>
              <a:t>     </a:t>
            </a:r>
            <a:r>
              <a:rPr lang="el-GR" sz="2400" dirty="0"/>
              <a:t>Αγγελής Μιχαήλ</a:t>
            </a:r>
            <a:r>
              <a:rPr lang="en-US" sz="2400" dirty="0"/>
              <a:t> 			-</a:t>
            </a:r>
            <a:r>
              <a:rPr lang="en-US" sz="2400" dirty="0" err="1"/>
              <a:t>info@angeles.gr</a:t>
            </a:r>
            <a:endParaRPr lang="el-GR" sz="2400" dirty="0"/>
          </a:p>
          <a:p>
            <a:r>
              <a:rPr lang="en-US" sz="2400" dirty="0"/>
              <a:t>     </a:t>
            </a:r>
            <a:r>
              <a:rPr lang="el-GR" sz="2400" dirty="0"/>
              <a:t>Καστρινέλλης Άγγελος</a:t>
            </a:r>
            <a:r>
              <a:rPr lang="en-US" sz="2400" dirty="0"/>
              <a:t> 		-</a:t>
            </a:r>
            <a:r>
              <a:rPr lang="en-US" sz="2400" dirty="0" err="1"/>
              <a:t>angelkastr@gmail.com</a:t>
            </a:r>
            <a:endParaRPr lang="en-US" sz="2400" dirty="0"/>
          </a:p>
          <a:p>
            <a:r>
              <a:rPr lang="en-US" sz="2400" dirty="0"/>
              <a:t>	</a:t>
            </a:r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31310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R" dirty="0"/>
              <a:t>Green</a:t>
            </a:r>
            <a:r>
              <a:rPr lang="el-GR" dirty="0"/>
              <a:t>-</a:t>
            </a:r>
            <a:r>
              <a:rPr lang="en-GR" dirty="0"/>
              <a:t>Roboto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3B031-30AB-FCA3-B466-34F29985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43" y="1690688"/>
            <a:ext cx="6861113" cy="4351338"/>
          </a:xfrm>
        </p:spPr>
      </p:pic>
    </p:spTree>
    <p:extLst>
      <p:ext uri="{BB962C8B-B14F-4D97-AF65-F5344CB8AC3E}">
        <p14:creationId xmlns:p14="http://schemas.microsoft.com/office/powerpoint/2010/main" val="1443082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E08-D8DA-E6D0-26F7-E4350BF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R" dirty="0"/>
              <a:t>Green</a:t>
            </a:r>
            <a:r>
              <a:rPr lang="el-GR" dirty="0"/>
              <a:t>-</a:t>
            </a:r>
            <a:r>
              <a:rPr lang="en-GR" dirty="0"/>
              <a:t>Roboto</a:t>
            </a:r>
            <a:r>
              <a:rPr lang="el-GR" dirty="0"/>
              <a:t> </a:t>
            </a:r>
            <a:r>
              <a:rPr lang="en-US" dirty="0"/>
              <a:t>GUI</a:t>
            </a:r>
            <a:endParaRPr lang="en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3B031-30AB-FCA3-B466-34F29985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1" y="1690688"/>
            <a:ext cx="4903756" cy="31099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6E2BD-DDDC-BB0D-DDA5-11EEAFCD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5151"/>
            <a:ext cx="2012950" cy="201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C936C-DB78-30C9-534E-26F95825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44" y="5009706"/>
            <a:ext cx="3820955" cy="1440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973D3-CC04-B5C5-FDE8-37332CD7A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88" y="1027906"/>
            <a:ext cx="2176462" cy="2176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A6F47-A2E3-C3DE-D7B8-99B1F7FF9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4719" y="988980"/>
            <a:ext cx="2022593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2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A13057-4D0F-7936-8BA5-742C65E5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GREEN-ROBOTO GUI</a:t>
            </a:r>
            <a:endParaRPr lang="en-G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A0122C-AF54-97CC-99EA-5F6EFC86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0" y="1825625"/>
            <a:ext cx="9347200" cy="4351338"/>
          </a:xfrm>
        </p:spPr>
        <p:txBody>
          <a:bodyPr/>
          <a:lstStyle/>
          <a:p>
            <a:r>
              <a:rPr lang="en-GR" dirty="0"/>
              <a:t>PySimpleGUI</a:t>
            </a:r>
          </a:p>
          <a:p>
            <a:endParaRPr lang="en-GR" dirty="0"/>
          </a:p>
          <a:p>
            <a:pPr marL="0" indent="0">
              <a:buNone/>
            </a:pPr>
            <a:endParaRPr lang="en-GR" dirty="0"/>
          </a:p>
          <a:p>
            <a:r>
              <a:rPr lang="en-GR" dirty="0"/>
              <a:t> Database </a:t>
            </a:r>
          </a:p>
          <a:p>
            <a:endParaRPr lang="en-GR" dirty="0"/>
          </a:p>
          <a:p>
            <a:pPr marL="0" indent="0">
              <a:buNone/>
            </a:pPr>
            <a:endParaRPr lang="en-GR" dirty="0"/>
          </a:p>
          <a:p>
            <a:r>
              <a:rPr lang="en-GR" dirty="0"/>
              <a:t>Troys_Quest (Game)</a:t>
            </a:r>
          </a:p>
          <a:p>
            <a:pPr marL="0" indent="0">
              <a:buNone/>
            </a:pPr>
            <a:r>
              <a:rPr lang="en-GR" dirty="0"/>
              <a:t> </a:t>
            </a:r>
            <a:r>
              <a:rPr lang="en-GB" dirty="0">
                <a:hlinkClick r:id="rId2"/>
              </a:rPr>
              <a:t>https://www.youtube.com/watch?v=sMqZeJpVrOA</a:t>
            </a:r>
            <a:endParaRPr lang="en-GB" dirty="0"/>
          </a:p>
          <a:p>
            <a:pPr marL="0" indent="0">
              <a:buNone/>
            </a:pPr>
            <a:endParaRPr lang="en-G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4AF26-987E-D6CC-9CC1-97131ED0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3" y="1606552"/>
            <a:ext cx="1077912" cy="107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2D97D-480D-4B2A-CBB3-EEFB6C9A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99" y="2876551"/>
            <a:ext cx="1406701" cy="1519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A67220-804E-BBE9-EE33-8D351EA4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15" y="4822032"/>
            <a:ext cx="1519237" cy="1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653-BBB5-B65B-B35B-1908F54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14" y="1706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Green Coin (GNC)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BC02-A89E-7F40-9E2E-8B75F9EB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73" y="1463675"/>
            <a:ext cx="11846254" cy="5232322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3600" dirty="0"/>
              <a:t>Τ</a:t>
            </a:r>
            <a:r>
              <a:rPr lang="en-US" sz="3600" dirty="0"/>
              <a:t>o </a:t>
            </a:r>
            <a:r>
              <a:rPr lang="el-GR" sz="3600" dirty="0"/>
              <a:t>κρυπτονόμισμα δημιουργήθηκε και διανέμεται αποκλειστικά μέσω της συσκευής μας</a:t>
            </a:r>
            <a:endParaRPr lang="en-US" sz="3600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https://solscan.io/token/9dEi5k9tT8RNKuYhGbskKBoPxK8mwGAufqCDXGbw6EHp</a:t>
            </a:r>
            <a:endParaRPr lang="en-GB" sz="2400" dirty="0"/>
          </a:p>
          <a:p>
            <a:pPr marL="0" indent="0">
              <a:buNone/>
            </a:pPr>
            <a:endParaRPr lang="el-GR" sz="2400" dirty="0"/>
          </a:p>
          <a:p>
            <a:endParaRPr lang="el-GR" sz="3600" dirty="0"/>
          </a:p>
          <a:p>
            <a:pPr marL="0" indent="0">
              <a:buNone/>
            </a:pPr>
            <a:r>
              <a:rPr lang="en-US" sz="3600" dirty="0"/>
              <a:t>       </a:t>
            </a:r>
            <a:endParaRPr lang="en-GR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BAEEC-16AB-F743-A618-4531C33A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66" y="3657600"/>
            <a:ext cx="2836139" cy="2836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1F736-6DE9-9543-B0B2-A20C2540D7EC}"/>
              </a:ext>
            </a:extLst>
          </p:cNvPr>
          <p:cNvSpPr txBox="1"/>
          <p:nvPr/>
        </p:nvSpPr>
        <p:spPr>
          <a:xfrm>
            <a:off x="9613901" y="5588000"/>
            <a:ext cx="2405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 logo of </a:t>
            </a:r>
          </a:p>
          <a:p>
            <a:r>
              <a:rPr lang="en-US" sz="2400" dirty="0"/>
              <a:t>GreenCoin (GNC) </a:t>
            </a:r>
            <a:endParaRPr lang="el-GR" sz="2400" dirty="0"/>
          </a:p>
          <a:p>
            <a:endParaRPr lang="en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D8D75-094E-A4B7-FDD9-D39687C65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7" y="3182865"/>
            <a:ext cx="5297399" cy="33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C78D5-273D-F787-0D2B-0073A870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4" y="475806"/>
            <a:ext cx="3820955" cy="144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A1532-C5D6-77E7-9FE7-B6DC1ECB2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4" y="2514980"/>
            <a:ext cx="6187542" cy="3867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AEB54-A20A-7938-9344-969929BD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060" y="1550098"/>
            <a:ext cx="4815840" cy="4716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B2B85-FB51-9E27-DAC3-08E443D85D79}"/>
              </a:ext>
            </a:extLst>
          </p:cNvPr>
          <p:cNvSpPr txBox="1"/>
          <p:nvPr/>
        </p:nvSpPr>
        <p:spPr>
          <a:xfrm>
            <a:off x="4942680" y="591630"/>
            <a:ext cx="64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https://solscan.io/account/CXzkHP9wSWwVcpTcM5Umw9xuMFV6FFBCjdDQeh8YCcgM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41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F86EF-0E86-1244-849D-54495BEFF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417787"/>
            <a:ext cx="6857999" cy="76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6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1357A-AC55-A54C-B095-6EF4BB00D4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67" y="0"/>
            <a:ext cx="9143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1E1FC23-0897-1043-B153-1863D3C6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55" y="0"/>
            <a:ext cx="9422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6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{53B27009-0EC2-7E4D-AAF3-33B6672457C2}tf16401378</Template>
  <TotalTime>717</TotalTime>
  <Words>120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Green-Roboto Διαγωνισμός Presfhmmy 2022</vt:lpstr>
      <vt:lpstr>Green-Roboto</vt:lpstr>
      <vt:lpstr>Green-Roboto GUI</vt:lpstr>
      <vt:lpstr>GREEN-ROBOTO GUI</vt:lpstr>
      <vt:lpstr>Green Coin (GNC)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Green-Roboto Διαγωνισμός Presfhmmy 2022</dc:title>
  <dc:creator>Michael Angeles</dc:creator>
  <cp:lastModifiedBy>Michael Angeles</cp:lastModifiedBy>
  <cp:revision>8</cp:revision>
  <dcterms:created xsi:type="dcterms:W3CDTF">2022-04-12T15:31:44Z</dcterms:created>
  <dcterms:modified xsi:type="dcterms:W3CDTF">2022-04-16T13:41:41Z</dcterms:modified>
</cp:coreProperties>
</file>