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8" r:id="rId4"/>
    <p:sldId id="270" r:id="rId5"/>
    <p:sldId id="271" r:id="rId6"/>
    <p:sldId id="258" r:id="rId7"/>
    <p:sldId id="265" r:id="rId8"/>
    <p:sldId id="257" r:id="rId9"/>
    <p:sldId id="273" r:id="rId10"/>
    <p:sldId id="263" r:id="rId11"/>
    <p:sldId id="275" r:id="rId12"/>
    <p:sldId id="276" r:id="rId13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044"/>
  </p:normalViewPr>
  <p:slideViewPr>
    <p:cSldViewPr snapToGrid="0" snapToObjects="1">
      <p:cViewPr varScale="1">
        <p:scale>
          <a:sx n="101" d="100"/>
          <a:sy n="101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10CE-463E-6946-957E-B0BCC4A92FA3}" type="datetimeFigureOut">
              <a:rPr lang="en-GR" smtClean="0"/>
              <a:t>16/4/22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9E7B-E3F9-6D4E-A270-46B38F46000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9513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9E7B-E3F9-6D4E-A270-46B38F46000E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960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355B-CEA7-A943-96DD-30AAD72B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41260-11E4-5244-A19A-A5E4028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98C2-C5DC-CD48-A130-93A26B81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B69F-E499-2246-A1B5-4CC60F15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2D43-FE23-0A4C-BC9C-9304E584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27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9C6-7EE3-B849-8555-4A0B0CA1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0AA29-8BB7-2C41-BE7E-3C9AA9B8B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C831-D0D6-DB43-84E2-9B7E8273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16EF-2FC8-7248-BF79-3F2DBFB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FAD5-D22B-F442-810B-927CD513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96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65F5-ED11-4F4B-A0D5-D22E45A1A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2367B-98B3-5C4F-82F3-3F179D26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FB1F-9302-5441-ACB7-F1194773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6155-4584-1E42-AE4C-799066A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7255-2AD0-0043-8F90-F1717C1B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889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1ED-DD37-AF42-B255-A6F4EB49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B76F-A3C9-0045-AC68-548518A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A731-9647-4743-BB6A-A54250A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B021-5713-D14D-A6B3-0B0C60C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C435-2F84-2341-9429-3836A0CF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528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EFE5-7960-D243-BEC5-9A688FD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DE5D-648E-564F-B0B3-33131545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04FA-97B6-C54E-8DAF-F833D8B5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1050-803D-DD49-9C34-4478AD2A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ED11-44BF-C84F-834D-C4FCE79F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29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CD7D-B4F6-884A-A3FE-84659B5D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4C26-B067-4342-BF4E-B26B2FE3E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CEFC-4EBC-A14C-94E6-6E7F4F7F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B34E-9F88-7C49-B424-99B25B37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1E95-56BD-D44F-B0BC-58375F70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51BE-96D1-FD44-9B70-F3D0AA27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67D3-9BAE-3443-A9AB-05A8F5BA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E420-8CD2-5B48-9B58-EDBFCC38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2CDA3-0E9E-6949-B3EB-0F973765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E054-9976-5A45-B198-BAE83C51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E9A65-6D32-1D47-A2E3-07F1A19F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CF646-9189-2F40-B35C-9BE24CD3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0B68-BBC0-4944-8BDD-F54D1B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8BAD0-1E1B-6240-BDF7-8B4CD8C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769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AEF9-16DD-2449-BBBD-461811A0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B9E30-D6F4-E046-85E0-438D4CF4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01C86-811E-5A48-946B-EA14C049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2116-A44E-9C4A-BADD-E2AEABF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0602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5D3EB-3764-F34D-B9C9-E5C7CB6D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5E997-C120-9143-8B4E-0C9B85D1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39D8-B0E3-B344-81F4-EADE9140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155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4B29-5610-5B4F-AF97-9F3BE608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07AB-69B0-0E49-96BE-9D52B73D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E837C-ED0B-9A48-9A2A-9143BAB1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EDB0-3C7F-2C46-BE4E-57BC1B1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8CD0-4FC5-9743-A370-9E737B1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9B334-8381-3247-B457-73DC6357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473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3DBE-CFD4-BC41-803E-F13D7441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C5E85-20F9-AA4C-9A23-C4A288B10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1F89-40DC-614B-ADE1-0ADF44EE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E10F-CF56-874A-84FD-F175805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9C31-2A2F-8243-AB7B-D97D85CE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30433-2ECC-274E-8179-DB25771F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8386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CFFBE-F588-7B4E-A533-2FE9831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383F-07B5-3F46-882C-4A377568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DCCB-30BE-6944-AA08-CCFC7E1C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C00A-6F3F-E846-AA72-39C8CD55F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66EA-71A4-D543-8775-3924D448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9757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7B2B-B678-8C41-831F-CE21007F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1" y="1167245"/>
            <a:ext cx="9324109" cy="1863822"/>
          </a:xfrm>
        </p:spPr>
        <p:txBody>
          <a:bodyPr>
            <a:normAutofit fontScale="90000"/>
          </a:bodyPr>
          <a:lstStyle/>
          <a:p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  <a:br>
              <a:rPr lang="en-GR" dirty="0"/>
            </a:br>
            <a:r>
              <a:rPr lang="el-GR" dirty="0"/>
              <a:t>Διαγωνισμός </a:t>
            </a:r>
            <a:r>
              <a:rPr lang="en-US" dirty="0"/>
              <a:t>Presfhmmy 2022</a:t>
            </a:r>
            <a:endParaRPr lang="en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74634-4122-B041-A9C5-A27E251F83EA}"/>
              </a:ext>
            </a:extLst>
          </p:cNvPr>
          <p:cNvSpPr txBox="1"/>
          <p:nvPr/>
        </p:nvSpPr>
        <p:spPr>
          <a:xfrm>
            <a:off x="3721101" y="4690481"/>
            <a:ext cx="82552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Fibonacci 001</a:t>
            </a:r>
            <a:endParaRPr lang="el-GR" sz="2800" u="sng" dirty="0"/>
          </a:p>
          <a:p>
            <a:r>
              <a:rPr lang="en-US" sz="2400" dirty="0"/>
              <a:t>     </a:t>
            </a:r>
            <a:r>
              <a:rPr lang="el-GR" sz="2400" dirty="0"/>
              <a:t>Δαλαμπ</a:t>
            </a:r>
            <a:r>
              <a:rPr lang="en-US" sz="2400" dirty="0"/>
              <a:t>έ</a:t>
            </a:r>
            <a:r>
              <a:rPr lang="el-GR" sz="2400" dirty="0"/>
              <a:t>κης</a:t>
            </a:r>
            <a:r>
              <a:rPr lang="en-US" sz="2400" dirty="0"/>
              <a:t> </a:t>
            </a:r>
            <a:r>
              <a:rPr lang="el-GR" sz="2400" dirty="0"/>
              <a:t>Κωνσταντίνος</a:t>
            </a:r>
            <a:r>
              <a:rPr lang="en-US" sz="2400" dirty="0"/>
              <a:t> 	- kostasbekis7@gmail.com</a:t>
            </a:r>
            <a:endParaRPr lang="el-GR" sz="2400" dirty="0"/>
          </a:p>
          <a:p>
            <a:r>
              <a:rPr lang="en-US" sz="2400" dirty="0"/>
              <a:t>     </a:t>
            </a:r>
            <a:r>
              <a:rPr lang="el-GR" sz="2400" dirty="0"/>
              <a:t>Αγγελής Μιχαήλ</a:t>
            </a:r>
            <a:r>
              <a:rPr lang="en-US" sz="2400" dirty="0"/>
              <a:t> 			-</a:t>
            </a:r>
            <a:r>
              <a:rPr lang="en-US" sz="2400" dirty="0" err="1"/>
              <a:t>info@angeles.gr</a:t>
            </a:r>
            <a:endParaRPr lang="el-GR" sz="2400" dirty="0"/>
          </a:p>
          <a:p>
            <a:r>
              <a:rPr lang="en-US" sz="2400" dirty="0"/>
              <a:t>     </a:t>
            </a:r>
            <a:r>
              <a:rPr lang="el-GR" sz="2400" dirty="0"/>
              <a:t>Καστρινέλλης Άγγελος</a:t>
            </a:r>
            <a:r>
              <a:rPr lang="en-US" sz="2400" dirty="0"/>
              <a:t> 		-</a:t>
            </a:r>
            <a:r>
              <a:rPr lang="en-US" sz="2400" dirty="0" err="1"/>
              <a:t>angelkastr@gmail.com</a:t>
            </a:r>
            <a:endParaRPr lang="en-US" sz="2400" dirty="0"/>
          </a:p>
          <a:p>
            <a:r>
              <a:rPr lang="en-US" sz="2400" dirty="0"/>
              <a:t>	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313107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D03-8DBC-8549-8DE5-429618BA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200"/>
            <a:ext cx="10515600" cy="1879600"/>
          </a:xfrm>
        </p:spPr>
        <p:txBody>
          <a:bodyPr/>
          <a:lstStyle/>
          <a:p>
            <a:pPr marL="0" indent="0">
              <a:buNone/>
            </a:pPr>
            <a:r>
              <a:rPr lang="el-GR" sz="3600" dirty="0"/>
              <a:t>Αλληλεπιδρ</a:t>
            </a:r>
            <a:r>
              <a:rPr lang="en-US" sz="3600" dirty="0"/>
              <a:t>ώ</a:t>
            </a:r>
            <a:r>
              <a:rPr lang="el-GR" sz="3600" dirty="0"/>
              <a:t>ντας με τη συσκευή οι χρήστες ευαισθητοποιούνται σε περιβαλλοντικά θέματα και κερδ</a:t>
            </a:r>
            <a:r>
              <a:rPr lang="en-US" sz="3600" dirty="0"/>
              <a:t>ί</a:t>
            </a:r>
            <a:r>
              <a:rPr lang="el-GR" sz="3600" dirty="0"/>
              <a:t>ζουν </a:t>
            </a:r>
            <a:r>
              <a:rPr lang="en-US" sz="3600" dirty="0"/>
              <a:t>GreenCoin (GNC)</a:t>
            </a:r>
            <a:endParaRPr lang="el-GR" sz="3600" dirty="0"/>
          </a:p>
          <a:p>
            <a:endParaRPr lang="el-GR" sz="3600" dirty="0"/>
          </a:p>
          <a:p>
            <a:pPr marL="0" indent="0">
              <a:buNone/>
            </a:pPr>
            <a:endParaRPr lang="en-GR" sz="3600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8325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6A7FB2-8024-A946-A885-1E7CB180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46342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7C737-58FD-FE6F-5040-A379E7F1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70" y="1357253"/>
            <a:ext cx="10120330" cy="51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59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Κεντρική Ιδέα 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E50D-157E-D0B4-386F-137A23F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Κεντρική Ιδέα 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E50D-157E-D0B4-386F-137A23F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Περιβαλλοντική ευαισθητοποίηση 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1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Κεντρική Ιδέα 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E50D-157E-D0B4-386F-137A23F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Περιβαλλοντική ευαισθητοποίηση </a:t>
            </a:r>
            <a:endParaRPr lang="en-US" dirty="0"/>
          </a:p>
          <a:p>
            <a:endParaRPr lang="el-GR" dirty="0"/>
          </a:p>
          <a:p>
            <a:r>
              <a:rPr lang="el-GR" dirty="0"/>
              <a:t>Περιβαλλοντικές πράξεις 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11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Κεντρική Ιδέα 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E50D-157E-D0B4-386F-137A23F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Περιβαλλοντική ευαισθητοποίηση </a:t>
            </a:r>
            <a:endParaRPr lang="en-US" dirty="0"/>
          </a:p>
          <a:p>
            <a:endParaRPr lang="el-GR" dirty="0"/>
          </a:p>
          <a:p>
            <a:r>
              <a:rPr lang="el-GR" dirty="0"/>
              <a:t>Περιβαλλοντικές πράξεις </a:t>
            </a:r>
            <a:endParaRPr lang="en-US" dirty="0"/>
          </a:p>
          <a:p>
            <a:endParaRPr lang="el-GR" dirty="0"/>
          </a:p>
          <a:p>
            <a:r>
              <a:rPr lang="el-GR" dirty="0"/>
              <a:t>Ανταμοιβή των χρηστών μας 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5454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C75B-DADA-CC42-A84D-6D22F06B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83" y="2777067"/>
            <a:ext cx="11815233" cy="130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3600" dirty="0"/>
              <a:t>Τα </a:t>
            </a:r>
            <a:r>
              <a:rPr lang="en-GR" sz="3600" dirty="0"/>
              <a:t>cryptocurrency </a:t>
            </a:r>
            <a:r>
              <a:rPr lang="el-GR" sz="3600" dirty="0"/>
              <a:t>γενικά είναι συνδεδεμένα με την υψηλή κατανάλωση ενέργειας εις βάρος του περιβάλλοντος</a:t>
            </a:r>
            <a:endParaRPr lang="en-US" sz="3600" dirty="0"/>
          </a:p>
          <a:p>
            <a:pPr marL="0" indent="0">
              <a:buNone/>
            </a:pPr>
            <a:endParaRPr lang="el-GR" sz="3600" dirty="0"/>
          </a:p>
          <a:p>
            <a:pPr marL="0" indent="0">
              <a:buNone/>
            </a:pPr>
            <a:endParaRPr lang="el-GR" sz="3600" dirty="0"/>
          </a:p>
          <a:p>
            <a:pPr marL="0" indent="0">
              <a:buNone/>
            </a:pPr>
            <a:endParaRPr lang="en-GR" sz="3600" dirty="0"/>
          </a:p>
        </p:txBody>
      </p:sp>
    </p:spTree>
    <p:extLst>
      <p:ext uri="{BB962C8B-B14F-4D97-AF65-F5344CB8AC3E}">
        <p14:creationId xmlns:p14="http://schemas.microsoft.com/office/powerpoint/2010/main" val="25620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5E16F-D783-D921-6BDD-6A63C26C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869950"/>
            <a:ext cx="51181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2226-6C3F-414B-A726-AE2A8EA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133600"/>
            <a:ext cx="10845800" cy="259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600" dirty="0"/>
              <a:t>Το </a:t>
            </a:r>
            <a:r>
              <a:rPr lang="en-GB" sz="3600" dirty="0"/>
              <a:t>GREEN-ROBOTO </a:t>
            </a:r>
            <a:r>
              <a:rPr lang="el-GR" sz="3600" dirty="0"/>
              <a:t>είναι μια συσκευή που αποτελείται από ένα </a:t>
            </a:r>
            <a:r>
              <a:rPr lang="en-US" sz="3600" dirty="0"/>
              <a:t>Raspberry Pi 4 </a:t>
            </a:r>
            <a:r>
              <a:rPr lang="el-GR" sz="3600" dirty="0"/>
              <a:t>το οποίο τροφοδοτείται με ηλιακή ενέργεια (</a:t>
            </a:r>
            <a:r>
              <a:rPr lang="en-US" sz="3600" dirty="0"/>
              <a:t>solar panel)</a:t>
            </a:r>
            <a:endParaRPr lang="el-GR" sz="3600" dirty="0"/>
          </a:p>
          <a:p>
            <a:endParaRPr lang="el-GR" sz="3600" dirty="0"/>
          </a:p>
          <a:p>
            <a:endParaRPr lang="el-GR" sz="3600" dirty="0"/>
          </a:p>
          <a:p>
            <a:pPr marL="0" indent="0">
              <a:buNone/>
            </a:pP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2606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3B031-30AB-FCA3-B466-34F29985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43" y="1690688"/>
            <a:ext cx="6861113" cy="4351338"/>
          </a:xfrm>
        </p:spPr>
      </p:pic>
    </p:spTree>
    <p:extLst>
      <p:ext uri="{BB962C8B-B14F-4D97-AF65-F5344CB8AC3E}">
        <p14:creationId xmlns:p14="http://schemas.microsoft.com/office/powerpoint/2010/main" val="37725595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{53B27009-0EC2-7E4D-AAF3-33B6672457C2}tf16401378</Template>
  <TotalTime>794</TotalTime>
  <Words>133</Words>
  <Application>Microsoft Macintosh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Green-Roboto Διαγωνισμός Presfhmmy 2022</vt:lpstr>
      <vt:lpstr>Κεντρική Ιδέα </vt:lpstr>
      <vt:lpstr>Κεντρική Ιδέα </vt:lpstr>
      <vt:lpstr>Κεντρική Ιδέα </vt:lpstr>
      <vt:lpstr>Κεντρική Ιδέα </vt:lpstr>
      <vt:lpstr>PowerPoint Presentation</vt:lpstr>
      <vt:lpstr>PowerPoint Presentation</vt:lpstr>
      <vt:lpstr>PowerPoint Presentation</vt:lpstr>
      <vt:lpstr>Green-Roboto</vt:lpstr>
      <vt:lpstr>PowerPoint Presentation</vt:lpstr>
      <vt:lpstr>Green-Roboto</vt:lpstr>
      <vt:lpstr>Green-Roboto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Green-Roboto Διαγωνισμός Presfhmmy 2022</dc:title>
  <dc:creator>Michael Angeles</dc:creator>
  <cp:lastModifiedBy>Michael Angeles</cp:lastModifiedBy>
  <cp:revision>8</cp:revision>
  <dcterms:created xsi:type="dcterms:W3CDTF">2022-04-12T15:31:44Z</dcterms:created>
  <dcterms:modified xsi:type="dcterms:W3CDTF">2022-04-16T12:39:17Z</dcterms:modified>
</cp:coreProperties>
</file>