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2" d="100"/>
          <a:sy n="42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61 990 8100,'0'0'7547,"-13"1"-6813,8 0-642,-33 0 243,38-1-332,0 0 1,0 0-1,0 0 1,0 0-1,-1 0 1,1 0-1,0 0 1,0 0 0,0 0-1,0 0 1,-1 0-1,1 0 1,0-1-1,0 1 1,0 0-1,0 0 1,-1 0 0,1 0-1,0 0 1,0 0-1,0 0 1,0 0-1,0-1 1,-1 1-1,1 0 1,0 0-1,0 0 1,0 0 0,0 0-1,0-1 1,0 1-1,0 0 1,0 0-1,0 0 1,0 0-1,0 0 1,0-1 0,0 1-1,0 0 1,0 0-1,0 0 1,0-1-1,0 1 1,0 0-1,0 0 1,0 0-1,0 0 1,0-1 0,0 1-1,0 0 1,0 0-1,0 0 1,0 0-1,0 0 1,0-1-1,1 1 1,23-16 279,39-14-11,1 3 0,77-21 0,149-29 163,796-159 507,-622 158-816,163-35 12,-605 108-134,446-107 260,-7-25 165,-98 40-176,-336 96-218,-26 1 154,-1-1-240,-1 0 0,1 1 0,-1-1 1,1 1-1,-1-1 0,1 1 0,-1-1 0,1 1 0,-1-1 0,0 1 0,1 0 0,-1-1 0,0 1 0,1 0 0,-1-1 0,0 1 0,0 0 0,1 0 0,-1 0 1,0 0-1,0 0 0,1 0 0,-1 0 0,0 0 0,0 0 0,1 0 0,-1 0 0,0 0 0,0 1 0,1-1 0,-2 0 0,-6 1-368,8-1 404,-71 0-2637,18 0-2623,28 0-536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13 7027,'0'0'6921,"0"-2"-6025,0 2-874,0-1 0,0 1 0,0-1 0,0 1 0,0 0 1,0-1-1,0 1 0,-1 0 0,1-1 0,0 1 0,0 0 0,0 0 0,-1-1 0,1 1 0,0 0 0,0-1 0,-1 1 0,1 0 0,0 0 0,0 0 0,-1-1 1,1 1-1,0 0 0,-1 0 0,1 0 0,0 0 0,-1-1 0,1 1 0,0 0 0,-1 0 0,1 0 0,0 0 0,-1 0 0,1 0 0,0 0 0,-1 0 1,-12-1 205,-1 0 1,1 1 0,0 0 0,0 1 0,0 1-1,0 0 1,0 1 0,1 0 0,-1 1 0,1 0-1,0 1 1,-18 9 0,-20 14 704,-71 49 0,103-65-745,-4 3 126,0 2-1,0 0 0,-22 24 0,39-35-262,-1-1 0,1 2 0,1-1 0,-1 0 0,1 1 0,0 0 0,1 0 0,0 0 0,0 0-1,0 1 1,1-1 0,0 1 0,1 0 0,-1-1 0,1 12 0,1-19-51,0 0-1,0 1 1,0-1-1,0 0 1,0 0 0,0 0-1,0 0 1,0 1-1,0-1 1,0 0 0,1 0-1,-1 0 1,0 0-1,0 1 1,0-1 0,0 0-1,0 0 1,0 0-1,1 0 1,-1 0-1,0 0 1,0 1 0,0-1-1,0 0 1,1 0-1,-1 0 1,0 0 0,0 0-1,0 0 1,0 0-1,1 0 1,-1 0 0,0 0-1,0 0 1,0 0-1,1 0 1,-1 0 0,0 0-1,0 0 1,0 0-1,1 0 1,-1 0-1,0 0 1,0 0 0,0 0-1,0 0 1,1-1-1,-1 1 1,0 0 0,0 0-1,0 0 1,94 2 29,-17 0-90,90-9-1,-148 5-15,-1-2 0,0 0-1,0 0 1,0-2 0,-1 0-1,1-1 1,-2-1 0,1-1-1,23-15 1,-32 18-75,1-1 0,-2 0 0,1 0 0,-1 0 0,0-1 0,0 0 0,-1 0 0,0 0 0,-1-1 1,0 0-1,0 0 0,-1-1 0,0 1 0,0-1 0,-1 0 0,-1 0 0,0 0 0,2-15 0,-3-91 656,-1 133 785,-13 229 2080,13 44-1779,0-275-1546,1 1-1,0 0 1,1-1-1,1 1 1,8 23-1,-8-31-42,0 1 1,0-1-1,1 0 1,1-1-1,-1 1 0,1-1 1,1 0-1,-1 0 1,1 0-1,1-1 0,7 7 1,-11-11-112,0 0 1,1 0-1,-1 0 1,0-1-1,0 1 1,1-1-1,-1 0 1,0 0-1,1 0 0,-1-1 1,1 1-1,-1-1 1,1 0-1,0 0 1,-1 0-1,5-1 1,7 1-2444,-2 0-2797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10373,'0'0'9380,"115"-6"-8035,-31 6-433,-1 0-304,-6 0-271,-13 0-17,-13 0-288,-6 0 80,-6 0-112,-13 0-144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0 670 7139,'0'0'6606,"68"-17"-5584,230-56 2,-32 20 671,-199 42-1338,292-55 1095,304-50 4,2 38-768,-435 62-529,488-45 282,-623 49-385,-1-5 0,-1-3 1,126-45-1,-196 58-43,-18 6 0,0-1 0,1 0-1,-1 1 1,0-2 0,0 1-1,-1 0 1,1-1 0,5-4 0,-8 5 1,-2 2-10,1-1-1,-1 1 1,1-1 0,0 1-1,-1 0 1,1-1 0,0 1-1,-1 0 1,1 0 0,0-1-1,-1 1 1,1 0 0,0 0-1,-1 0 1,1 0 0,0 0-1,0 0 1,-1 0 0,1 0-1,0 0 1,-1 0 0,2 1-1,-1-1 8,7 0-80,11-2 67,0 0 0,-1 0 0,20-7 0,38-4 15,-26 12-488,-120 1-3953,40 0-495,5 0-3510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6915,'0'0'11352,"0"4"-10629,0 605 3330,0-781-4064,0 170 11,-1 0 1,1 0 0,-1 0-1,0 1 1,0-1-1,1 0 1,-1 0-1,-1 1 1,1-1 0,0 0-1,0 1 1,0-1-1,-1 1 1,1 0 0,-1-1-1,1 1 1,-1 0-1,0 0 1,0 0-1,1 0 1,-1 0 0,0 0-1,0 1 1,0-1-1,-2 0 1,-10-6 3,7 2 1,0 1 1,-1 0 0,1 1 0,-1 0 0,0 0 0,0 0 0,-13-2 0,-1 3 20,-38 0-1,54 3-23,0 0-1,0 0 0,0 0 1,0 1-1,1 0 0,-1 0 1,0 0-1,1 1 0,0 0 1,0 0-1,-1 1 0,-7 6 0,6-4 3,1-1 0,1 1 0,-1 0 0,1 0 0,0 0 0,0 1 0,0 0 0,1 0-1,-5 12 1,7-13-1,1 1-1,0 0 0,0-1 1,1 1-1,0 0 0,0 0 1,1 8-1,1 10 17,-2-22-17,0-1 0,0 0 0,1 0 0,-1 0 1,1 0-1,-1 0 0,1 0 0,0 0 1,0 0-1,0 0 0,0 0 0,0 0 0,0-1 1,1 1-1,-1 0 0,1-1 0,1 3 0,2-1 5,0 1 0,0 0 1,0-1-1,0 0 0,12 5 0,5 0 28,1 0 0,30 4 0,-49-11-28,54 8-25,0-3-1,111-3 0,-123-3-773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10837,'0'0'5672,"32"1"-4984,221 4 633,686-27 1649,-221 2-2269,-688 20-676,840-34 721,-747 23-675,644-35 359,-765 46-350,6-11-37,-4 10-30,-3 1 6,-1-22-8393,0 16 3857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7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 5651,'0'0'8449,"0"-11"-7571,0-42 1800,0 61-2072,0 413 3716,-1-486-4141,3-96-165,-2 154-15,1 0 0,1 0-1,0 0 1,0 0 0,0 1-1,1-1 1,-1 0 0,2 1-1,-1 0 1,1 0 0,0 0 0,0 0-1,1 0 1,-1 1 0,1 0-1,0 0 1,1 0 0,-1 1 0,1-1-1,11-5 1,2 0-3,0 1-1,0 1 1,1 1-1,0 0 1,39-6-1,-28 9 68,0 1 0,45 3-1,-41 0 134,-34 0-190,1 0 0,0 1-1,-1-1 1,1 1 0,-1-1-1,1 1 1,0 0 0,-1-1-1,1 1 1,-1 0-1,0 0 1,1 0 0,-1 0-1,0 0 1,1 0 0,-1 1-1,0-1 1,0 0 0,0 1-1,0-1 1,0 1 0,-1-1-1,1 1 1,0-1 0,-1 1-1,1-1 1,0 4 0,2 6 28,0 0 0,-1 1 1,0 11-1,0-13 20,10 270 748,-12-267-786,0 0 0,1 0 0,1 0 0,3 16 0,-5-28-138,1 0-1,0 0 1,-1 0 0,1 0-1,0 0 1,0 0 0,0-1-1,-1 1 1,1 0 0,0 0-1,0-1 1,0 1 0,0 0-1,0-1 1,1 1-1,-1-1 1,0 0 0,0 1-1,0-1 1,0 0 0,0 0-1,1 1 1,-1-1 0,0 0-1,0 0 1,0 0 0,1-1-1,-1 1 1,1 0 0,2-1-1686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0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55 9380,'0'0'4738,"-5"0"-4209,-6 0 1455,13 0-736,26 0-284,58 0-411,2392-6 2408,-2005 17-2688,-3 1-69,-362-11-163,0-5 0,135-22 0,-218 21-28,16-2 20,-38 7 185,17-1-151,37-8-56,1 2-1,68 1 1,-107 5-22,-11-2 14,-6 2-18,1 0 0,-1 1 0,0-1-1,1 1 1,-1-1 0,1 1 0,-1 0 0,1 0 0,-1 1-1,1-1 1,2 1 0,3 0 16,42-1-4,-49 0-18,-13 0-1810,-22 0-2264,-10 0-1881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 2113,'0'0'14126,"-3"-1"-13400,1 1-675,1 0-1,-1 0 1,1 0-1,0 0 1,-1 0-1,1 0 1,-1 1-1,1-1 1,0 0-1,-1 1 1,1-1-1,0 1 1,-1 0-1,1-1 1,0 1-1,0 0 1,0 0-1,-1 0 1,1 0-1,0 0 1,0 0-1,0 0 1,0 0-1,1 0 1,-1 0-1,0 0 1,0 1-1,1-1 1,-2 2-1,-20 51 572,18-41-374,-11 26 195,2 2-1,1 0 1,3 0-1,1 1 1,2 0-1,-1 61 1,7-83-383,-1-11-29,1 0 0,1 1-1,-1-1 1,3 11-1,-2-17-23,0-1 0,0 1-1,0 0 1,0 0 0,1-1-1,-1 1 1,1-1 0,-1 1-1,1-1 1,0 0 0,0 0-1,0 1 1,0-1 0,0-1-1,1 1 1,-1 0-1,4 1 1,4 3 10,1-2 1,0 1-1,0-1 0,0-1 1,0 0-1,1-1 0,20 2 1,88-2 139,-71-3-133,134 1-229,-182 0 111,1 0 1,0 1-1,0-1 1,-1 0 0,1-1-1,0 1 1,0 0-1,-1 0 1,1-1-1,0 1 1,-1-1-1,1 0 1,0 1 0,-1-1-1,1 0 1,-1 0-1,1 0 1,-1 0-1,2-2 1,-1 1-564,-1-1 0,0 1 0,0-1 0,-1 1-1,1-1 1,0 0 0,-1 1 0,0-1 0,1 0 0,-1 1 0,-1-6 0,1-3-5346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0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10021,'0'0'11333,"243"6"-10277,-172 12-383,-7-1-289,0 0-336,-6-5 32,6-1-80,-6-11-80,-13 0-1137,-39 0-4353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1238 2801,'0'0'14108,"58"-23"-12779,190-71-219,20-4 1069,420-199 579,-155 60-1930,-101 70-438,-151 60-87,100-69 164,-349 162-436,-26 12-19,0-1 1,0 1 0,-1-1 0,1 0-1,7-6 1,-12 8 158,-30 0-690,10 1-234,-36 3 0,47-2-499,0 1 1,0 0 0,1 0 0,-11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498 151 5859,'0'0'6693,"2"-20"-6474,2-7-149,-1 3 270,-1 1 1,0-33-1,-5 56 645,-14 0-833,0 1-1,0 1 1,0 0 0,0 2 0,0 0 0,0 1 0,1 0 0,0 1-1,0 1 1,0 1 0,-15 10 0,-22 12 206,-69 44 410,110-65-597,0 0 0,1 1 0,0 0 0,1 0 0,0 1 0,1 1 0,-11 15 0,16-17 19,0-1 0,0 1 0,1 0 0,1 0 0,-1 0-1,2 0 1,-1 1 0,2-1 0,-1 0 0,1 1 0,1-1-1,3 19 1,-4-27-171,1-1 0,0 1-1,0-1 1,-1 1 0,1-1 0,0 0-1,0 0 1,0 1 0,1-1-1,-1 0 1,0 0 0,0 0 0,0 0-1,1 0 1,-1 0 0,1-1-1,-1 1 1,1 0 0,-1-1 0,1 1-1,-1-1 1,1 0 0,-1 1-1,1-1 1,-1 0 0,1 0 0,0 0-1,-1 0 1,1 0 0,0 0-1,1-1 1,4 1 31,23 2 59,-1-1 0,50-5 0,-68 2-96,0 0 0,0 0 1,0-1-1,-1-1 0,1 0 0,-1 0 0,0-1 0,0 0 0,-1-1 1,10-7-1,2-3-133,-1-2 0,-1-1 0,0 0 0,-2-1 0,29-42 0,-25 27-213,-2 0 0,-2-2 0,15-40 0,-33 99 1179,-10 30-481,2-26 1,0 0-1,2 0 1,1 1-1,1 0 1,1 0-1,0 38 1,4 73 325,1-138-906,-1 0 0,1 0 0,-1 0 0,0 0 0,1 1 0,-1-1 0,1 0 0,-1 0 0,1 0 0,-1 0 0,1 0 0,-1 0 0,0 0 0,1 0 0,-1-1 0,1 1 0,-1 0 0,1 0 0,-1 0 0,0 0 0,1 0 0,-1-1 0,1 1 0,-1 0 0,0 0 0,1-1 0,0-14-5087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5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38 971 5731,'0'0'7862,"-10"0"-7232,-17-1 377,39-1 855,56-11-543,162-55 122,-83 23-804,1015-329 2676,156-45-1581,-1160 372-1646,-150 46-1,-7 1 38,7 0-142,47 0-1686,-86 0-19662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1150 6467,'0'0'9319,"58"-10"-8372,193-35-211,-186 30-198,91-32 0,-73 19-85,1856-594 5595,-1257 421-5781,-594 183-262,-45 11 28,-1-2 0,-1-2 1,1-2-1,75-35 0,2-14 44,-106 55-106,-11 6-249,-38 2-2948,-6-1-149,11-2-2235,5-3-2791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89 128,'0'0'10989,"4"-11"-9564,-1 6-1221,8-25 280,-11 29-466,0 0-1,0 0 1,0 1-1,0-1 1,0 0 0,0 0-1,0 0 1,-1 0-1,1 0 1,0 1-1,0-1 1,-1 0 0,1 0-1,0 0 1,-1 1-1,1-1 1,-1 0 0,1 1-1,-1-1 1,1 0-1,-1 1 1,1-1 0,-1 0-1,0 1 1,1-1-1,-1 1 1,0-1 0,1 1-1,-1 0 1,0-1-1,0 1 1,0 0 0,1-1-1,-1 1 1,0 0-1,-1 0 1,-6-2 54,-11-3 430,-1 1-1,0 1 1,-29-1-1,14 4 166,19-1-356,-1 1 1,1 1-1,0 0 0,-19 4 1,29-3-237,1-1 0,0 1 0,0 0 0,0 1 0,0-1 0,0 1 0,0 0 1,1 0-1,-1 1 0,1-1 0,0 1 0,0 0 0,0 0 0,0 0 0,1 1 0,-3 4 1,2-2 66,0 0 1,1 1 0,0-1 0,0 1 0,0 0 0,1-1 0,1 1-1,-2 11 1,0 65 863,3-68-792,0-14-194,0 0 0,0 0 1,0 1-1,0-1 0,0 0 0,1 0 1,-1 0-1,1 0 0,-1 0 1,1 0-1,0 0 0,0 0 0,0 0 1,0 0-1,0-1 0,0 1 1,0 0-1,1 0 0,2 1 0,-1 0-8,1-1 0,0 0 0,-1-1-1,1 1 1,0-1 0,0 1-1,0-1 1,0 0 0,5 0 0,22 3 21,0-2 0,41-1 0,-41-1-31,-20-1-46,0 0 0,0 0 0,0-1 0,-1-1 0,1 0 0,-1 0 0,1-1 0,-1 0 0,0-1 0,-1 0 0,1 0 0,-1-1 0,0 0 0,-1-1 0,1 0 0,-1-1 0,0 1 0,-1-1 0,0-1 0,-1 0 0,1 0 0,-1 0 0,-1 0 0,0-1 0,0 0-1,-1 0 1,-1 0 0,1-1 0,-2 1 0,1-1 0,-1 0 0,-1 0 0,0-11 0,-1-19-76,0 40 48,0 8 11,0 458 4244,0-464-4687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1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0 630 4962,'0'0'7073,"6"0"-6123,57 0 346,0-2 1,85-15-1,208-59 939,-50 9-1252,1734-219 2016,-1858 273-2746,641-63 678,65 0-381,-733 68-488,31 0-4,-185 8 80,-5 0-79,-225 0-256,73 0-6279,134 0 4583,-10 0-3462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1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6659,'0'0'7403,"5"-1"-6917,-5 1-448,1 0 1,-1 0-1,1 0 0,-1 0 1,1 0-1,0 0 0,-1 0 1,1 0-1,-1 0 0,1 0 1,-1 0-1,1 0 0,0 1 1,-1-1-1,1 0 0,-1 0 1,1 1-1,-1-1 0,1 0 0,-1 1 1,1-1-1,-1 0 0,0 1 1,1-1-1,-1 0 0,1 1 1,-1 0-1,7 20 870,-6 40 423,-2-37-935,1 204 1365,3-210-1585,-3-17-171,0-1 0,0 0 0,0 0 0,0 0 0,0 0 0,1 0 0,-1 1 0,0-1 0,0 0 0,0 0 0,0 0 0,0 0 0,1 0 0,-1 0 0,0 0 0,0 0 0,0 1 0,1-1 0,-1 0 0,0 0 0,0 0 0,0 0 0,0 0 0,1 0 0,-1 0 0,0 0 0,0 0 0,0 0 0,1 0 0,-1 0 0,0 0 0,0-1 0,0 1 0,0 0 0,1 0 0,-1 0 0,0 0 0,0 0 0,0 0 0,0 0 0,1-1 0,1-1 11,0 0 0,0 0 0,0-1 1,-1 1-1,1 0 0,-1-1 0,1 0 0,1-4 0,19-48 39,-11 23-46,3 0 0,0 1 0,25-38 0,-34 61-7,0 1-1,0 0 0,0 1 0,1-1 0,0 1 0,1 0 0,-1 1 0,1 0 0,0 0 0,1 0 0,-1 0 1,1 1-1,0 1 0,0-1 0,0 1 0,0 1 0,0 0 0,12-2 0,6 0-49,-14 2 47,0 0 1,-1 1-1,1 1 0,0 0 0,0 0 1,21 4-1,-30-3 14,0 1 0,0-1 0,0 1 1,0 0-1,0 0 0,0 0 0,0 1 0,-1-1 0,1 1 1,-1-1-1,0 1 0,0 0 0,0 0 0,0 0 1,0 0-1,-1 0 0,1 0 0,1 5 0,4 12 97,10 39 0,-11-35-9,-2-8-73,7 26 30,1-2-1,3 0 1,25 53-1,-34-74-457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1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1 624 6163,'0'0'8871,"65"-13"-7615,418-79 1006,-327 61-1354,444-81 1266,5 31-971,-14 38-437,77-7 285,-156-16-804,55-5-110,-429 64-92,-134 7 110,-4-1-194,0 1 0,0-1 0,0 1 0,1-1 0,-1 1 0,0-1 0,0 1 0,0-1 0,0 0 0,0 1 0,0-1 0,0 1 0,0-1 0,0 1 0,0-1 0,0 1 0,0-1 0,-1 0 0,1 1 0,0-1 0,0 1 0,0-1 0,-1 1 0,1-1 0,0 1 0,-1-1 0,1 1 0,0 0 0,-1-1 0,1 1 0,-1-1 0,1 1 0,-1 0 0,1-1 0,-1 1 0,0 0 0,-9-6-1395,1 1-1,-1 0 1,-1 1 0,-15-4 0,-17-4-3665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1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8612,'0'0'8406,"5"51"-7813,17 162-190,-15-69 735,-4-68-171,-3-21-539,-1-47-392,0 0 0,0 0 0,1-1 1,0 1-1,1 0 0,0 0 1,0 0-1,1-1 0,0 1 0,3 8 1,-4-15-39,1-1 0,-1 0 0,0 1 1,0-1-1,1 0 0,-1 1 0,0-1 1,1 0-1,-1 0 0,1 0 0,-1 0 1,0 0-1,2-1 0,4 1 16,-4 0-1,0-1 0,0 1 0,-1-1 0,1 1 0,0-1 0,0 0 0,0 0 1,0 0-1,-1-1 0,1 1 0,-1 0 0,1-1 0,-1 0 0,1 0 0,-1 0 0,0 0 0,0 0 0,2-3 0,4-5 7,0-1-1,12-23 1,-1 1-12,39-60-96,-37 73 78,-12 21-3,-6 1 1,124-2 55,-124 0-36,1 1 0,-1 0 0,0 0 0,0 0 0,1 0 1,-1 0-1,0 1 0,0 0 0,0-1 0,0 1 0,-1 0 1,1 0-1,0 1 0,-1-1 0,1 1 0,-1-1 0,0 1 0,0 0 1,0 0-1,0-1 0,2 6 0,5 10 86,0 0-1,8 27 1,-13-34-56,1 4 33,-1-1-1,3 30 1,-6-32-31,1-1 0,0 1 0,0-1 0,1 0 1,1 0-1,7 16 0,-8-21-252,5 11 208,0-11-4387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2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4690,'0'0'7033,"7"19"-5112,5 57 184,-9 216 818,-5-154-2381,2-24-66,0 124-1726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2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13 191 1072,'0'0'5411,"0"-7"-4736,0-10-953,0-78 8400,0 93-8048,0-1 1827,0 11-1129,0 223 568,0-226-1310,-1 1 0,1-1 1,-1 1-1,0 0 1,-1-1-1,0 1 0,-2 5 1,3-10-23,3-23 228,-1-1 1,-3-32 0,0-6-219,3 46-15,0 0 0,1 0 0,0 0 0,1 0 0,1 1 1,0-1-1,1 1 0,0 0 0,2 0 0,-1 1 0,12-17 0,-17 29-11,1 0 1,-1 1-1,0-1 0,1 0 1,-1 1-1,1-1 0,-1 1 1,1-1-1,-1 1 0,1 0 0,-1-1 1,1 1-1,-1 0 0,1 0 1,2 0-1,-3 0 0,273 0 51,-271 0-35,1 0 1,-1 0-1,0 1 0,1-1 0,-1 1 0,1-1 1,-1 1-1,0 0 0,1 0 0,-1 0 0,0 1 1,0-1-1,0 1 0,0 0 0,0 0 1,0 0-1,-1 0 0,1 1 0,0-1 0,-1 0 1,0 1-1,0 0 0,0 0 0,0 0 0,3 5 1,29 36 113,-27-36-113,-1 0 1,1 0-1,-2 0 1,1 0-1,-1 1 0,0 0 1,4 13-1,-2 2 36,-1 1 0,-2-1 0,0 1 0,-2 0 0,0 34-1,-2-59-43,-1 1-1,1-1 1,0 1-1,0 0 0,0-1 1,0 1-1,0-1 1,0 1-1,0 0 0,0-1 1,0 1-1,0-1 1,0 1-1,1 0 0,-1-1 1,0 1-1,0-1 1,1 1-1,-1-1 0,0 1 1,0-1-1,1 1 1,-1-1-1,1 1 0,-1-1 1,0 0-1,1 1 1,-1-1-1,1 1 0,-1-1 1,1 0-1,-1 1 1,1-1-1,0 0 0,-1 0 1,1 0-1,-1 1 1,1-1-1,1 0 0,-1 46 78,-1-10 24,0-20-7066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3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1082 9989,'0'0'6552,"60"-13"-5373,201-48-109,69-29 741,1249-295 1349,18 86-2200,-213 161-776,-1305 130-176,-78 8-5,0-1 1,1 1 0,-1 0 0,0 0-1,1-1 1,-1 1 0,0-1 0,0 1-1,0-1 1,1 0 0,-1 1 0,0-1-1,0 0 1,0 0 0,0 0 0,0 0-1,0 0 1,0 0 0,1-2 0,-2 2 1,0 1 1,0-1-1,0 0 0,0 1 1,0-1-1,0 0 1,0 1-1,0-1 0,0 0 1,-1 1-1,1-1 1,0 0-1,0 1 0,-1-1 1,1 0-1,0 1 1,-1-1-1,1 0 0,-1 1 1,1-1-1,-1 1 1,1-1-1,-1 1 0,1-1 1,-1 1-1,1 0 1,-1-1-1,1 1 0,-1 0 1,0-1-1,1 1 1,-1 0-1,0 0 0,-1-1 1,-37-11-127,-1 1 0,0 2-1,-1 1 1,-45-1 0,-193 5-3588,158 5-2541,81-1 2315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3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10805,'0'0'8940,"2"0"-8228,-1 0-701,-1 0 0,0 0 0,1 0-1,-1 0 1,0 0 0,1 0 0,-1 0-1,0 0 1,1 0 0,-1 0 0,0 1-1,1-1 1,-1 0 0,0 0 0,1 0-1,-1 1 1,0-1 0,1 0 0,-1 0-1,0 1 1,0-1 0,0 0 0,1 1-1,-1-1 1,0 0 0,0 1 0,0-1-1,0 0 1,0 1 0,1-1-1,-1 0 1,0 1 0,0-1 0,0 0-1,0 1 1,3 20 212,-1-1 0,-1 1 0,-1 0 0,-2 23 0,0 18 492,-10 197 1302,11-132-1727,1-69-278,-6-64-1480,-8-52-6255,2 29 2070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5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9172,'0'0'7193,"0"-11"-6353,0-25-297,0 51 624,0 84 365,0 405 1431,0-400-6582,0-3-4159,0-126-2138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3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169 112 4914,'0'0'11856,"-22"-1"-11213,-67 1-184,86 0-383,1 0-1,-1 1 1,1-1 0,-1 1-1,1-1 1,-1 1 0,1 0-1,0 0 1,-1 0 0,1 0-1,0 0 1,0 1 0,0-1-1,0 1 1,0-1 0,0 1-1,0 0 1,0-1 0,1 1-1,-1 0 1,1 0 0,-1 1-1,1-1 1,0 0 0,0 0-1,0 1 1,0-1 0,0 0-1,1 1 1,-1-1 0,1 1-1,-1-1 1,1 1 0,0-1-1,0 1 1,0-1 0,0 1-1,1 2 1,24-4 156,-16-1-214,1-1-1,0 0 1,0-1-1,0 0 1,-1-1-1,1 0 1,-1 0 0,0-1-1,0 0 1,12-8-1,-8 4 8,0-1-1,-1-1 0,0 0 0,0-1 0,-1 0 1,11-15-1,-20 24-16,0-1-1,-1 1 1,1 0 0,-1-1 0,0 1 0,0-1 0,0 0-1,0 1 1,0-1 0,-1 0 0,1 0 0,-1 1-1,1-1 1,-1 0 0,0 0 0,-1-4 0,1 3 0,-1 3-3,0 0-1,0 1 1,0-1 0,0 0-1,0 1 1,0-1 0,0 1-1,-1-1 1,1 1-1,0 0 1,0-1 0,0 1-1,-1 0 1,1 0-1,0 0 1,-1 0 0,1 0-1,0 0 1,0 0 0,-1 0-1,0 1 1,-2-1 8,-48 0 0,52 4-416,0 26-1686,0-6-4412,0-12-959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1057 8740,'0'0'9039,"36"-4"-8047,34-8-424,-2-2-1,128-43 0,110-54 1055,554-122 1,519-10-65,-957 166-1332,-350 59-196,-1-2-1,-1-4 0,117-57 1,-150 63-15,-12 5 0,1 0 0,-2-2 0,45-35-1,-68 50-8,-1 0-1,0 0 0,1-1 0,-1 1 0,0-1 0,0 1 1,1 0-1,-1-1 0,0 1 0,0-1 0,1 1 0,-1 0 1,0-1-1,0 1 0,0-1 0,0 1 0,0-1 0,0 1 1,0-1-1,0 1 0,0-1 0,0 1 0,0-1 1,0 1-1,0-1 0,0 1 0,0-1 0,-2-16 35,2 16-19,0-12 88,0 9-109,0 3-21,0-3-990,0 3 1093,-32 1-17858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8516,'0'0'12363,"2"3"-11739,0 0-573,0 0 0,0 1-1,-1-1 1,1 1 0,-1-1-1,0 1 1,0-1 0,0 1-1,-1 0 1,1 0 0,-1-1-1,0 1 1,0 0 0,0 0-1,-2 5 1,1 14 171,1 320 2992,0-342-3091,0-8-43,3-54-73,12-63 0,0 6-256,-14 108 247,0 1-1,0-1 0,1 1 1,0 0-1,1 0 0,0-1 1,0 1-1,1 1 0,0-1 1,1 1-1,0-1 0,0 1 1,0 1-1,1-1 0,7-6 1,-8 12 6,-1 0 1,1 0 0,-1 0 0,1 1-1,0 0 1,-1 0 0,1 0-1,0 1 1,0-1 0,-1 1 0,7 1-1,7-2 20,78-7 71,-1-4 1,0-5-1,120-36 0,-113 21-317,-40 13-3520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5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1086 9204,'0'0'9469,"34"-1"-8301,53-5-374,1-3 0,89-22 1,517-160 1743,-249 64-1702,686-147 541,8 36-400,-1110 232-972,712-160 208,-680 148-194,-61 18-19,20-7 13,-19 7-11,-1 0 0,0-1 0,1 1 0,-1 0-1,0 0 1,1-1 0,-1 1 0,0 0 0,1-1-1,-1 1 1,0-1 0,0 1 0,0 0 0,1-1-1,-1 1 1,0-1 0,0 1 0,0 0 0,0-1 0,0 1-1,1-1 1,-1 1 0,0-1 0,0 0 0,-26-1 38,-2 2-88,-126 3-1544,129-1 3,0 0 0,0 2 0,-43 12 0,34-3-5102,8-7-5005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2:5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35 5154,'0'0'16040,"0"6"-14981,-2 15-785,-1 1 0,0-1-1,-2 0 1,-9 29 0,-3 12 126,1 10 44,4 1 0,3-1 0,0 83 0,9-148-397,0 1 1,-1-1-1,1 1 0,-2-1 0,1 0 0,-1 1 0,-4 11 0,6-67 230,1 34-272,2 1 1,-1 0-1,1 0 0,1 0 0,1 0 1,-1 0-1,11-16 0,55-87-9,-19 37 3,-32 46 2,1 0-1,1 1 1,2 2-1,1 0 0,2 1 1,40-35-1,-51 53-14,1 1 0,0 1 0,28-12 0,-34 17 4,1 1 0,-1 1 1,1 0-1,-1 0 0,1 1 0,0 0 0,18 1 0,-23 0-10,-4 1 19,-1-1-1,1 0 1,-1 1-1,0-1 1,1 1-1,-1-1 1,1 1-1,-1-1 1,0 1-1,0 0 1,1 0-1,-1 0 0,0 0 1,0 0-1,0 0 1,0 0-1,0 0 1,0 0-1,0 0 1,0 0-1,-1 1 1,1-1-1,0 0 1,-1 1-1,2 2 1,10 44 9,-9-33-6,5 30 43,-1 0 0,0 54-1,-8 95 85,-1-79-53,2 48 79,0-162-225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3:0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0 722 8724,'0'0'5797,"61"1"-4281,203 6-132,-208-6-885,-1-3-1,1-3 1,-1-1-1,92-24 1,-65 11-129,83-16 355,335-79 516,-135 26-490,4 16-1,429-27 1,-696 92-634,0-4 1,168-41-1,-221 38-69,6-3 28,1 2 1,0 3-1,1 2 0,99-4 1,-124-2-24,-16 9-36,0 2 0,26-7 0,17-4-15,-52 15 12,-6 1 12,-1-1-30,1 1 1,-1-1-1,1 1 0,0 0 0,-1-1 0,0 1 0,1-1 0,-1 0 1,1 1-1,-1-1 0,0 1 0,1-1 0,-1 0 0,0 1 0,1-1 1,-1 0-1,0 1 0,0-1 0,0 0 0,0 1 0,0-1 0,0 0 0,0 1 1,0-1-1,0-1 0,-1-22-1293,1 20 336,0 1 71,0 0-557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3:0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10 8884,'0'0'10648,"4"-8"-9372,-4 8-1272,0 0 0,0 0 1,1 0-1,-1-1 0,0 1 0,0 0 1,0 0-1,0 0 0,0 0 0,0 0 1,1 0-1,-1 0 0,0 0 0,0-1 1,0 1-1,0 0 0,1 0 0,-1 0 1,0 0-1,0 0 0,0 0 0,0 0 1,1 0-1,-1 0 0,0 0 0,0 0 1,0 0-1,0 0 0,1 0 0,-1 0 1,0 0-1,0 0 0,0 0 1,0 1-1,1-1 0,-1 0 0,0 0 1,0 0-1,0 0 0,0 0 0,0 0 1,1 0-1,-1 1 0,0-1 0,0 0 1,0 0-1,0 0 0,0 0 0,0 0 1,0 1-1,0-1 0,0 0 0,0 0 1,1 0-1,-1 0 0,0 1 0,0-1 1,0 0-1,0 0 0,0 0 0,0 0 1,0 1-1,0-1 0,0 0 0,0 0 1,-1 0-1,1 0 0,0 1 0,0-1 1,2 20 520,0-1 1,-3 38-1,0-15 4,0 41 195,3 108 142,-2-189-863,0 0 0,1 0 1,-1 0-1,0 0 0,0 0 1,1 0-1,-1-1 0,1 1 1,0 0-1,0 0 0,-1 0 1,1-1-1,0 1 0,1 0 1,-1-1-1,0 1 0,0-1 1,1 1-1,-1-1 0,0 0 0,1 0 1,0 1-1,-1-1 0,1 0 1,0 0-1,2 1 0,2-1 8,1 1 0,0-1-1,-1-1 1,1 1-1,0-1 1,9-1 0,1 1 3,-11 0-8,0 1 0,1-2 0,-1 1 0,0-1 0,0 0 0,0 0 0,0-1 0,0 1 0,0-1 0,0-1 0,-1 1 0,1-1 0,-1 0 0,0 0 0,1-1 0,-2 1-1,1-1 1,0 0 0,-1-1 0,1 1 0,5-10 0,97-141-943,-41 55 49,-66 100 888,2-3-10,0-1 0,1 1-1,-1-1 1,0 1-1,1 0 1,0 0 0,0 0-1,0 0 1,0 1 0,0-1-1,0 1 1,1-1-1,-1 1 1,1 1 0,0-1-1,0 0 1,4-1 0,-8 30-6,1 34 61,0 13 174,-3-1 1,-20 138 0,9-150 53,-3-1 0,-3 0 0,-2-2 1,-32 64-1,39-96-123,0-1 1,-1-1-1,-2 0 1,0-1-1,-2 0 1,0-2-1,-2 0 1,0-2-1,-1 0 1,-1-1-1,-27 16 1,35-25-69,0 0 0,0-2 1,0 1-1,-1-2 0,0 0 0,0-1 1,0-1-1,-1 0 0,0-1 0,-31 1 0,11-2-49,-36-3-13,68 0-36,-1 1 0,1-1 0,0-1 0,0 1 0,0-1 0,0 0 0,0 0 0,0 0 1,0-1-1,1 1 0,-5-5 0,2 2-329,-22-20-69,28 23 17,-1 1 1,1-1-1,0 0 0,-1 1 0,1-1 1,0 0-1,0 0 0,0 0 0,0 0 1,0 0-1,1 0 0,-1 0 0,0 0 1,1-4-1,0-6-7412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7684,'0'0'832,"84"0"-896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6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1541 469 12758,'0'0'6987,"-8"-53"-5760,-28-164-309,34 209-836,0 0-1,0 0 1,-1 0-1,0 0 1,-5-8 0,6 14-33,1 0 1,-1 0-1,1 0 1,-1 0 0,1 1-1,-1-1 1,0 0-1,0 1 1,0 0 0,-3-2-1,-14-7 342,-1 0-1,0 2 0,-1 0 1,0 1-1,0 2 1,-37-6-1,1 4 240,-79 3 1,113 4-536,-1 1 0,1 1 1,0 1-1,0 1 0,0 1 0,1 1 1,-1 1-1,1 1 0,-28 14 0,-16 13 2,2 3-1,2 2 1,1 3-1,-89 83 0,109-87-41,1 3-1,3 1 0,1 2 0,2 1 1,2 2-1,-43 88 0,52-83 44,3 2 0,2 0 0,-21 111 0,27-80 118,-3 169 1,15-207-143,2 0 1,8 50-1,-6-80-55,0 0 0,1 0 0,0 0 0,2-1 0,0 0 0,1-1 0,1 1 0,12 17 0,-8-16-13,1-1-1,1-1 0,0 0 0,1-1 0,0-1 0,1-1 1,34 21-1,-23-19-4,1 0 1,1-2-1,0-2 0,52 14 1,-4-10-2,0-4 0,1-2 0,117-4-1,-129-4 11,131-17-1,-149 5 4,0-1 0,-1-3-1,59-27 1,129-78 67,-172 81-51,-2-2 0,-2-2 0,-1-3 0,79-82 0,-108 95-5,-2-1 1,-1-2 0,33-56-1,-45 65-7,-2-1 1,0 0-1,-2-1 0,-1 0 0,10-53 1,-13 30 7,-3-1 0,-1 0 1,-7-78-1,1 104-20,-2 0 0,0 1 0,-1 0 0,-2 0 0,-1 1 0,0 0 0,-2 0 0,-1 1 0,-1 0 0,-1 1 0,-20-24 0,-7-4-83,-2 2-1,-2 2 1,-74-60 0,64 62-529,-3 2 1,-83-47 0,108 71 5,-1 3-1,-1 0 0,0 2 1,-1 2-1,0 2 1,-42-8-1,76 18 531,-77-9-2207,35 9-2216,25 0-780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1536 308 10149,'0'0'7131,"-4"-51"-5458,0-2-1129,-21-98 0,24 148-514,1 0-1,-1 0 0,0 0 1,-1 0-1,1 0 0,0 1 1,-1-1-1,0 0 0,1 1 1,-1-1-1,0 1 0,0 0 1,-1-1-1,1 1 0,-4-3 1,3 4 15,0 0 0,0 0 1,-1 0-1,1 0 0,0 1 1,0-1-1,-1 1 1,1 0-1,-6 0 0,7 0-25,-48-1 459,0 2 1,0 2-1,0 2 1,-78 19-1,35 4 86,1 4-1,-127 64 0,171-70-378,1 2 0,2 1 1,0 3-1,3 1 0,-77 79 0,72-60-49,2 1 1,3 3 0,-62 109 0,85-130-111,2 1 1,2 1 0,1 0 0,2 1-1,1 0 1,3 0 0,0 1-1,-1 49 1,7-57-2,0 92 50,3-110-72,0 0 1,0 0-1,2-1 0,-1 1 0,2 0 1,0-1-1,5 12 0,-2-12-2,0-1-1,1 0 1,0-1-1,0 1 1,1-2-1,1 1 1,0-1-1,0-1 1,16 11-1,2-1 13,0-1 0,57 23-1,-43-24 5,0-2 0,2-3-1,-1 0 1,71 6 0,181-6 51,-88-21-28,-177 6-35,1-1 0,-1-2 0,1-1 0,46-20 1,-41 11 2,0-2 0,-1-2 0,-1-1 0,-2-2 0,0-1 1,-1-1-1,-2-2 0,-1-1 0,27-36 0,-33 38 0,-1-2 0,-2-1 1,-1-1-1,-1 0 0,-2-1 0,-1-1 0,-1 0 0,-2-1 0,-2 0 1,9-59-1,-13 22 2,-2 0 1,-10-91-1,5 142-14,-1 0 0,-1 0 0,0 1 0,-2 0 0,0 0 0,-1 0 0,-1 0 0,-1 1 0,0 1 0,-17-24 0,10 20 13,-1 1-1,-1 0 1,-1 2-1,0 0 1,-2 1-1,0 1 1,-26-16-1,0 7-228,-1 1-1,-1 3 1,0 1 0,-2 3-1,0 2 1,-1 3-1,-69-9 1,-67 8-2563,106 12-3507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5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17 8676,'0'0'6312,"55"-5"-4820,179-7-460,-225 12-953,0 1 0,0 0 1,0 0-1,0 1 0,-1 0 0,1 0 0,-1 1 1,1 0-1,-1 0 0,9 6 0,-11-4 36,1 0-1,-1 0 0,0 0 1,-1 1-1,1 0 1,8 13-1,-4-5 50,-2-3-66,-1 0 1,0 0 0,0 1-1,-1 0 1,-1 0 0,0 1 0,-1 0-1,0-1 1,-1 1 0,-1 1-1,0-1 1,0 0 0,-1 0-1,-1 1 1,0-1 0,-1 1 0,-3 14-1,2-20-65,0-1-1,-1 0 0,1 0 0,-1 0 1,-1-1-1,1 1 0,-1-1 0,0 0 0,-1 0 1,1 0-1,-1 0 0,-1-1 0,1 0 1,-1 0-1,-7 5 0,-12 8 66,-1-1-1,-37 18 1,32-21-68,0 0 1,0-2 0,-1-2 0,-1-1 0,0-1-1,-44 4 1,-46-5-7316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1363 399 3249,'0'0'13617,"-23"-33"-12152,4 4-1129,-2 1 0,-43-46 1,59 71-289,1-1 0,0 1 0,-1 0 1,0 0-1,0 0 0,0 1 1,0 0-1,0 0 0,-1 0 1,1 0-1,0 1 0,-1 0 1,1 0-1,-1 0 0,0 1 1,1 0-1,-8 1 0,13-1-48,-97-2 795,-96 3 429,155 2-1021,0 1 0,1 1 0,-39 12 0,31-4-44,1 3-1,0 2 1,2 1-1,0 3 1,1 1 0,1 2-1,2 1 1,0 3-1,2 1 1,-50 53 0,69-63-93,0 1 0,2 0-1,0 1 1,2 1 0,0 1 0,2 0 0,0 0 0,2 1 0,0 0 0,2 1 0,1-1 0,1 1 0,-2 41 0,6-54-34,-4 113 243,6-111-238,0 0 0,1 1 0,0-1 0,1 0 0,1 0-1,7 18 1,-4-19-9,1 0-1,0 0 1,1-1-1,1 0 0,0 0 1,1-1-1,18 17 1,-1-5 29,1-2 1,43 27 0,-26-23 8,0-3 1,1-1 0,1-3-1,1-2 1,0-2 0,62 10 0,-15-9 15,0-5 1,134-2 0,-197-9-71,70-2 19,-90 1-27,-1-1 1,-1 0-1,1-1 1,0-1-1,-1 1 1,15-8-1,-11 2 3,0 0-1,0-2 1,-1 1-1,-1-2 1,1 0 0,-2-1-1,0 0 1,0-1-1,-2 0 1,1 0-1,9-20 1,-3 2 11,-1 0 1,-2-1-1,-1 0 1,14-61-1,-17 33-2,-2-1 1,-3 1-1,-5-99 0,-1 79-20,2 56-2,-1 1 0,-2-1-1,0 0 1,-2 1 0,0 0 0,-2-1-1,-1 2 1,0-1 0,-2 1-1,-14-27 1,3 17-87,-2 0 0,-1 1 0,-1 2 0,-2 0 0,-1 2 0,-1 0 0,-57-41 1,51 46-685,0 1 0,-64-29 0,68 38-705,-1 1 0,0 2 0,-52-11 1,70 20-4079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13398,'0'0'8108,"58"-7"-7543,188-20-292,-115 20-88,-120 8-134,0 0 0,0 0 0,0 1 0,0 1 0,13 5-1,-18-6-28,0 0-1,0 0 1,0 1-1,-1 0 0,1 0 1,-1 0-1,0 1 0,0-1 1,0 2-1,-1-1 0,1 0 1,-1 1-1,0 0 1,0 0-1,-1 0 0,1 0 1,-1 0-1,0 1 0,2 6 1,-1 1 53,-1 0 1,0 1 0,-1-1-1,0 1 1,-1-1 0,-1 1-1,-2 21 1,1-29-47,0 0-1,0 0 1,-1 0 0,0 0 0,0 0-1,-1-1 1,0 1 0,0-1 0,0 1-1,0-1 1,-1 0 0,0 0 0,0-1-1,0 1 1,-1-1 0,1 0 0,-1 0-1,-7 4 1,-13 8 99,-1-1-1,-43 19 0,35-18-20,15-9-52,16-7-46,0 1 1,0 0 0,0 0 0,0 0 0,0 1 0,0-1-1,1 1 1,-1 0 0,0-1 0,-3 4 0,5-4-45,26 5-200,1-2 260,1 2 0,-1 1 0,0 1 0,-1 1 0,0 1 0,30 17 0,-45-22-21,-1 1 1,0 0 0,-1 0-1,1 1 1,-1 0-1,-1 0 1,1 1 0,-1 0-1,0 0 1,-1 1 0,0 0-1,-1 0 1,1 0-1,-2 1 1,1 0 0,-1 0-1,-1 0 1,0 0 0,2 13-1,-3-1 51,-1 38-1,-2-27 96,1-31-135,0 0-1,-1 0 1,1 0 0,-1-1 0,1 1-1,-1 0 1,0 0 0,0 0 0,1 0-1,-1-1 1,-1 1 0,1 0 0,0-1 0,0 1-1,-1-1 1,1 1 0,0-1 0,-1 0-1,1 0 1,-1 0 0,0 1 0,0-1-1,1-1 1,-1 1 0,0 0 0,0 0-1,0-1 1,0 1 0,-2 0 0,-10 2 107,0-1 1,-1 0-1,-16 0 1,8 0 62,-299 23 585,184-21-4640,125-4-2709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849 794 4578,'0'0'3154,"-1"-53"-1821,-3-169-180,3 47 1283,2 159-2171,0 1-1,1 0 1,1 0 0,1 0 0,0 0-1,1 0 1,0 1 0,1 0 0,1 0-1,0 1 1,10-14 0,10-11 931,1 2 0,45-46 1,-83 93 2318,-62 56-3085,23-24-361,-714 646 551,732-659-569,18-19-23,0 1 0,1 0 0,0 1 0,1 1 0,0 0 0,1 0 0,-8 18-1,16-29-25,-3 9 17,5-11-22,1 0 0,-1-1 0,1 1 1,-1-1-1,1 1 0,-1-1 0,1 1 0,0-1 0,-1 1 1,1-1-1,0 1 0,-1-1 0,1 0 0,0 0 1,0 1-1,-1-1 0,1 0 0,0 0 0,0 0 0,0 0 1,-1 1-1,1-1 0,0-1 0,0 1 0,-1 0 1,1 0-1,0 0 0,0 0 0,12 0 3,0-1 0,0 0 0,0-1 0,0 0 0,-1-1 0,17-6 0,16-11 29,-1-2-1,41-28 0,-85 50-28,197-119 97,314-184 44,11 39-85,-508 258-54,33-16 6,1 3 0,70-18 1,-88 33-31,-30 4 22,0 0-1,0 0 1,1 0 0,-1 0-1,0 0 1,0 0-1,0 0 1,0 0 0,0 0-1,0 0 1,1 0 0,-1 0-1,0 0 1,0 0-1,0 0 1,0 0 0,0 0-1,0 0 1,1 0-1,-1 0 1,0 0 0,0 0-1,0 0 1,0 0-1,0 0 1,0 0 0,0 0-1,1 1 1,-1-1-1,0 0 1,0 0 0,0 0-1,0 0 1,0 0-1,0 0 1,0 0 0,0 0-1,0 1 1,0-1-1,0 0 1,0 0 0,0 0-1,0 0 1,0 0-1,0 0 1,0 1 0,0-1-1,0 0 1,0 0-1,0 0 1,0 0 0,0 0-1,0 0 1,0 1-1,0-1 1,0 0 0,0 0-1,0 0 1,0 0-1,0 0 1,0 0 0,0 0-1,0 1 1,0-1-1,0 0 1,-1 0 0,1 3 3,-1-1 0,-1 1 0,1 0 0,0-1 0,0 1 0,-1-1 0,0 1 0,1-1 0,-1 0 0,0 0 0,0 0 1,-3 3-1,-234 188 261,-195 111 219,-29 22 560,423-291-891,39-35-152,-5 9 30,6-8-31,0-1-1,0 0 1,0 0-1,0 0 1,0 1 0,0-1-1,0 0 1,0 0-1,0 0 1,0 1 0,0-1-1,0 0 1,0 0-1,0 0 1,0 1 0,0-1-1,0 0 1,0 0-1,0 0 1,1 1 0,-1-1-1,0 0 1,0 0-1,0 0 1,0 0 0,0 1-1,0-1 1,1 0-1,-1 0 1,0 0 0,0 0-1,0 0 1,0 0-1,1 0 1,-1 1 0,0-1-1,0 0 1,0 0-1,0 0 1,1 0 0,-1 0-1,0 0 1,0 0-1,0 0 1,1 0 0,-1 0-1,0 0 1,0 0-1,0 0 1,1 0 0,-1 0-1,0 0 1,1 0 0,33 0-81,-18 1 80,0-1 1,-1-1-1,1-1 1,-1 0-1,20-5 1,22-12 86,0-3 1,96-51 0,-112 52-55,453-236 121,-475 247-142,-16 8-9,0 0 1,0 0-1,1 1 1,-1-1-1,0 1 1,1 0-1,-1 0 1,1 0 0,-1 0-1,6 0 1,-7 2-7,-9 7 2,-781 718 360,550-512-191,222-196-188,16-15-45,14-3-2,8-1 67,0-1 0,0-1-1,0-1 1,0-1 0,36-14 0,111-53 82,-125 51-59,96-46 36,235-95 17,-399 180-575,-2 5 207,-196 123-3983,141-105-1563,16-11-4247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861 503 8596,'0'0'3738,"8"-52"-2276,26-160 13,-29 180-1079,1-16 806,-6 47-1140,0 0-1,0 0 1,0 0 0,0 0-1,0 0 1,0 1-1,0-1 1,-1 0 0,1 0-1,0 0 1,-1 0 0,1 1-1,-1-1 1,1 0 0,-1 0-1,1 1 1,-1-1 0,0-1-1,-1 1 2,1 0-1,-1 1 0,1-1 0,-1 0 1,0 0-1,1 1 0,-1-1 0,0 1 1,0-1-1,1 1 0,-1 0 0,0 0 1,0 0-1,-2 0 0,-14-2 101,-1 2 0,1 0 0,0 1 0,0 0 0,0 2 0,0 0 0,0 1 0,0 1 0,1 0-1,0 2 1,0 0 0,-30 17 0,-40 34 123,2 3 1,4 4-1,-92 93 0,135-121-66,2 1 1,-55 75-1,90-113-219,-2 3 5,1 1-1,-1 0 1,0 0 0,1 0 0,0 0 0,0 0 0,0 1 0,1-1 0,-1 0 0,1 1 0,0-1-1,0 1 1,0 7 0,3-9-49,12-3 1,4-1 41,0-1 0,-1-1 0,1 0 0,-1-1 0,0-1 0,0-1 0,0 0 0,29-16 0,132-91 115,-144 90-83,468-348 100,-288 208-102,-123 98 30,-86 61-25,-21 35 141,-2 0-1,-2-1 0,-26 32 0,-74 68-84,74-82-15,-103 105 87,-243 281 799,378-417-916,1 1-1,1 0 1,1 1-1,0 0 1,-15 40-1,26-57-47,-1 0-3,0 0 0,0 0 0,1 1 0,-1-1 0,1 0 0,-1 0 1,1 0-1,0 1 0,0-1 0,0 0 0,0 0 0,1 4 0,7-6 3,0-1-1,0 0 1,-1 0-1,1-1 1,0 0 0,-1 0-1,1-1 1,-1 0-1,0 0 1,0-1 0,8-5-1,5-5 63,0-1 0,20-21 0,-19 16-46,9-7 3,96-82 20,-103 91-27,1 1-1,1 1 0,40-20 1,-65 36-10,0 0-1,0 0 1,0-1 0,1 1 0,-1 0 0,0 0 0,0 0 0,0 0-1,0 0 1,1 0 0,-1-1 0,0 1 0,0 0 0,0 0 0,0 0-1,1 0 1,-1 0 0,0 0 0,0 0 0,0 0 0,1 0 0,-1 0-1,0 0 1,0 0 0,1 0 0,-1 0 0,0 0 0,0 0 0,0 0-1,1 0 1,-1 0 0,0 0 0,0 0 0,0 1 0,0-1 0,1 0-1,-1 0 1,0 0 0,0 0 0,0 0 0,0 0 0,1 1 0,-1-1-1,0 0 1,0 0 0,0 0 0,0 0 0,0 1 0,0-1 0,-5 20-14,-3 1 26,-1 0 1,-1-1-1,-1 0 1,-18 24 0,-65 75 40,48-62-21,-28 32-10,-97 134 11,164-212-37,2-5-4,1-1 1,0 1 0,1 0-1,0 0 1,0 1-1,0-1 1,0 1-1,1-1 1,0 1 0,1 0-1,-2 9 1,14-15-126,0-2 131,0 0-1,0-1 0,0-1 0,0 1 1,0-1-1,0-1 0,-1 0 0,0-1 0,0 0 1,10-7-1,20-13 25,40-36 0,-42 32-6,401-278 41,-419 294-50,1 1-1,0 1 0,1 1 1,30-10-1,-40 18-8,-9 2-26,-3 4-150,0 16 184,0 3-17,0 0-1,-1 0 1,-1 0 0,-1 0-1,-12 41 1,-16 42-2372,19-58-6010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3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938 0 7443,'0'0'10843,"-18"15"-10086,-200 174 136,69-58-286,25-26-131,-233 220 907,354-323-1372,-7 9 39,-1 0 0,2 1 0,-1 0 1,2 0-1,-9 15 0,15-23-14,1 4-131,19-6-30,-8-4 133,0 1 0,0-1 0,0-1-1,0 0 1,-1 0 0,1-1 0,14-7 0,7-8 67,29-22 1,57-43 43,470-311 26,-527 359-108,-60 38-7,1 0 0,-1-1 0,0 1 0,0 0 0,0-1 0,0 1 0,0 0 0,0-1 0,-1 1 0,1 0 0,0-1 0,-1 1 0,1 0 0,-1-1 0,0 1 0,0 1 0,-8 14 60,0-1 1,-1-1-1,0 1 1,-20 20-1,-60 56 168,25-27-48,32-30-101,-21 20 240,-87 118-1,135-166-333,1 1 1,-1 1 0,1-1-1,1 1 1,-1-1-1,2 1 1,-1 1-1,1-1 1,0 0 0,1 1-1,-1 9 1,4-16-79,8-3 6,-2 0 63,1-1 1,-1 0-1,1-1 1,-1 0 0,1 0-1,-1-1 1,0 1-1,0-1 1,0-1 0,11-7-1,10-8 40,31-29-1,-1 2-27,267-170 45,-298 199-59,-14 8-5,-9 6-5,-1 1 1,1-1-1,0 1 1,0-1 0,0 1-1,0 1 1,1-1-1,-1 0 1,1 1-1,-1 0 1,6-1-1,-9 9-58,-2 4 87,0 0 1,-1 1-1,-1-1 1,0 0-1,0 0 0,-1-1 1,0 1-1,-1-1 1,0 0-1,-1 0 0,0 0 1,-9 9-1,-16 20 93,-52 51-1,56-63-82,-20 19 17,17-17-8,-29 34 0,52-55-51,0 0 0,1 1 0,0 0 0,1 0 0,0 1-1,1 0 1,0-1 0,0 1 0,-3 14 0,5 3-526,4-13-2318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2046 630 13574,'0'0'4314,"-36"-57"-3151,-120-185-146,142 220-807,-1 1 1,-1 0 0,0 1-1,-2 1 1,-27-24 0,20 22 24,10 7-16,-1 2 0,0 0 0,-1 1-1,0 0 1,-1 1 0,0 1 0,-29-9 0,20 10 96,0 1 1,-1 1 0,0 2-1,0 1 1,-28 0 0,14 2-84,-40-1 211,-132 13-1,127 6-320,1 3 0,0 4 0,2 3 0,1 5 0,-83 44-1,132-60-45,1 2 0,1 2-1,1 1 1,1 1-1,-32 31 1,45-36-32,1 1 0,1 1-1,1 0 1,0 0 0,2 2 0,0 0-1,1 0 1,1 1 0,-8 26-1,5-4 17,2 0 0,2 1 0,-3 46 0,2 143 122,9-156-30,15 115-1,-9-157-87,2 0 0,2-1 1,1 0-1,1 0 0,26 50 0,-13-41-15,2-2-1,1-1 0,3-1 0,1-2 1,2-1-1,2-1 0,1-2 1,1-1-1,72 46 0,-48-40-27,3-2 1,1-4-1,2-2 1,0-4-1,139 38 0,-125-49-7,1-2 0,0-4 0,1-4 0,93-5 0,-139-2-12,1-2 0,-1-1 0,59-15 0,-70 11 5,0-1-1,0-1 1,-1-2-1,-1 0 1,34-23 0,-11 2 19,-2-3 0,-1-1-1,-2-2 1,-2-2 0,-2-2 0,-1-1 0,-3-2 0,-1-1 0,-3-2 0,-2-1 0,34-81 0,-32 51-2,-2-1 1,-5-2-1,-3 0 1,-3-2-1,-5 0 1,-3 0-1,-2-93 1,-6 103-24,1 19 12,-9-79 0,5 117-14,-1 0 0,-1 1 0,-1-1 0,0 1 0,-1 0 0,-1 0 0,-1 1 0,-14-25 0,2 15-86,-1 0 0,-1 0 0,-1 2 0,-1 1 0,-1 1 0,-53-35 0,-3 6-1542,-99-45-1,103 60-1094,53 29-1329,17 7-2411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1514 312 2769,'0'0'15082,"-45"-48"-13914,45 48-1168,-195-194 987,186 186-903,0 1-1,-1 0 0,1 1 0,-2 0 0,-12-6 0,16 9 0,0 1 0,0 0-1,0 1 1,0 0 0,-9-1 0,-203-5 1680,195 7-1612,-1 1-1,1 1 0,0 0 1,0 2-1,0 1 1,0 1-1,1 1 1,0 1-1,-31 16 1,4 3 29,2 2 1,2 2 0,0 2 0,3 2-1,0 2 1,-62 71 0,71-69-54,3 1 0,0 2 1,3 1-1,2 2 0,1 0 1,3 1-1,-25 74 0,37-85-74,1 1-1,2-1 0,2 1 0,1 1 0,2-1 0,1 1 0,5 43 0,-2-65-38,0-1 1,1 0-1,1 1 1,0-1-1,1-1 1,1 1-1,0-1 1,1 0-1,0 0 0,1-1 1,0 1-1,1-2 1,0 1-1,1-2 1,15 14-1,3-2 12,1-1-1,1-1 1,0-1-1,2-2 0,36 15 1,-9-8 17,0-3 1,1-2-1,1-3 1,113 15-1,253-10 103,-373-21-130,77-10 1,-107 6-13,-1-1-1,1-1 1,-1-1 0,0-1 0,34-17 0,-27 8 11,-1 0 1,-1-2-1,0-1 0,-2-2 1,0 0-1,-2-2 1,0 0-1,23-33 1,-29 32-4,-1 0 0,-1-2 0,-1 1 0,-1-2 0,-2 0 0,0-1 0,-2 0 0,-2-1 0,7-37 0,-8-6 11,-3 1 0,-8-97 0,4 146-20,-1 3-3,0 1 0,-1 0 0,-1 0 0,0 0 0,-2 1 1,0-1-1,-1 1 0,-1 0 0,0 0 0,-2 1 0,0 0 1,0 0-1,-2 1 0,-15-18 0,5 10-4,0 2 0,-2 0 0,0 1 0,-2 2 0,0 0 0,-54-29 0,22 20-177,-2 2 0,-82-24 0,92 35-240,22 8-558,1-2 0,0 0 0,0-2-1,-28-16 1,46 20-3498,8-2-2027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1396 209 9780,'0'0'9223,"-68"-35"-8502,68 35-721,-285-139 573,272 133-499,0 1 0,-1 0 0,1 0 0,-1 2-1,0-1 1,0 2 0,0 0 0,-27 0 0,10 1 98,1 2 1,-1 1 0,1 1-1,0 2 1,0 1 0,1 1-1,-1 2 1,1 1 0,1 1-1,-38 20 1,16-2 94,1 2-1,1 2 0,2 2 1,1 2-1,-60 65 1,86-80-188,0 0 1,2 1 0,0 0 0,2 2 0,0 0 0,2 0-1,1 2 1,1-1 0,1 1 0,1 1 0,2 0-1,0 0 1,-2 33 0,6-12 101,1 1 0,6 61-1,-2-94-142,0 0-1,2 0 0,0 0 0,1 0 1,1 0-1,0-1 0,1 0 1,1-1-1,0 1 0,12 15 0,1-5 8,1-1 0,2-1 0,0-1 0,1-2 0,1 0 0,1-1 0,1-2 0,1-1 0,0-1 0,2-1-1,-1-2 1,38 11 0,-2-5-2,1-3 0,0-2 0,1-4-1,134 4 1,-138-14-15,66-8-1,-101 4-18,1-1 1,-1-1-1,-1-2 0,39-15 1,-32 7 4,-1-2 1,0-1-1,-2-1 0,0-2 1,-1-1-1,51-52 1,-57 50 4,-1-1-1,-2-2 1,-1 0 0,-1-1-1,-1-2 1,-2 1 0,22-56-1,-30 58-1,-1-1 0,-1 0 0,-2-1-1,-1 0 1,-1 0 0,-1-40 0,-2 48-10,-1 1 0,-7-43 0,6 55-3,0 0 0,-1 0 0,0 1 0,-1-1 0,0 1 0,0 0 0,-1 0 0,0 0 0,-9-10 0,-2 1-4,-2 1-1,0 0 1,0 2 0,-1 0 0,-1 1-1,0 1 1,-1 1 0,-29-12-1,-10 0-8,-117-29 0,141 45-1432,-48-5 1,-96 7-8562,150 5 8414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1626 208 10389,'0'0'5608,"-72"-30"-3866,-238-97-264,285 118-1244,0 0-1,-1 2 1,0 0 0,-41-4-1,-221 3 2517,208 8-2069,54 0-499,0 2 1,0 0-1,1 1 0,-1 2 0,1 1 1,0 0-1,0 2 0,1 1 0,-35 18 0,21-7 28,0 1-1,2 2 0,0 2 0,2 1 0,-40 39 0,58-49-134,1 1-1,1 0 1,0 1-1,1 0 0,1 1 1,1 0-1,1 1 1,1 0-1,0 1 0,2 0 1,0 0-1,-4 27 1,5-9 25,1 1 1,2-1-1,2 1 1,7 75-1,-2-91-57,0 0 1,2 0-1,0-1 1,2 0-1,1 0 1,0-1-1,2 0 0,1-1 1,18 26-1,3-5 20,2-1-1,2-2 1,1-2-1,2-2 0,2-1 1,1-2-1,72 40 1,-13-17 3,3-4 1,155 51-1,-175-73-40,145 27-1,-169-46-20,0-3-1,0-3 1,75-4 0,-114-1-3,-1-1 1,1-1 0,-1 0 0,0-2 0,38-14 0,-43 12 6,0-1 0,-1 0 0,0-1 1,-1-1-1,0 0 0,-1-1 0,19-19 0,-11 7 15,-1-1-1,0-1 1,-2-1 0,-1 0-1,-1-2 1,-1 0-1,-2 0 1,0-1 0,-3-1-1,9-34 1,-5 0 4,-3-1-1,-3 1 1,0-124 0,-7 159-27,-2-1-1,0 1 1,-3 0-1,-7-36 1,4 44-2,-2-1 1,0 1-1,-1 1 1,-1 0 0,-21-30-1,-79-86-18,62 84-111,-2 2 1,-77-57-1,86 76-726,-2 2 0,0 1 1,-90-38-1,118 58 99,-15-3-128,5 8-3494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1855 216 3954,'0'0'9185,"-58"-33"-7656,-194-100 106,232 123-1304,-1 1-1,0 1 0,-43-11 0,50 17-63,0 1 0,0 0 0,-26 2 0,0 1 135,-6-3-16,-119 6 842,141-2-1055,1 1 0,-1 1 0,1 1 0,0 1 0,-24 12 0,-13 9 297,2 4-1,-78 54 1,-100 99 685,185-142-885,1 3 1,3 2 0,2 2-1,2 2 1,-46 73 0,72-97-149,2 1 1,0 1 0,3 0-1,0 1 1,-10 43-1,17-50-51,2 0 0,0 0 0,1 0-1,1 1 1,1-1 0,2 0-1,0 0 1,7 26 0,-5-34-42,1-1 1,0 0 0,2 0-1,-1 0 1,2-1 0,0 0-1,1 0 1,0-1 0,1 0-1,0-1 1,1 0-1,0-1 1,1 0 0,1-1-1,-1 0 1,28 15 0,3-1 19,1-3 0,0-2 0,2-1 0,67 16 0,-17-11 32,1-5-1,130 9 0,204-15 29,-362-13-70,135-18-1,-150 7-26,-1-3 0,0-2 0,-2-2 0,0-3 0,-1-2 0,-2-2 0,0-2 0,-2-2 0,-1-2 0,-2-2 0,54-53 0,-72 61 4,-1-2 0,-1 0 0,24-41-1,-35 49-1,-1 0 0,-1-1 0,-1 0 0,-1-1 0,0 0 0,4-27 0,-7 11 3,-1 0 1,-2-53 0,-2 91-18,0-34 10,-2-1 0,-8-54 0,7 74-5,-1-1 0,-1 1 0,-1 0 0,0 1 0,0-1 0,-1 1 0,-1 0 0,-11-14 0,-4-1-3,-1 2-1,-2 0 1,0 2 0,-2 1 0,-53-37 0,28 28-18,-1 2 0,-95-40-1,86 46-174,0 2-1,-1 4 0,-1 2 0,0 3 1,-1 3-1,-77-3 0,-105 15-4378,247-2 4334,-1 1 1,1 1-1,-1-1 0,0 0 0,1 0 0,-1 1 0,1-1 1,-1 0-1,1 1 0,0 0 0,-1-1 0,1 1 1,-1 0-1,1 0 0,0 0 0,0 0 0,-1 0 0,1 0 1,0 0-1,0 0 0,0 0 0,-1 2 0,-16 24-9125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5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61 991 9684,'0'0'8650,"-14"0"-8375,-15 1-111,11 0 129,55-6 311,0-2-230,-1-2-1,0-1 1,46-19-1,-49 17-226,652-204 1569,13 36-302,-548 143-1134,59-14 101,512-133 697,-11-28-654,-629 186-373,-80 26-47,-2 0-3,1 0-1,0 0 1,0 0-1,-1 0 1,1 0-1,0 0 1,0 0-1,-1-1 1,1 1-1,0 0 1,0 0-1,0 0 1,-1 0-1,1 0 1,0 0-1,0 0 1,0-1-1,-1 1 1,1 0-1,0 0 1,0 0-1,0 0 1,0-1-1,0 1 1,-1 0-1,1 0 1,0 0-1,0-1 1,0 1-1,0 0 1,0 0-1,0 0 1,0-1-1,0 1 1,0 0-1,0 0 1,0-1-1,0 1 1,0 0-1,0 0 1,0 0-1,0-1 1,0 1 0,0 0-1,0 0 1,0-1-1,0 1 1,0 0-1,0 0 1,0 0-1,1-1 1,-1 1-1,0 0 1,0 0-1,0 0 1,0-1-1,0 1 1,1 0-1,-1 0 1,0 0-1,0 0 1,0 0-1,1 0 1,-1-1-1,-32-1-662,0 0-1,-35 4 1,11-1-995,-1 2-2017,6 12-2254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908 139 10021,'0'0'7790,"-61"-13"-6363,-1-1-1085,-1 2-1,-70-2 1,126 13-298,-1 1-1,1 0 1,0 1 0,0 0 0,0 0 0,0 1 0,0 0 0,0 0 0,1 0-1,-1 1 1,1 0 0,-1 0 0,1 1 0,0-1 0,0 2 0,0-1 0,1 0 0,0 1-1,-8 9 1,-57 58 786,4 2-1,-85 125 1,129-165-665,1 1-1,2 1 1,1 0 0,2 2-1,2 0 1,1 0 0,2 1-1,2 1 1,-5 43 0,10-49-72,1 1-1,2-1 1,2 0 0,1 0 0,7 40 0,-7-67-75,1 0 0,-1 0 0,1 0 0,0 0 0,1-1 0,0 1 0,0-1 0,0 0 0,1 0-1,0 0 1,0-1 0,0 1 0,1-1 0,7 5 0,0-2 7,0 0 0,1 0 0,0-2 0,0 1 0,27 6 0,3-3 25,0-2 1,1-2-1,0-2 0,0-1 0,82-8 0,-91 3-31,-1-1 0,0-2 0,68-20-1,-57 8 8,-1-2 0,-1-3 0,0-1 0,-2-2 0,47-38 0,-8 0 31,107-110 0,-138 123-37,-2-3 0,-2-2 0,55-85 0,-89 119-9,-1-1 0,-1 0 0,-2-1 0,0 0 0,-1 0 0,-1-1 0,-1 0 0,-2 0 0,0 0 0,-2 0 1,0-1-1,-4-30 0,2 48-2,1 0-1,-2 0 1,1 0 0,-1 1 0,0-1 0,-1 0 0,1 1 0,-1 0 0,-1-1-1,1 1 1,-1 0 0,-5-6 0,2 4 10,-1 0 1,-1 0-1,1 0 0,-1 1 1,0 1-1,-19-11 0,-5 1 30,-2 2 0,0 1 0,-54-12-1,30 13-111,0 3 0,-1 2 0,-119 4 0,160 3-26,13-1-71,0 1 0,1 0 0,-1 0 0,0 1 0,1 0 0,-1 0 0,1 0 0,-1 0 0,1 1 0,-1 0 0,1 0 0,0 1 0,0-1 0,0 1 1,0 0-1,0 1 0,1-1 0,-1 1 0,1 0 0,0 0 0,-4 5 0,2-3-432,0 1 1,1 0-1,0 1 0,-8 14 1,10-17-432,1 1-1,0 0 1,1 0 0,0-1 0,-2 12-1,-2 18-7934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8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1521 446 3858,'0'0'7278,"1"-55"-5555,1-18-597,-10-82 0,7 148-975,0 0 1,-1 0-1,0 0 1,0 0-1,0 1 1,-1-1-1,-6-11 1,6 14-10,0 0 0,0 1 0,0-1 0,0 1 0,-1 0 0,1 0 0,-7-4 0,-3-1 185,-1 0 1,0 1-1,0 0 0,-1 1 1,0 1-1,0 0 1,0 1-1,-26-3 1,-9 2 574,-71 2 1,93 3-589,-4 1-141,-1 1 1,1 1-1,0 2 1,0 1-1,0 2 0,1 1 1,0 1-1,1 2 1,0 1-1,-50 31 1,19-7 47,3 2 0,1 3 0,2 3 0,2 1 0,2 4 1,3 1-1,1 2 0,3 2 0,-47 79 0,70-99-137,1 1 0,3 1 1,0 1-1,3 0 0,-11 43 0,14-32 59,2 1-1,3 0 1,-1 89-1,7-110-66,1 1 0,2 0 0,7 40-1,-6-56-52,0-1 0,0 1 0,2-1 0,-1 0-1,2-1 1,0 0 0,0 0 0,1 0-1,14 16 1,-2-8-1,1 0 0,0-1 0,1-2-1,2 0 1,-1-1 0,2-1 0,0-2 0,0 0 0,2-2-1,-1 0 1,56 12 0,-12-9 9,0-2 1,2-4-1,116-1 0,31-17 10,-187 6-34,0-1 0,-1-2-1,1-1 1,53-22 0,-48 12 9,-1-1 1,-1-2-1,0-1 1,-2-2-1,56-51 0,-50 36 16,-2-1 1,-2-2-1,57-86 0,-75 100-19,-2 0 0,0-1 0,-2-1 0,-1 0 0,-1-1 0,-2 0 0,-1 0 0,-2-1 0,4-41 0,-10 71-12,7-150 48,-7 133-40,-1 1-1,-1 0 1,-1 0-1,0 0 1,-1 0-1,-7-17 1,3 18-3,-1 0 1,-1 1-1,-1 0 0,0 0 1,-1 1-1,0 1 1,-1 0-1,-1 1 1,-17-14-1,-11-5 0,-1 2 0,-52-28 0,-80-26-13,145 72-91,-1 1 0,0 2-1,-57-9 1,40 16-3183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1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1131 452 8356,'0'0'5955,"38"-51"-5030,116-153 116,-120 149-318,-29 35 53,-5 18-695,0 0 0,0 0 0,-1 0 0,1 0 0,0 0 0,-1 1 0,1-1-1,-1 0 1,0 0 0,0 0 0,0 0 0,0 1 0,0-1 0,0 0 0,0 1 0,0-1 0,-1 1 0,1-1 0,0 1-1,-4-3 1,-1 0 39,-1 1-1,1-1 0,-1 1 1,-11-3-1,12 4-8,-38-12 275,0 2 0,-1 2 0,0 2 0,-54-2 0,-189 4 1096,205 6-970,57 0-356,-1 1 0,1 0 1,0 3-1,0 0 0,0 1 0,0 2 1,1 0-1,-42 19 0,34-10 15,0 1 1,1 2-1,1 2 1,-53 45-1,69-53-95,1 1 0,1 0-1,1 1 1,0 1 0,1 0 0,0 0-1,2 1 1,0 1 0,0-1 0,2 1-1,-6 22 1,5 1 45,2 0 0,2 0 1,2 0-1,5 70 0,-3-91-89,2-1 1,0 0 0,2 0 0,0 0-1,0 0 1,2-1 0,1 1 0,0-1-1,1-1 1,1 0 0,0 0-1,2-1 1,-1 0 0,25 27 0,-4-10-2,0-1 0,2-2 0,2-1 1,0-2-1,2-1 0,1-2 0,1-1 1,1-3-1,0-1 0,2-1 0,0-3 1,1-2-1,82 16 0,-76-23-16,1-1-1,96-4 0,-120-3-7,1-2 0,-1 0-1,1-2 1,-1-1-1,-1 0 1,1-2 0,28-15-1,-5-4 13,-2-2-1,-2-1 0,-1-3 1,-1-2-1,-2-1 1,-1-2-1,-3-2 0,51-71 1,-71 88-15,-2 0 0,-1 0 0,-1-2 0,-2 0 0,0 0 0,-1-1 0,-2 0 0,-1 0 1,-1-1-1,-1 0 0,-2 0 0,0-40 0,-2 53-3,-2 1 1,0-1-1,0 1 1,-6-21-1,5 29-4,0 0 1,0 0-1,-1 0 1,0 0-1,0 1 0,-1-1 1,1 1-1,-1 0 1,-1 0-1,1 0 0,0 1 1,-7-6-1,-6-2-36,-1 1 0,1 0 0,-2 1 0,1 1 0,-1 0 0,-32-8 0,14 6-291,-1 2 1,-66-7-1,-129 6-3212,135 10-1525,40 0-501,36 0-2940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6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84 104 7123,'0'0'6067,"0"-17"-5002,0-52 151,0 51 1046,-2 25-1507,-18 60-532,2 2-1,3 0 0,4 0 1,2 2-1,1 77 0,8-87-200,0-59-26,0 0 1,0 0 0,0 0-1,0-1 1,1 1 0,-1 0-1,1 0 1,-1-1-1,1 1 1,-1 0 0,1-1-1,0 1 1,0 0 0,0-1-1,0 1 1,0-1-1,0 1 1,1-1 0,-1 0-1,0 0 1,1 1 0,-1-1-1,0 0 1,1 0-1,0 0 1,-1-1 0,1 1-1,0 0 1,-1-1 0,1 1-1,3 0 1,4 1-159,1-1 0,0 0 0,-1-1 0,19-1 0,-6 0-516,-22 1 678,4 0-295,-1 0-1,1 0 0,-1 0 1,1 0-1,-1-1 0,1 0 1,0 1-1,-1-1 0,0 0 1,5-2-1,-4-1-552,1 0 0,0 1 0,-1-2 0,0 1 0,7-10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6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84 7523,'0'0'7841,"3"49"-6854,10 155-333,-11-166-500,-3-28-103,2-1 0,-1 1 0,1-1 0,1 1 0,-1-1 0,5 10 0,-5-17-39,1 0-1,-1 0 1,1 0 0,0 0-1,0-1 1,0 1 0,0-1-1,0 0 1,0 1 0,0-1-1,0 0 1,1 0 0,-1 0-1,0 0 1,1-1 0,-1 1-1,1-1 1,-1 1 0,3-1-1,17 3 74,0 0-1,0-1 0,27-2 1,-28 0-38,-5-1-11,1 0 0,-1 0 1,0-2-1,-1 0 0,1 0 1,0-2-1,27-11 1,-20 4-6,0 0 0,-1-2 1,-1 0-1,25-23 1,-30 24-18,-1 0 1,0-2 0,-1 0-1,21-29 1,-29 34-4,-1 1 0,0-1-1,0 1 1,-1-2 0,-1 1 0,1 0 0,-2-1-1,1 1 1,-2-1 0,2-16 0,-3 23-2,0 0-1,0-1 1,0 1-1,-1 0 1,0 0 0,0-1-1,0 1 1,0 0 0,0 0-1,-1 0 1,0 0-1,0 0 1,0 1 0,0-1-1,-1 1 1,1-1 0,-1 1-1,0 0 1,0 0-1,0 0 1,0 0 0,-1 0-1,1 1 1,-1-1 0,1 1-1,-1 0 1,0 0-1,-7-2 1,-7-2 71,-1 1 0,0 0 1,-1 2-1,-35-3 0,-67 0 251,-140 10 0,252-3-311,0-1 1,0 2 0,0-1-1,0 1 1,1 1 0,-1 0 0,1 0-1,0 1 1,-1 0 0,2 1-1,-1 0 1,-9 6 0,13-7-165,1 1 1,-1-1-1,1 1 0,0 0 1,0 0-1,0 1 0,1-1 1,0 1-1,0-1 0,0 1 1,1 0-1,0 0 0,0 1 1,1-1-1,-1 0 0,1 0 1,0 1-1,1-1 0,0 9 1,0-3-4390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958 6 3858,'0'0'14460,"-23"-3"-13580,12 2-833,1 0 0,-1 0 0,0 1 0,1 1 0,-1-1 0,0 2 0,1-1 0,-1 2 0,-12 3 0,-6 8 76,-1 2 1,2 0-1,-51 40 1,75-53-111,-497 343 2340,477-329-2191,8-7-36,1 0 1,0 2-1,1 0 0,1 0 0,-1 2 0,-11 15 0,24-28-114,0 0-1,1 0 0,-1 0 1,0 0-1,0 0 1,1 0-1,-1 0 0,1 0 1,-1 0-1,1 0 0,-1 0 1,1 0-1,0 0 0,0 1 1,-1-1-1,1 0 0,0 0 1,0 0-1,0 1 0,1 1 1,0-2-8,1 0 0,0 0 1,0 0-1,-1 0 1,1 0-1,0-1 0,0 1 1,0-1-1,0 1 0,0-1 1,0 0-1,0 1 0,-1-1 1,1 0-1,0-1 0,4 1 1,43 0 55,1-2 0,-1-2 0,57-11 0,10-19 71,126-55-1,-187 68-119,408-170 53,-135 54-3,-322 135-59,32-14 20,72-20 0,-119 39 12,0 1 0,0 0 1,-14 8-1,-6 4 23,-135 72 141,-419 178 51,-15-46-10,569-210-208,-142 55 295,153-52-226,18-12-100,-1-1 0,1 0 0,0 0 0,0 1 0,0-1 0,1 0 0,-1 0 0,0 1 0,0-1 0,0 0 0,0 1 0,0-1 0,0 0 0,0 0 0,0 1 0,0-1 0,1 0 0,-1 0 0,0 0 0,0 1 0,0-1 0,0 0 0,1 0 0,-1 0 0,0 1 0,0-1 0,1 0 0,-1 0 0,0 0 0,0 0 0,1 0 0,-1 0 0,0 0 0,0 0 0,1 1 0,-1-1 0,0 0 0,0 0 1,1 0-2,43 4-67,-41-4 68,76 3 47,0-3 0,0-4 0,-1-3 0,121-26 0,514-200 88,-295 86-80,-262 103-31,-147 42-38,-29 13 73,-318 166 213,-660 244 0,921-395-225,-154 51 288,172-62-186,52-11-106,13-2-19,33 0-8,0-1 0,0-1 1,-1-3-1,53-9 0,159-45 108,-202 45-113,87-22 19,652-149 17,-769 180-41,15-1-41,-41 9-29,-529 279 212,-25-40-5,516-226-138,42-15-44,16-3-13,15 0 26,75 1 42,186-24 0,245-80 45,-457 90-41,121-15-45,-174 27 19,-34 1 7,1 1-1,-1 0 0,1 1 0,-1 0 0,1 1 0,0 0 1,0 1-1,0 0 0,1 1 0,-1-1 0,-14 12 0,3-1-146,1 2 1,0 0-1,-27 32 0,40-41-147,0 0 1,0 0-1,1 0 0,0 1 1,1 0-1,0 0 1,-6 16-1,9-19-613,1 0 1,-1 0-1,1-1 1,1 1-1,-1 8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960 73 7107,'0'0'11349,"-22"-18"-10495,15 12-789,0 0 0,-1 0 0,1 1 0,-1 0 0,0 0 0,-1 1 0,1 0 0,-1 1-1,0 0 1,0 0 0,-10-2 0,13 5-18,0 1-1,0-1 0,0 1 1,0 0-1,1 0 0,-1 1 1,0 0-1,1 0 0,-9 4 1,-56 35 472,69-41-515,-167 106 1214,-188 124 182,337-217-1349,6-5 4,0 1 0,1 1 1,0 0-1,-16 16 1,26-24-52,1 1-1,-1-1 1,1 1 0,0-1 0,0 1 0,0-1 0,0 1-1,0 0 1,0-1 0,1 1 0,0 0 0,-1 4 0,1-6-6,0 0 1,0 0 0,0 0 0,0 0-1,0 0 1,0 0 0,0 0 0,0 0-1,1 0 1,-1 0 0,0 0-1,1 0 1,-1 0 0,0-1 0,1 1-1,-1 0 1,1 0 0,0 0-1,-1 0 1,1-1 0,0 1 0,-1 0-1,1 0 1,0-1 0,0 1-1,0-1 1,-1 1 0,1-1 0,0 1-1,0-1 1,0 1 0,0-1 0,0 0-1,1 1 1,103 0 25,-81-2-4,0-1 0,-1-1 0,1-1 0,-1-1-1,26-8 1,109-50 61,-89 33-78,221-80 20,-205 82-36,126-22 0,-192 46 24,1 2-1,28-1 1,-49 5-13,0 0 0,0 0 0,0 0 0,0 0 0,0-1 0,-1 1 0,1 0 0,-1-1 0,0 1 0,1-1 0,-1 1 0,0-1 0,0 0 0,0 0 0,-3 2 0,-412 227 95,-34-23 77,268-126-94,154-68-43,7-4 31,0 1 0,1 1-1,0 0 1,-20 16 0,27-11 34,14-16-98,-1 0 1,1 0-1,0 0 0,0 1 1,0-1-1,0 0 0,0 0 1,0 0-1,0 1 0,0-1 1,0 0-1,0 0 0,0 1 1,0-1-1,0 0 1,0 0-1,0 0 0,0 1 1,0-1-1,0 0 0,0 0 1,0 0-1,0 1 0,0-1 1,0 0-1,0 0 0,0 0 1,1 1-1,-1-1 0,0 0 1,0 0-1,0 0 0,0 0 1,0 1-1,1-1 0,-1 0 1,0 0-1,0 0 0,0 0 1,1 0-1,4 2-12,-1-2 1,1 1-1,0 0 0,0-1 1,9 0-1,-5-1 5,20 2-7,39-1 112,134-16-1,-42-20-24,165-61 1,-167 47-66,289-67 8,-447 117-8,-10 0 28,1 0 0,0 0 0,0 1 0,0 1 0,-12 2 0,-43 20 18,-87 43 0,78-32-39,-75 32 18,-253 120 422,386-180-401,13-7-50,0 0 1,0 1 0,0-1 0,0 1 0,0 0 0,1 0 0,-1 0 0,0 0 0,1 0 0,-1 0 0,0 0 0,1 0 0,-1 1 0,1-1 0,0 0 0,-1 1 0,1 0 0,0-1 0,0 1 0,0 0 0,0-1 0,0 1 0,0 2 0,14-3-111,1-1 99,55 1 51,0-4 0,110-17 0,292-112 5,-250 63-53,25-4 28,-225 66-22,-16 5-1,1 0-1,-1 0 0,1 1 1,-1 0-1,1 0 1,0 1-1,0 0 0,9 0 1,-14 1 5,-16 5 9,-297 143 127,198-90-78,0-2 10,-271 142 406,371-191-448,-7 2 22,1 1-1,1 1 1,0 1 0,1 1 0,-24 22 0,26-10 26,16-26-79,0 1 0,-1 0-1,1-1 1,0 1 0,0 0-1,0 0 1,0-1 0,0 1-1,0 0 1,0 0 0,0-1-1,0 1 1,0 0-1,0 0 1,1-1 0,-1 1-1,0 0 1,0-1 0,1 1-1,-1 0 1,1-1 0,0 2-1,1-1-5,1 1 0,0 0 0,0-1 0,0 0 1,0 0-1,0 0 0,0 0 0,0 0 0,0 0 0,0-1 0,0 0 0,1 1 0,-1-1 0,0-1 0,4 1 0,11 0 0,95 0 61,220-26 0,-160-10-52,-84 15-74,119-11 0,-189 31-2,-25 1-26,-31 2 63,11 3-94,0 1 1,1 1 0,0 1 0,0 1 0,1 1 0,0 1 0,-34 23 0,50-30-446,-19 10-1304,1-9-3732,-15-4-6489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6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953 0 10597,'0'0'1043,"-59"7"526,-198 30-3,229-31-1207,0 1 1,0 2 0,0 1-1,-27 13 1,-28 17 459,1 2 0,2 5 0,-92 69 0,166-111-765,0 0 0,0 1-1,0 0 1,1 0 0,0 0-1,-7 12 1,11-17-52,0 0 1,1 0-1,-1 0 0,0 0 0,1 0 0,-1 1 0,1-1 0,0 0 1,-1 1-1,1-1 0,0 0 0,0 1 0,0-1 0,0 0 1,0 1-1,0-1 0,0 0 0,0 1 0,0-1 0,1 0 1,-1 1-1,0-1 0,1 0 0,-1 0 0,1 0 0,0 1 0,-1-1 1,1 0-1,0 0 0,0 0 0,0 0 0,-1 0 0,1 0 1,0 0-1,1 0 0,-1-1 0,0 1 0,0 0 0,0 0 1,0-1-1,0 1 0,1-1 0,-1 1 0,0-1 0,1 0 1,1 1-1,25 5 49,1-1 1,0-1 0,0-2-1,57-2 1,-51 0-30,-2-1 3,-1-2-1,1-1 1,-1-2 0,0-1 0,48-17 0,154-75 72,-81 31-76,-89 42-5,1 2 0,79-17 0,-118 38-19,-21 3-5,-19 6 85,-232 110 492,94-41-468,-263 109 321,112-53 642,301-130-1047,-1 0 0,1 0-1,-1 0 1,1 1 0,-1-1 0,1 1 0,0-1 0,0 1 0,-1 0-1,1 0 1,1 0 0,-1 0 0,0 0 0,0 0 0,-1 4 0,2-5-16,1-1 0,0 1 0,0-1 1,0 1-1,0 0 0,0-1 0,0 1 1,0 0-1,0-1 0,1 1 0,-1 0 1,0-1-1,0 1 0,0 0 0,1-1 1,-1 1-1,0-1 0,1 1 1,-1 0-1,0-1 0,1 1 0,-1-1 1,1 1-1,0 0 0,1 0-2,1 1 1,0 0-1,-1 0 1,1-1-1,0 1 0,0-1 1,6 2-1,15 3 8,-1 0 0,1-2 0,41 3-1,81-6 12,-74-2 4,-11 0-1,0-2-1,0-3 1,0-2 0,63-18 0,0-12 7,145-65 0,108-73 28,-352 164-48,-3 0 17,-22 12-23,-1 0 0,1 0 0,0 0 0,0 0 0,0 0-1,0 0 1,0 0 0,0 0 0,0 0 0,0 0 0,0 0-1,0 0 1,0 0 0,0 0 0,0 0 0,0 0 0,0 0-1,-1 0 1,1 0 0,0 0 0,0 0 0,0 0 0,0 0-1,0 0 1,0 0 0,0 0 0,0 0 0,0-1-1,0 1 1,0 0 0,0 0 0,0 0 0,0 0 0,0 0-1,0 0 1,0 0 0,0 0 0,0 0 0,0 0 0,0 0-1,0 0 1,0 0 0,0 0 0,0 0 0,0-1 0,0 1-1,-22 6 163,-59 24-106,0 3 1,-105 62 0,112-56-46,-75 39 37,-385 189 450,545-266-623,28-1 142,0-2 1,0-1-1,54-13 0,-9-10 51,104-47 0,-112 42-55,162-68-2,392-140 6,-620 236-8,15-2 21,-25 9-87,-13 9 67,-29 25 31,-90 63-1,-68 25-14,167-106-26,-813 426 147,835-441-147,9-5-3,0 1 1,0-1-1,0 1 1,0 0-1,0 0 1,0-1-1,0 1 0,0 1 1,1-1-1,-1 0 1,0 0-1,1 1 1,-1-1-1,1 1 0,-1-1 1,1 1-1,0 0 1,0-1-1,-1 1 1,1 0-1,-1 3 1,16-3-169,18-1 122,1 0 42,0-2-1,0-1 1,47-8-1,-11-11 30,0-2-1,79-40 1,-62 25-15,117-51-38,326-119-606,-517 204 574,-9 3 56,0 0 0,0 0 0,0 1 1,0-1-1,0 1 0,0-1 0,0 1 1,4 0-1,-6 5 39,-1-5-34,0 3 8,0-1-1,0 0 0,-1 1 0,1-1 0,-1 0 0,0 1 0,1-1 0,-1 0 0,0 1 1,0-1-1,-3 3 0,-8 13 10,-1-1 0,0-1 0,-1 0 0,-1 0 0,-18 13 0,-94 70 44,-30-1 17,36-23-34,119-74-234,1-1-1,-1 1 0,1 0 0,0-1 1,-1 1-1,1 0 0,0 0 0,0 0 0,0 0 1,-1 0-1,1 1 0,0-1 0,1 0 1,-1 0-1,0 1 0,0-1 0,0 0 1,1 1-1,-1-1 0,1 1 0,-1-1 1,1 1-1,0-1 0,-1 1 0,1-1 1,0 1-1,0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1245 1 9124,'0'0'7972,"-55"12"-6652,-185 52-314,223-58-898,1 1 0,0 0-1,0 1 1,1 1 0,0 0 0,0 1-1,-18 18 1,-297 232 1583,264-214-1511,-1-4 0,-2-3 1,-89 37-1,61-43-12,77-27-115,62-7 43,8-6-72,0-2 1,66-22-1,102-46 55,-153 53-79,374-148 78,-143 55-30,-281 111-40,0 0 0,1 1 0,-1 0 0,1 1 0,0 1 0,26-2 0,-35 5 106,-13 0 265,-39 7 312,19 1-538,0 2 0,-47 23-1,-56 40-68,122-69-82,-142 82 37,-292 187 187,437-270-222,-9 6 17,0 1 0,1 0 1,-17 18-1,26-24-18,0-1-1,0 2 0,0-1 1,1 0-1,0 0 1,0 1-1,0-1 0,0 1 1,1 0-1,-1-1 1,1 1-1,1 0 0,-1 0 1,0 9-1,1-14-8,0 1 4,0-1 0,0 0 0,-1 1 0,1-1 0,0 1 0,0-1 0,0 1 0,0-1 0,0 1 1,0-1-1,0 1 0,0-1 0,0 1 0,0-1 0,0 1 0,0-1 0,0 1 0,0-1 0,0 1 0,0-1 0,0 1 0,1-1 0,-1 0 0,0 1 0,0-1 1,1 1-1,-1-1 0,0 0 0,1 1 0,-1-1 0,0 0 0,1 1 0,-1-1 0,0 0 0,1 1 0,-1-1 0,1 0 0,-1 0 0,1 1 0,-1-1 1,0 0-1,1 0 0,-1 0 0,1 0 0,-1 0 0,1 0 0,-1 0 0,1 0 0,-1 0 0,1 0 0,0 0 0,72 1-4,110-2 59,-141-2-35,0-1 1,55-12-1,158-70-12,-116 35-18,7 5 10,-182 59 27,1 2 0,-37 21 0,58-30-20,-322 157 30,-312 170 63,633-325-96,-15 12 18,28-19-21,1 0 0,0 0-1,0 0 1,0 1 0,0-1-1,0 0 1,0 1 0,0-1 0,1 0-1,-1 1 1,0-1 0,1 1-1,-1-1 1,1 1 0,-1-1-1,1 1 1,0-1 0,0 3-1,0-4 0,0 0 1,0 1-1,0-1 0,0 0 0,0 1 0,0-1 0,1 0 0,-1 0 0,0 1 0,0-1 0,0 0 0,0 0 0,1 0 0,-1 1 0,0-1 0,0 0 0,1 0 0,-1 0 0,0 1 0,0-1 0,1 0 0,-1 0 0,0 0 1,0 0-1,1 0 0,-1 0 0,0 0 0,1 0 0,-1 0 0,0 0 0,0 0 0,1 0 0,-1 0 0,0 0 0,1 0 0,-1 0 0,0 0 0,0 0 0,1 0 0,-1 0 0,209 2-63,-142-4 74,-24-1 2,0-1 0,0-2-1,71-20 1,121-53 21,-52 15-24,-57 24-5,-122 41-6,-11 4 1,-22 12 25,-366 204 92,290-171-88,-121 67-11,188-90-16,35-25-7,-1 3 19,16-2-113,23-3 18,13 1 51,76-10 0,239-75 111,1-1-75,-268 72 2,148 1 1,-244 12-8,0 0-1,0 0 1,0 0-1,0-1 1,0 1-1,0 0 1,0 0-1,1 0 1,-1 0-1,0 0 1,0 0-1,0 0 1,0 0-1,0 0 1,0 0-1,0 0 1,1 0-1,-1 0 1,0 0-1,0 0 1,0 0-1,0 0 1,0 1-1,0-1 1,0 0-1,0 0 1,1 0-1,-1 0 1,0 0-1,0 0 1,0 0-1,0 0 1,0 0-1,0 0 1,0 0-1,0 0 1,0 1-1,0-1 1,0 0-1,0 0 1,0 0-1,1 0 1,-1 0-1,0 0 1,0 0-1,0 0 1,0 1-1,0-1 1,0 0-1,0 0 1,0 0-1,0 0 1,0 0-1,0 0 1,0 0-1,0 1 1,0-1-1,-1 0 1,1 0-1,0 0 1,0 0-1,0 0 1,0 0-1,-9 10 25,8-9-25,-33 28 33,-1-1 0,-1-2 0,-62 33-1,11-7-22,-6 5 11,-108 73 66,201-127-225,6-1 57,22 1 35,42-2 105,-62-1-70,5 0-135,1 0 0,0-1 0,0 0 0,-1-1 0,16-5 0,-24 6-2237,-19 1-7438,-15 0 258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1169 137 1905,'0'0'13054,"-69"-23"-11147,69 23-1907,-291-93 1561,276 88-1412,-1 1 0,0 0 0,0 1 0,0 1 0,0 1 1,-1 0-1,-26 2 0,25 2 30,-1 0 1,1 2 0,-1 0 0,1 1-1,1 1 1,-1 0 0,1 2 0,-25 16-1,-1 5 362,-72 65 1,81-63-295,1 1 1,2 1-1,2 2 1,-41 64 0,53-72-118,2 0 1,1 2 0,1-1-1,1 2 1,2 0 0,1 0 0,-7 50-1,11-13 276,3 86-1,3-86-221,-1-54-126,0 1 0,1 0 0,1 0 0,0-1 0,1 1 0,9 27 0,-7-32-23,0 0 1,1 0 0,0-1 0,0 0-1,1 0 1,0 0 0,0-1 0,1 0 0,12 10-1,4 0 30,2 0-1,-1-2 0,2 0 0,0-2 1,1-1-1,0-2 0,1 0 0,0-2 1,53 10-1,-1-7 22,1-3 1,115-3-1,-19-13-39,-150 4-37,0-2 0,1-1 0,-2-1-1,34-13 1,-33 8 3,-1-1-1,-1-1 1,-1-1-1,0-1 1,-1-1-1,0-2 0,-2 0 1,33-36-1,-39 37-1,-1-1 0,-1 0-1,-1-1 1,0-1 0,-2 0-1,0-1 1,-1 0 0,-2 0-1,0-1 1,-1 0 0,4-29-1,-5-19 29,-2-1 1,-8-86-1,3 150-37,0-15 3,-1 0-1,-2 0 1,0 0 0,-1 0-1,-2 1 1,0 0-1,-1 1 1,-1-1-1,-2 1 1,0 1-1,0 0 1,-2 1 0,-1 0-1,0 1 1,-1 0-1,-20-17 1,21 21-5,0 0 0,-1 1 0,-1 0 0,0 1 0,-1 1 0,0 1 0,-1 0 0,0 1 0,0 1 0,-1 1 0,0 0 0,0 2 0,-1 0 0,1 1 0,-30-2 0,31 5-197,-2 0 78,-1 0-1,1 1 1,-30 5-1,45-4-175,1 0-1,-1 0 1,0 1-1,1-1 1,-1 1 0,1 0-1,-1 1 1,-4 3-1,7-5-105,0 1-1,0 0 0,0 0 0,0 0 0,0 0 1,0 0-1,1 0 0,-1 1 0,1-1 1,0 1-1,0-1 0,0 1 0,0-1 0,0 1 1,-1 4-1,-3 6-6828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5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66 7203,'0'0'8111,"0"-11"-7146,0 8-916,1 1 0,-1-1 0,-1 0 0,1 0 0,0 1 0,-1-1 1,1 0-1,-1 0 0,0 1 0,0-1 0,-2-4 0,1 5-14,0 0 1,1 1 0,-1 0 0,0-1 0,0 1-1,0 0 1,0 0 0,0 0 0,0 0 0,0 0 0,-1 1-1,1-1 1,0 1 0,0-1 0,-1 1 0,1 0 0,0 0-1,-1 0 1,-3 0 0,-27 0 320,17-1-90,0 0 1,0 1 0,1 1-1,-1 1 1,0 0 0,0 1 0,-25 9-1,24-4-14,1 1 0,0 0 0,0 2 0,1 0 1,-17 16-1,-65 71 1004,86-86-1121,1 0 0,0 1 0,1 1 0,0 0 0,-11 26 0,16-31-114,1 0 1,0 0-1,1 0 0,0 0 0,0 0 1,1 1-1,0-1 0,1 0 0,0 1 0,0-1 1,3 14-1,-3-23-23,0 1 1,0 0-1,0-1 0,0 1 0,1-1 1,-1 1-1,0-1 0,0 1 1,1-1-1,-1 1 0,0-1 1,1 1-1,-1-1 0,0 1 0,1-1 1,-1 0-1,1 1 0,-1-1 1,1 0-1,-1 1 0,1-1 1,-1 0-1,1 0 0,-1 1 1,1-1-1,-1 0 0,1 0 0,0 0 1,-1 0-1,1 0 0,-1 0 1,2 0-1,17 3-55,0-1 0,0-1 1,0-1-1,0-1 0,1-1 0,-1 0 0,0-2 1,-1 0-1,1-1 0,-1 0 0,0-2 0,0 0 1,31-18-1,-6-3-445,-1-2 0,45-41 0,-63 50 130,-2-1 1,0-2-1,-2 0 0,32-49 1,-47 62 350,1-1 0,-2 1 1,6-22-1,-7 21 2371,-3 505 1956,0-485-4353,0 0 0,1 0 0,0 0 0,1 0 0,0 0 0,0-1 0,1 1 0,-1-1 0,2 1 0,4 8 0,1 16-1099,-5-13-5290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1108 244 5843,'0'0'8604,"-33"-41"-7500,-4-5-392,-75-69 1,107 110-653,0 1 0,0 0 0,-1 0 0,0 1 0,0-1-1,0 1 1,0 1 0,0-1 0,0 1 0,-1 0 0,1 0 0,-1 1 0,0 0 0,1 0 0,-1 1 0,-13 0 0,-6 1 120,1 0-1,-1 2 1,1 1-1,0 1 1,0 1 0,-28 11-1,16-2 173,1 1 0,1 2 0,-45 31 0,41-22 44,0 1 0,2 2 0,1 2 0,-35 39 0,50-47-222,2 2 0,0 0 0,1 1 0,2 0 0,1 2 0,1 0 0,-12 35 0,15-25 70,0 0-1,3 1 1,-6 73-1,12 126 403,3-216-607,1-1 0,0 0 0,2 0 0,1 0 0,0 0 0,2-1 0,0 0 0,1 0 0,2-1 0,0 0 0,1 0 0,22 29 0,0-5 69,1-3 0,2 0 0,2-3 0,64 51 0,-73-67-77,2 0 0,0-3 1,1 0-1,1-2 0,1-2 0,0-1 0,54 15 0,-41-20 0,0-2-1,0-2 0,0-2 0,1-2 1,48-5-1,-73 1-19,1 0-1,-1-1 1,0-1 0,0-1 0,0-2-1,-1 0 1,0-1 0,37-22 0,-25 9 8,-2-1 1,0-2-1,-2-1 1,39-43 0,-45 44-4,-1-2 1,-1 0-1,-2-1 1,-1-1 0,-1-1-1,-1-1 1,-2 0-1,-1-1 1,-2-1 0,-1 0-1,-1 0 1,8-54 0,-12 5 10,-5-81 1,-2 83-17,2 45-10,-2 0 0,-1 0 0,-2-1-1,-2 2 1,0-1 0,-18-48 0,10 47 9,-2 1 1,-2 1-1,-1 0 1,-2 2-1,-29-37 1,32 47-473,-1 0 0,-1 2 0,0 0-1,-2 1 1,0 1 0,-1 2 0,-36-21 0,56 35 30,0 1-1,0 0 1,0-1 0,0 1 0,-1 0-1,1 1 1,-5-1 0,5 0-232,-17-4-6227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5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1185 272 9348,'0'0'5726,"-57"-2"-4598,-187-3-256,223 4-736,0 2-1,0 0 1,0 2-1,0 0 1,0 1-1,1 1 1,0 1-1,0 1 1,-24 11-1,0 0 85,-81 33 351,10-2 108,-232 63-1,325-106-582,21-5-66,16-1-12,7-1-3,0-1-1,0-1 0,-1-1 0,1-1 0,32-12 1,113-53 109,-95 38-96,714-333 65,-768 356-90,69-30 26,-82 37 14,-38 2 242,-4 3-249,-1 0-1,1 3 1,1 1-1,-1 2 0,1 1 1,1 2-1,-56 27 0,-30 22 113,2 6-1,3 5 0,-136 110 1,249-180-140,-9 8 47,0-1 0,-15 18 0,24-24-48,1 0 0,0 0 1,0 0-1,0 0 0,0 0 1,0 1-1,1-1 0,-1 1 1,1-1-1,0 1 0,0 0 1,0-1-1,1 1 0,-1 6 1,1-10-9,0 0 1,0 0 0,0 1-1,0-1 1,0 0 0,0 0 0,0 1-1,0-1 1,0 0 0,0 0-1,0 1 1,0-1 0,0 0 0,0 0-1,0 0 1,0 1 0,1-1-1,-1 0 1,0 0 0,0 0-1,0 1 1,0-1 0,0 0 0,1 0-1,-1 0 1,0 0 0,0 1-1,0-1 1,1 0 0,-1 0-1,0 0 1,0 0 0,0 0 0,1 0-1,-1 0 1,0 0 0,0 0-1,1 1 1,-1-1 0,0 0-1,0 0 1,1 0 0,-1 0 0,0-1-1,32 4 12,0-1 0,41-4 0,-2 0 74,-53 2-78,27 1 6,0-1 1,-1-3-1,1-2 1,43-11-1,191-68 3,-255 76 62,-64 22 29,-251 122-50,140-62-42,-16 7 5,-200 91 362,365-170-387,16-2-14,38-2 44,1-2-1,-1-2 1,61-17-1,159-53 50,80-18-51,-314 91-36,-37 3 2,-10 4 40,-155 76 117,57-26-118,-133 61 175,235-112-192,3-3-8,0 1 0,0-1-1,0 1 1,0 0-1,1 0 1,-1 0 0,0 0-1,0 0 1,1 1 0,-1-1-1,1 0 1,-1 1-1,1-1 1,-1 1 0,1 0-1,0-1 1,0 1-1,0 0 1,-2 3 0,8 0-69,10-5 37,-4 0 14,51 0-1,218-10-144,-136-12-291,-75 10 20,132-7 1,-231 31 358,-356 140 261,368-145-157,14-5-22,-1-1 1,0 1-1,0-1 0,0 0 1,-1 0-1,1-1 1,0 1-1,0-1 1,-10-1-1,11 1-143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1559 1 9989,'0'0'4855,"-72"2"-4353,-241 17 50,282-14-449,1 1-1,-1 1 1,2 2-1,-1 1 1,-28 14-1,56-23-93,-760 318 2827,699-292-2281,-60 37 0,110-55-447,13-9-107,0 0 0,0 0 0,0 0 0,-1 0 0,1 0 0,0 0 0,0 0 0,0 0 0,0 0 0,0 0 0,0 0 0,0 0 0,0 0 0,0 1 0,0-1 0,0 0 0,0 0 0,-1 0 0,1 0 0,0 0 0,0 0 0,0 0 0,0 0 0,0 1 0,0-1 0,0 0 0,0 0 0,0 0 0,0 0 0,0 0 0,0 0-1,0 0 1,0 0 0,0 1 0,0-1 0,0 0 0,0 0 0,0 0 0,1 0 0,-1 0 0,0 0 0,0 0 0,0 0 0,0 0 0,0 1 0,0-1 0,0 0 0,0 0 0,0 0 0,0 0 0,0 0 0,0 0 0,1 0 0,-1 0 0,0 0 0,44 2-7,-13-3 27,1-1 0,-1-2 0,0-2 0,44-12 0,124-52 137,-129 43-148,491-176 62,-153 81-40,-376 112-25,-20 6-1,0 1 0,0 0 0,1 1 1,-1 0-1,1 1 0,18 0 0,-44 12 96,-538 393 291,205-155-135,268-194-177,-64 53 139,111-74-151,30-34-69,1 0 0,0 0 0,0 0-1,0 1 1,-1-1 0,1 0 0,0 0-1,0 0 1,0 0 0,0 0 0,-1 0-1,1 1 1,0-1 0,0 0 0,0 0-1,0 0 1,0 0 0,0 1 0,-1-1-1,1 0 1,0 0 0,0 0 0,0 1-1,0-1 1,0 0 0,0 0 0,0 1-1,0-1 1,0 0 0,0 0 0,0 0-1,0 1 1,0-1 0,0 0 0,0 0-1,0 0 1,0 1 0,0-1 0,0 0-1,1 0 1,-1 0 0,0 1 0,0-1-1,0 0 1,0 0 0,0 0 0,0 0-1,1 1 1,-1-1 0,0 0 0,0 0-1,0 0 1,0 0 0,1 0 0,-1 0-1,0 0 1,0 1 0,0-1 0,1 0-1,-1 0 1,0 0 0,1 0-1,40 1-105,-23-1 105,0-1 0,0 0 0,0-2-1,23-5 1,-2-5 46,73-37-1,-108 48-42,191-93 47,250-119 5,10 34-144,-442 175 85,0 1 0,0 0-1,0 1 1,1 1 0,26-2-1,-38 5-4,-15 5 15,-412 221 98,281-144-86,-382 225 37,299-180 71,185-101-69,39-22-85,14-5-11,12-1 39,-1-1 0,1-1 0,-1-1 1,0-1-1,27-9 0,113-51 29,-99 38-27,243-94-15,-209 88-149,119-24 1,-215 57 161,19-5-74,1 2 1,0 0-1,30 0 1,-42 5-1,-9 3 57,-14 10 41,10-11-25,-306 232 82,111-92-24,194-140-56,-7 4 12,1 2-1,-19 19 1,27-26-17,0 0 0,1 0 0,0 1 0,0-1 0,0 1 0,0 0 0,0-1 0,1 1 0,0 0 0,0 0 0,0 0 0,0 0 0,0 0 0,1 6 0,0-9-13,0-1 1,0 1-1,0-1 0,1 1 0,-1-1 1,0 1-1,1-1 0,-1 1 1,0-1-1,1 0 0,-1 1 0,0-1 1,1 1-1,-1-1 0,1 0 1,-1 0-1,1 1 0,-1-1 0,1 0 1,-1 0-1,1 1 0,-1-1 1,1 0-1,-1 0 0,1 0 0,-1 0 1,1 0-1,-1 0 0,1 0 1,-1 0-1,1 0 0,0 0 0,-1 0 1,1 0-1,-1 0 0,1-1 1,-1 1-1,1 0 0,0-1 0,8 1-423,12 1-572,20 0-1397,-10-5-2459,-4-5-4746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0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1334 74 4354,'0'0'12051,"20"-12"-10522,-12 7-1378,0 0 0,-1 0 0,0 0 0,0-1 0,0-1 0,7-7 0,-14 13-145,0 1 1,0 0-1,1 0 1,-1-1-1,0 1 0,0 0 1,0-1-1,0 1 1,0 0-1,1-1 1,-1 1-1,0-1 1,0 1-1,0 0 1,0-1-1,0 1 0,0 0 1,0-1-1,0 1 1,0 0-1,0-1 1,-1 1-1,1 0 1,0-1-1,0 1 1,0 0-1,0-1 1,0 1-1,-1 0 0,1-1 1,0 1-1,0 0 1,-1-1-1,1 1 1,0 0-1,0 0 1,-1-1-1,1 1 1,0 0-1,-1 0 0,1 0 1,0 0-1,-1-1 1,1 1-1,0 0 1,-1 0-1,1 0 1,0 0-1,-1 0 1,1 0-1,0 0 1,-1 0-1,1 0 0,-1 0 1,1 0-1,-1 0 1,-8 0 31,0 1 0,-1-1 0,1 2 0,0-1 1,-10 4-1,-131 47 183,139-48-208,-41 16 49,-764 284 1803,559-213-889,211-77-808,41-10-125,9-2-16,43-1-3,70-4 34,-1-6 1,138-26 0,-39-7-39,334-53 40,-498 87-33,-43 7 84,-32 7-5,14-3-92,-30 11 11,1 3 0,-71 39 0,97-49-20,-145 85 101,-182 140-1,316-215-83,9-6 8,0 0 0,0 1-1,1 0 1,-19 23 0,28-22-31,10-7-39,26-5-39,-15-1 92,21-1-3,-1-2 0,0-2 0,69-17 0,108-48 52,-154 50-57,15-6-6,215-72-14,-197 72 10,105-18-1,-117 37 12,-110 11 14,-1 2 1,-54 17-1,-70 35-11,108-40-13,-218 89 367,-289 164 0,539-263-353,7-4-6,1 0-1,-1 1 0,1 0 0,-11 10 1,15-13-63,15-2-136,24-2 209,1-1 0,-1-1 1,-1-3-1,1 0 0,-1-3 0,41-16 0,49-21 4,354-117-260,-448 158 223,-25 5 19,-19 1 35,-9 2-20,0 2 1,0 0 0,0 2-1,1 0 1,0 1 0,-35 18-1,-162 73-3,-50 21 16,128-57 6,-81 31 79,182-78-102,93-15-193,31-17 193,-1-4 0,125-48 0,-109 35-20,12-4-9,17-8-121,203-42 0,-366 96 165,0 3 0,0 0-1,-58 30 1,47-20-17,-276 130 149,310-147-134,10-4-64,5 0-62,10 0 107,0-1-1,0 0 1,0-1-1,0 0 0,-1-1 1,1-1-1,-1 0 1,0-1-1,0-1 1,0 0-1,-1 0 1,0-1-1,0-1 0,14-11 1,-11 7 5,0 1-89,0-2 0,16-17 0,-28 27 32,0 0-1,0-1 1,-1 1 0,1-1 0,-1 0-1,0 0 1,0 0 0,0 0-1,0 0 1,-1 0 0,0-1-1,0 1 1,0 0 0,1-9-1,-3 13 49,1-1-1,0 0 1,-1 1-1,1-1 0,-1 1 1,1-1-1,-1 1 1,1 0-1,-1-1 1,1 1-1,-1-1 0,1 1 1,-1 0-1,1-1 1,-1 1-1,0 0 0,1 0 1,-1-1-1,1 1 1,-1 0-1,0 0 1,1 0-1,-1 0 0,0 0 1,1 0-1,-1 0 1,0 0-1,1 0 0,-1 0 1,0 0-1,1 0 1,-1 1-1,0-1 0,-2 0 2,-115-2 13,29 0 8,-121 11 1,196-8-30,12-1-159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1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1063 262 5987,'0'0'9532,"14"-25"-8217,42-75-69,-45 78-635,-11 22-602,0-1 0,0 1 0,0 0 0,0 0 0,0 0 0,0 0 0,0 0 0,0 0 0,0 0-1,0-1 1,0 1 0,0 0 0,0 0 0,0 0 0,0 0 0,0 0 0,0 0 0,0 0 0,0-1 0,0 1 0,0 0 0,0 0 0,0 0 0,0 0 0,0 0 0,0 0 0,0 0 0,0 0 0,0 0 0,-1 0 0,1-1 0,0 1 0,0 0-1,0 0 1,0 0 0,0 0 0,0 0 0,0 0 0,0 0 0,-1 0 0,1 0 0,0 0 0,0 0 0,0 0 0,0 0 0,0 0 0,0 0 0,0 0 0,-1 0 0,1 0 0,0 0 0,0 0 0,0 0 0,0 0 0,0 0 0,0 0 0,0 0-1,-1 1 1,-15-1 100,-1 2 0,0 0 0,1 2-1,0-1 1,-1 2 0,2 0 0,-1 1-1,-21 12 1,-122 77-50,92-51 29,-450 276 598,515-319-680,-15 9 81,0 2 0,-22 18 0,36-27-63,13-4-38,1 1 0,-1-1 0,0-1 0,0 0 0,0 0 0,0-1 0,15-7 0,-1-2 41,36-24-1,-43 26-26,356-238 7,34-22-35,-404 268 28,24-16 10,1 2-1,43-18 1,-56 30 5,-15 4-14,0 0 0,0 0-1,0 0 1,1 0 0,-1 0-1,0 0 1,0 0 0,0 0 0,0 0-1,0 0 1,0 0 0,1 0-1,-1 0 1,0 0 0,0 0-1,0 0 1,0 0 0,0 0-1,0 1 1,0-1 0,0 0-1,1 0 1,-1 0 0,0 0-1,0 0 1,0 0 0,0 0-1,0 1 1,0-1 0,0 0-1,0 0 1,0 0 0,0 0-1,0 0 1,0 1 0,0-1-1,0 0 1,0 0 0,0 0 0,0 0-1,0 0 1,0 0 0,0 1-1,0-1 1,0 0 0,0 0-1,0 0 1,0 0 0,0 0-1,0 0 1,-1 1 0,1-1-1,0 0 1,0 0 0,0 0-1,0 0 1,0 0 0,0 0-1,0 0 1,0 0 0,-1 0-1,1 0 1,0 1 0,-54 55 194,-520 470 179,-46-49 209,618-476-569,-1 1-1,1-1 0,0 1 1,0-1-1,0 1 0,0 0 1,0-1-1,0 1 0,0 0 1,1 0-1,-3 3 0,12-2-1,18-4-24,4-2 32,0-3-1,1 0 0,-2-2 0,46-17 1,121-63 126,-107 45-135,108-50 9,551-230 48,-721 313-68,1 2 0,53-11 0,-76 19-2,-12 5 20,-557 352 273,-105 19 760,611-351-563,64-25-219,3 0-257,0 0 0,1 0-1,-1-1 1,15-4 0,39-16 31,88-44 0,-72 28 15,-8 6-35,465-183 74,-454 192-89,-42 18-18,-70 20 76,-22 17-27,-89 73-1,-46 61-20,18-16-19,-71 37 1,226-177 0,-59 48 0,69-55-20,-8 10 55,14-9-98,12-3-156,11-3 57,1-2 1,-1-1-1,0-1 1,-1-1-1,1-1 1,30-14-1,140-70-1696,-144 65 1042,69-35-3900,-23 9-3832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601 175 9556,'0'0'6865,"46"-29"-5691,138-91 2,-144 95-596,-37 25-296,-5 5-3,-5 6-60,1-1 0,-2 0 0,0 0 1,0-1-1,-15 13 0,-58 43 407,-346 205 898,296-192-1099,105-62-336,6-6 18,2 1 1,0 2-1,-30 25 0,35-17-22,12-21-87,1 0-1,0 1 1,0-1-1,0 1 1,0-1-1,0 0 1,0 1-1,0-1 1,0 1 0,0-1-1,0 1 1,0-1-1,1 0 1,-1 1-1,0-1 1,0 1-1,0-1 1,0 0-1,1 1 1,-1-1-1,0 0 1,0 1-1,1-1 1,-1 0 0,1 1-1,18 3-130,11-4 121,33 2 60,0-4 1,0-2 0,104-21 0,205-100 36,-75 21-46,-257 93-32,69-18 0,-93 27 3,-26 6 32,0-1 4,-260 117 111,112-45-107,138-66-44,-721 298 1009,678-283-607,114-27-455,23-13 70,-1-2 1,0-4-1,78-36 1,-36 14-8,-94 36-16,624-199 60,-566 193-59,-78 14-2,1-1 0,0 1 0,0-1 0,-1 1 0,1 0 0,0 0 0,0 0 0,0 0 0,0 0 0,-1 0 0,1 1 0,0-1 0,0 0 0,0 1 0,3 1 0,-9 2 3,1-1 1,-1 0 0,0 0-1,0 0 1,0 0 0,0-1 0,-9 4-1,-578 297 138,430-224-81,46-26 3,-31 16 229,145-68-287,0-1 0,0 0-1,0 1 1,0-1-1,0 0 1,0 1-1,0 0 1,0-1-1,0 1 1,1-1 0,-1 1-1,0 0 1,0 0-1,0-1 1,1 1-1,-1 0 1,0 0-1,1 0 1,-1 0 0,1 0-1,-1 0 1,1 0-1,-1 2 1,6-2-36,-2-1 26,45 1-9,-1-3 0,1-1 0,93-18 0,226-109 82,-232 78-84,-99 38 13,61-24-45,3 4 1,113-23-1,-211 56 46,0 1 0,0-1-1,1 1 1,-1-1 0,0 1 0,1 0-1,-1 0 1,1 0 0,-1 0-1,4 1 1,-8 2-1,0-1 0,0 1 0,0-1 1,-1 0-1,1 0 0,-1 0 0,0 0 0,0 0 0,0 0 1,-5 1-1,-664 365 150,232-136-51,414-218-83,19-11-10,-1 1 1,1 1-1,0 0 0,0 0 1,-8 7-1,14-10-18,6-2-20,50 0 14,0-2 1,0-2-1,0-3 0,57-15 0,215-72 15,93-23-203,-385 109 175,194-37-81,-247 48 132,0 1-1,1 1 1,0 0-1,-18 9 0,-72 38 14,67-32-15,8-4-6,-165 85 158,145-72 3,-77 59 0,125-85-165,1-1 0,0 0 0,-1 1 0,1 0 0,1 0 0,-1 0 0,0 0 0,1 0 0,-1 0 0,1 1 0,0-1 0,0 1 0,1-1 0,-1 1 0,1 0 0,-1 0 0,1 0 0,0 0 1,1 0-1,-1 0 0,1 0 0,0 4 0,0-7-8,0-1 1,0 1 0,0-1 0,0 0 0,0 1 0,0-1-1,0 1 1,0-1 0,0 1 0,0-1 0,1 0-1,-1 1 1,0-1 0,0 1 0,0-1 0,1 0 0,-1 1-1,0-1 1,1 0 0,-1 1 0,0-1 0,1 0 0,-1 0-1,0 1 1,1-1 0,-1 0 0,0 0 0,1 0-1,-1 1 1,1-1 0,-1 0 0,1 0 0,-1 0 0,0 0-1,1 0 1,-1 0 0,1 0 0,-1 0 0,1 0-1,-1 0 1,0 0 0,1 0 0,38 2-61,45-2 0,-33 0-27,-27 0-417,-1 0 1,1-1 0,0-2 0,0 0 0,44-13 0,-66 15 165,0 0 0,0 0-1,0 0 1,0 0 0,0 0 0,0 0 0,0-1 0,-1 1-1,1 0 1,0-1 0,-1 0 0,1 1 0,2-5 0,-1-7-6770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5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1102 162 2865,'0'0'7022,"-1"-15"-6123,-1-48 168,8 42 3416,-14 22-1230,-6 1-2291,-12 2-676,0 2 1,0 1-1,1 1 1,0 0 0,-32 18-1,-129 75 173,127-67-167,-180 110 487,-105 56-253,275-164-481,102-42-424,55-30 341,154-87-1,-79 36 63,243-106-195,-270 135 75,146-39 0,-248 87 92,0 1 0,1 2-1,0 1 1,55-2 0,-87 10-12,-9 7 0,-5 5 22,-1 0 1,0 0-1,0-1 0,-20 15 1,-71 45 79,98-69-81,-422 255 339,217-136-67,85-49-33,-165 103 428,14 20 714,273-194-1357,2-2-20,-1 0 1,1 0-1,-1 0 0,1 0 1,0 0-1,-1 0 1,1 0-1,0 0 0,0 1 1,0-1-1,0 0 1,0 1-1,0-1 0,0 1 1,1-1-1,-1 1 0,0 0 1,1-1-1,-1 3 1,7-2-77,26-1 44,-1-2 0,0 0 0,0-3 0,0 0 1,0-2-1,50-17 0,17-20 44,183-111 1,-153 79-33,190-97-134,-232 131 83,160-52-1,-227 87 65,-15 4-4,0 1 1,-1 0 0,1 0 0,0 0 0,0 0 0,0 1 0,5 0-1,-18 6 2,-292 179 182,38-21-145,86-59 6,-433 268 277,587-358-281,-5 3 65,0 1 1,-36 34-1,63-53-103,1 0 0,0 0-1,-1 1 1,1-1 0,0 0-1,-1 0 1,1 0 0,0 1 0,-1-1-1,1 0 1,0 0 0,0 1-1,-1-1 1,1 0 0,0 1 0,0-1-1,0 0 1,-1 1 0,1-1-1,0 0 1,0 1 0,0-1 0,0 1-1,0-1 1,0 0 0,0 1 0,0-1-1,0 1 1,0-1 0,0 0-1,0 1 1,0-1 0,0 0 0,0 1-1,0-1 1,0 1 0,0-1-1,0 0 1,1 1 0,-1-1 0,0 0-1,0 1 1,0-1 0,1 0-1,-1 1 1,0-1 0,1 0 0,-1 0-1,0 1 1,0-1 0,1 0-1,-1 0 1,0 0 0,1 1 0,-1-1-1,1 0 1,-1 0 0,0 0-1,1 0 1,-1 0 0,0 0 0,1 0-1,-1 0 1,1 0 0,-1 0-1,1 0 1,10 2-5,1-1 1,-1 0-1,1-1 0,-1-1 0,1 1 0,-1-2 1,12-2-1,93-27 5,306-148 72,-243 97-58,-141 65-14,375-160 33,0 37 14,-405 138-49,8-3-1,0 1-1,0 1 0,1 0 1,28 0-1,-70 30 19,-53 36 124,-108 67 1,89-65-112,-153 108 100,-439 282 609,648-431-666,37-21-122,12-2-39,13-2 62,0-1-1,0-1 1,0-1-1,0-1 1,0-1-1,37-15 1,290-140 140,-114 47-183,128-36-102,-243 108 138,132-28 0,-215 62 29,0 2 0,0 2 1,51 0-1,-87 4 5,0 0-1,0 0 1,0 0-1,0 1 1,0-1 0,0 0-1,0 0 1,-1 0-1,1 0 1,0 0 0,0 0-1,0 0 1,0 0 0,0 0-1,0 0 1,0 0-1,0 1 1,0-1 0,-1 0-1,1 0 1,0 0 0,0 0-1,0 0 1,0 0-1,0 1 1,0-1 0,0 0-1,0 0 1,0 0-1,0 0 1,0 0 0,0 0-1,0 1 1,0-1 0,0 0-1,0 0 1,0 0-1,0 0 1,0 0 0,0 0-1,0 1 1,0-1 0,1 0-1,-1 0 1,0 0-1,0 0 1,0 0 0,0 0-1,0 0 1,0 0-1,0 1 1,0-1 0,0 0-1,1 0 1,-1 0 0,0 0-1,0 0 1,0 0-1,0 0 1,0 0 0,0 0-1,0 0 1,1 0 0,-1 0-1,0 0 1,0 0-1,0 0 1,0 0 0,1 0-1,-3 4 4,0 0 1,0-1-1,0 1 0,0-1 1,0 1-1,-1-1 0,0 0 0,-5 6 1,-56 47 115,-75 50 0,107-83-107,-782 537 346,374-285 216,276-174-81,132-79-482,31-19-134,16-2-16,-1-2 121,0 0 0,0-1 0,0 0-1,0-2 1,-1 1 0,15-7 0,88-43 22,563-290-428,-604 307 299,89-31 0,-132 56 94,1 2 1,-1 2 0,2 0 0,-1 3-1,51-2 1,-43 4 14,-28 1 5,1 1 0,-1 0 0,0 0-1,17 4 1,-30-4 11,1 0 0,-1 0-1,1 1 1,-1-1 0,0 0 0,1 0-1,-1 1 1,1-1 0,-1 0 0,0 0-1,1 1 1,-1-1 0,0 0 0,1 1-1,-1-1 1,0 1 0,0-1 0,0 0-1,1 1 1,-1-1 0,0 1 0,0-1-1,0 0 1,0 1 0,1-1 0,-1 1 0,0-1-1,0 1 1,0-1 0,0 1 0,0-1-1,-1 1 1,3 11 4,-1-1 1,-1 1-1,0-1 0,-1 1 1,0-1-1,0 1 0,-1-1 0,-1 0 1,0 0-1,-1 0 0,0 0 1,0 0-1,-1-1 0,-1 0 1,1 0-1,-2 0 0,-8 10 0,-17 16 43,-68 61 0,-50 24 44,104-85-57,-165 131 305,205-163-334,5-3-4,0 0-1,0 0 1,0 0-1,0 0 1,-1 0-1,1 0 1,0 0-1,0-1 1,-1 1-1,1 0 1,-1-1-1,1 1 1,-1-1-1,1 0 1,-3 1-1,3-1-72,8 0-659,17-1 479,-1-1 0,0-1 0,1-1-1,23-7 1,92-35-274,-85 26 312,78-18 1,-70 28 144,0 2 1,105 1 0,-167 7 67,1 0 1,-1 0-1,0 0 0,0 0 1,1 0-1,-1 0 1,0 0-1,0 0 1,0 0-1,1 0 1,-1 0-1,0 0 1,0 0-1,0 0 1,1 0-1,-1 0 1,0 0-1,0 0 1,0 0-1,1 0 1,-1 1-1,0-1 1,0 0-1,0 0 1,0 0-1,1 0 1,-1 0-1,0 1 1,0-1-1,0 0 1,0 0-1,0 0 1,0 1-1,0-1 0,0 0 1,0 0-1,1 0 1,-1 1-1,0-1 1,0 0-1,0 0 1,0 0-1,0 1 1,0-1-1,0 0 1,0 0-1,0 1 1,-1-1-1,1 0 1,0 0-1,0 0 1,0 1-1,0-1 1,0 0-1,0 0 1,0 0-1,-1 4 2,1 0-1,0-1 1,-1 1-1,0-1 1,0 1-1,0-1 1,0 1-1,0-1 1,-1 0-1,0 0 1,1 0-1,-1 0 1,0 0-1,-1 0 1,1 0-1,-4 3 1,-5 4 9,0-1 0,-24 15 1,18-12 0,-30 20 40,-2-3 0,-80 36 0,102-53-108,1-2 0,-2-1 0,0-1-1,0-2 1,0-1 0,0-1 0,-33 1 0,30-5-2406,31 0 2354,0 0-1,-1 0 1,1 0-1,0 0 1,0 0-1,0 0 1,-1 0-1,1 0 1,0 0 0,0 0-1,0 0 1,-1 0-1,1 0 1,0 0-1,0 0 1,0 0-1,0 0 1,-1 0-1,1 0 1,0 0-1,0-1 1,0 1-1,0 0 1,-1 0-1,1 0 1,0 0-1,0 0 1,0 0-1,0-1 1,0 1-1,0 0 1,-1 0 0,1 0-1,0 0 1,0-1-1,0 1 1,0 0-1,0 0 1,0 0-1,0-1 1,0 1-1,0 0 1,0 0-1,0 0 1,0-1-1,0 1 1,0 0-1,0 0 1,0 0-1,0-1 1,0 1-1,0 0 1,0 0 0,0 0-1,0 0 1,1-1-1,-1-33-12213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32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1311 579 400,'0'0'8135,"12"-18"-7194,72-109 1423,-68 104-1202,-1-1-1,18-40 1,-28 51-693,0 0 1,-1 0-1,-1 0 1,0 0-1,-1-1 1,0 0-1,0-18 1,-1-1 202,0 18-148,-1-1-1,-1 1 1,-2-20-1,2 32-453,1 1 0,-1-1 0,0 1 0,0 0 0,0 0 0,0-1 0,-1 1 0,1 0 0,0 0-1,-1 0 1,0 0 0,1 0 0,-1 1 0,0-1 0,0 0 0,-4-2 0,-37-15 439,41 19-489,-29-8 181,-1 1-1,0 2 1,0 1-1,0 2 1,-61 2-1,44 1-109,17-1-32,0 1-1,1 2 1,0 1-1,0 2 0,0 1 1,0 1-1,1 1 1,-35 17-1,-11 11 186,1 2 1,-127 91-1,155-94-104,0 2-1,3 2 0,1 2 1,-68 87-1,91-99-31,1 0 0,1 2 0,2 0 1,1 1-1,1 0 0,2 1 0,-15 70 0,18-53 8,3 1 0,2-1 1,2 1-1,9 101 0,-4-127-92,1-1 0,2-1 0,0 1 0,1-1 0,2 0 0,0 0 0,1-1 0,2 0 0,0-1 0,2 0 0,0-1 0,1-1 0,19 20 0,7 2 54,1-2 0,3-1 1,0-2-1,3-3 0,0-2 0,3-1 0,57 24 0,-51-29-47,1-3 1,0-3-1,2-2 0,1-3 0,0-3 0,95 8 0,25-17 55,-146-3-64,-1-1 0,64-12 0,-78 8-15,0 0 0,-1-2 0,0 0 0,0-1-1,0-1 1,18-12 0,-2-3 11,0-1-1,-2-2 1,-1-1-1,-1-2 1,-2-1 0,-1-1-1,-1-2 1,-2 0-1,-1-2 1,-2-1-1,23-52 1,-20 31 8,-3 0-1,-2-2 1,-3-1 0,-3 0-1,-2-1 1,-3 0 0,1-67-1,-8 81-22,1-7-2,-8-97 0,3 135-4,0 1-1,-2-1 1,0 0 0,-1 1 0,0 0 0,-2 0 0,0 0 0,0 1 0,-20-28 0,13 24-18,-2 1-1,0 0 1,-2 1 0,1 1 0,-2 0 0,-30-18-1,19 15-6,-2 2 0,0 2 0,-62-21 0,25 16-215,-1 4 1,0 3 0,-129-8 0,4 18-1227,139 4 654,-31 1-2277,85-1 2761,0-1 0,0 0 0,0 1-1,0-1 1,0 1 0,0-1 0,0 1 0,1 0 0,-1 0 0,0 0-1,0 0 1,1 0 0,-1 0 0,0 1 0,-2 2 0,-15 18-7454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37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1993 332 400,'0'0'17846,"-7"-50"-16558,7 50-1288,-38-203 1185,37 198-1121,0 0 0,-1 0 0,0 0-1,0 0 1,0 0 0,-1 0 0,0 1 0,-4-6 0,6 8-24,0 1-1,-1 0 1,1 0-1,-1 0 1,1 0-1,-1 0 1,0 0-1,1 0 1,-1 0-1,0 1 1,0-1-1,1 1 1,-4-1-1,-51-7 506,-1 2-1,0 3 1,-65 5-1,30-1-307,3-1 47,-180 5 612,225-2-750,1 3 0,-1 2 0,1 1 0,-44 16 0,19 2 63,1 3-1,2 3 1,1 2-1,1 3 1,3 3-1,1 3 1,2 2-1,3 3 1,1 2-1,3 2 1,-49 67-1,83-100-136,0 1-1,2 1 0,1 0 0,0 1 1,2 0-1,1 1 0,0 0 0,2 1 1,-9 43-1,13-38-9,1 0-1,1 0 1,2 0 0,6 56 0,-4-70-38,2 0-1,0-1 1,0 1 0,2-1 0,0 0 0,1-1-1,0 1 1,1-1 0,0-1 0,20 24 0,-1-8 35,1-1 0,1-1 0,2-2 0,0-1 0,44 25 0,-12-13 3,1-4-1,73 27 1,-84-40-55,1-3 0,1-1 1,66 7-1,-31-12-7,112-2 0,-170-7 5,0-2-1,0-1 1,51-10 0,-54 3 12,0-1 1,0-1 0,49-28 0,77-58 4,-109 66-3,-1-2 0,-1-1 0,41-45 0,-67 61-6,-2-1 0,0 0 0,-1-1 0,-1-1 0,-1-1 0,-1 1 0,-1-2 0,0 0-1,7-29 1,-8 8 22,-3 0-1,-2 0 1,-2 0-1,-3-73 1,-1 55-5,1 42-19,-1 1-1,-1 0 0,-1 1 1,-1-1-1,0 0 0,-1 1 1,-8-19-1,-1 7-19,-2 0 1,0 0-1,-24-29 0,23 34-49,-1 0 0,-2 2-1,0 0 1,-2 1 0,-47-37-1,55 49-177,-1 1 0,1 1 0,-1 0 0,-1 1-1,1 1 1,-1 0 0,0 1 0,-1 1 0,1 1 0,-1 0-1,0 1 1,-23 0 0,-45 3-4305,85-1 4327,-1 0 0,0 0 0,1 0 0,-1 0 0,0 0 0,1 0 0,-1 0-1,0 0 1,1 1 0,-1-1 0,1 0 0,-1 1 0,1-1 0,-1 0 0,0 1 0,1-1 0,-1 0-1,1 1 1,0-1 0,-1 1 0,1-1 0,-1 1 0,0 0 0,-10 20-7264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38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1630 205 9204,'0'0'11675,"-11"-34"-10282,4 9-1139,-2 0 0,-1 1 0,-19-37 0,27 58-228,-1 1-1,1-1 1,0 0-1,-1 1 1,1 0 0,-1-1-1,0 1 1,0 0 0,0 1-1,0-1 1,0 0-1,0 1 1,0 0 0,0-1-1,-1 1 1,1 0-1,0 1 1,-1-1 0,1 1-1,-1-1 1,1 1-1,-1 0 1,1 1 0,-5-1-1,-75 0 313,-14-2 41,0 5 0,-154 22 1,170-7-92,1 3 1,-83 34-1,108-32-35,2 1-1,1 3 1,-89 61-1,111-66-114,1 2-1,2 0 0,0 2 1,2 1-1,0 1 0,-38 59 1,47-61-66,2 1 0,2 0 0,0 0 1,1 1-1,2 1 0,1-1 0,2 2 0,0-1 0,-2 45 1,6 86 266,3-139-288,1 0 0,1-1 0,1 0 0,1 1 0,13 36 0,-7-35-13,1 0-1,1-1 1,1-1-1,1 0 1,1-1-1,0 0 1,1-1-1,1-1 1,27 19-1,0-3 22,1-2-1,1-3 0,62 28 1,-35-24-35,1-4 1,2-3 0,0-3-1,2-4 1,0-3 0,1-4-1,122 2 1,-150-11-26,-4 0 17,0-3-1,49-5 0,-85 3-11,-1 0 1,1 0-1,-1-1 0,0-1 0,0 0 1,0 0-1,0-1 0,-1-1 0,0 0 0,-1 0 1,1-1-1,-2 0 0,1 0 0,-1-1 0,0 0 1,8-13-1,4-7 29,-3-1 1,0 0 0,-2-1 0,16-45-1,-14 24 2,-2-1 0,-2-1-1,-3 0 1,5-74-1,-14-219-79,-2 332 26,0 1-1,-1 0 1,0-1 0,-1 1-1,-1 0 1,0 1-1,-1-1 1,0 1-1,-1-1 1,-1 2-1,0-1 1,0 1-1,-1 0 1,-1 0-1,0 1 1,-1 0-1,0 1 1,-1 0-1,-17-13 1,11 10-126,0 1 1,-1 1-1,0 1 0,-1 0 1,0 1-1,0 1 0,-1 1 1,-20-5-1,14 7-1524,1 1 0,-1 1 1,-38 0-1,60 3 1141,2 0 166,0 0 0,0 0-1,0 0 1,0 0-1,0 1 1,0-1-1,0 0 1,0 1-1,0-1 1,-2 2-1,-6 12-5551,3 3-3845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1120 9700,'0'0'7601,"58"-14"-6723,-27 7-745,406-113 1345,1073-338 2650,-712 279-3057,-42 12-507,-105-2-367,-649 169-192,14-5-20,-37 5-92,-8 5-99,-1 2 0,1 0 1,0 2-1,-50 23 0,-116 66-2746,141-69 1352,4-6-3288,23-15-3073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1560 545 8468,'0'0'3127,"3"-57"-1729,2-22-425,-7-84 1,1 155-837,0 0 0,-1 0 1,1 0-1,-1 0 0,-1 0 0,0 1 0,-5-11 0,6 14 12,-2-1-1,1 1 0,0 0 0,-1 0 0,0 0 0,-8-7 0,-9-4 245,0 0 0,-1 1-1,-1 1 1,-1 1 0,1 1-1,-2 1 1,1 1 0,-1 2-1,-39-8 1,16 8 142,1 2 1,-1 2-1,1 2 0,-68 8 1,88-4-424,1 2 0,-1 0 1,1 2-1,1 1 1,-1 1-1,-44 24 1,18-4 30,2 3 0,-48 39 0,47-31 48,2 3-1,2 2 1,1 1-1,3 3 1,-51 76-1,69-89-62,3 1-1,1 2 0,2 0 1,2 1-1,1 0 1,2 2-1,2-1 0,2 2 1,-6 45-1,10 90 228,6-152-300,1 0 0,1-1 0,1 1-1,11 42 1,-9-51-27,2-1 0,0 0 0,0 0-1,1-1 1,1 0 0,1 0-1,22 25 1,-5-11 16,1-1-1,2-1 1,1-1-1,1-2 1,1-2-1,0-1 1,2-1-1,1-2 0,0-1 1,68 21-1,-29-18 13,0-3 0,1-3 0,0-4 0,132 2 0,-143-12-32,73-9 1,-105 5-13,-1-2 1,1-2 0,-1 0-1,36-16 1,-25 5-3,-1-3 0,-1-1 1,-1-2-1,-1-2 0,-1-1 0,51-50 0,-43 32 16,-2-2-1,-2-2 0,-3-2 0,40-69 0,-53 76-11,-2-1 0,-2-1 0,-2-1 0,-3-1 0,-1 0 0,-3-1 0,-2-1 0,8-94 0,-17-11 60,-2 139-68,-1 0 0,0 0-1,-2 1 1,0-1-1,-1 1 1,-9-25-1,8 29-7,-1 0-1,-1 0 1,0 0-1,-1 1 1,0 0-1,-1 1 1,0 0-1,-12-11 0,-2 1-8,-1 1-1,0 1 0,-1 2 0,-1 0 0,0 2 0,-1 1 0,-53-19 0,38 20-28,0 2 1,0 1-1,-1 2 1,-79-2-1,63 7-126,-99 3-449,142 0 453,-1 1-1,0 1 1,1 1-1,0 0 1,0 1-1,0 1 1,-18 9-1,21-8-303,0 1 0,0 1 1,1 0-1,0 0 0,1 1 0,0 1 0,0 0 1,1 0-1,-13 20 0,22-28 81,0-1 0,-1 0 0,1 1 0,1-1 0,-1 1 0,0-1-1,1 1 1,-1-1 0,1 1 0,0-1 0,0 5 0,0 17-6074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2143 268 6659,'0'0'12203,"-64"-44"-10690,64 44-1513,-273-177 1278,259 169-1128,-1 0 0,0 2 0,-31-11 1,37 15-37,-1 1 1,1 0-1,-1 0 1,-9 1-1,-36-1 412,21-1-256,0 2 0,0 2 0,-62 10 1,33 8-41,1 1 1,-98 51 0,90-39-94,-325 165 629,323-155-453,1 3 1,3 3-1,-77 72 1,113-91-169,3 1 0,0 1 0,2 2 1,2 1-1,-30 52 0,39-56-60,1 2 1,1 0 0,2 1-1,2 0 1,1 0-1,-9 69 1,9 135 407,10-166-278,12 96 0,-8-137-164,1 0 0,1 0 0,2-1 0,2 0 1,21 45-1,-14-43-32,1 0-1,2-1 1,1-1 0,1-2 0,2 0 0,1-1 0,0-1 0,2-2 0,2-1-1,0-1 1,38 21 0,-25-20-11,0-2 0,2-1 0,1-3 0,0-1 0,1-3 0,0-1 0,1-3 0,55 4 1,150-8-9,-200-5-8,0-2 1,91-17 0,-99 8 7,-1-3 0,-1-1 0,66-35 0,-36 11 16,78-56 0,-101 58-8,0-1 0,-3-3-1,-1-2 1,-3-1 0,-1-3-1,-3-1 1,35-55 0,-47 59 6,-2-1 1,-1-1-1,-3-1 1,-2-1-1,-2 0 1,-2-1-1,-2-1 1,11-97-1,-18-46 40,-6 156-31,-1 1 0,-11-61 0,8 79-19,-1 0-1,-1 0 1,0 1 0,-1 0-1,-1 0 1,-1 1 0,-11-17-1,-2 3-8,-1 2 0,-2 0 0,-1 1 0,-1 2 0,-1 0-1,-1 2 1,-2 1 0,-35-19 0,19 15-156,-2 1-1,-1 3 1,-1 2-1,-99-26 1,116 39-582,1 2 1,-66-2-1,24 6-7984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900 420 7700,'0'0'9161,"25"-32"-7758,73-95-301,-73 95 189,-27 32-1115,0 0-1,0 0 0,0 0 0,0 0 0,0 1 1,0-1-1,0 0 0,0 1 0,0 0 0,0-1 1,1 1-1,-1 0 0,0 0 0,-2 2 0,-46 25 230,1 3 0,-53 44 0,79-58-342,-152 119 523,5 7 0,-204 225 0,328-313-540,34-27-62,12-27 14,0-1 0,0 0 0,0 0 0,0 0 0,0 0 1,0 1-1,-1-1 0,1 0 0,0 0 0,0 0 0,0 1 1,0-1-1,1 0 0,-1 0 0,0 0 0,0 1 0,0-1 0,0 0 1,0 0-1,0 0 0,0 0 0,0 1 0,0-1 0,0 0 1,0 0-1,1 0 0,-1 0 0,0 1 0,0-1 0,0 0 0,0 0 1,0 0-1,1 0 0,-1 0 0,0 0 0,0 0 0,0 0 1,0 1-1,1-1 0,-1 0 0,0 0 0,0 0 0,0 0 0,1 0 1,-1 0-1,0 0 0,0 0 0,0 0 0,1 0 0,-1 0 1,0 0-1,0 0 0,0 0 0,1-1 0,-1 1 0,0 0 0,0 0 1,0 0-1,0 0 0,1 0 0,-1 0 0,0 0 0,0 0 0,0-1 1,12 0-26,0 0 0,0-1 1,0-1-1,0 0 0,0-1 1,-1 0-1,0 0 0,0-2 1,0 1-1,-1-1 0,17-13 1,85-60 139,138-130 1,-84 65-27,438-296 41,-517 388-122,127-57-1,-136 79-13,-55 27-14,-22 3 22,-1 0-1,1 0 1,-1 1-1,1-1 1,-1 0-1,0 0 1,1 0-1,-1 1 1,1-1-1,-1 0 1,1 0-1,-1 1 1,0-1-1,1 0 1,-1 1-1,1-1 0,-1 1 1,0-1-1,0 0 1,1 1-1,-1-1 1,0 1-1,0-1 1,1 1-1,-1 4 3,1 0-1,-1 0 0,-1-1 1,1 1-1,-1 0 0,1 0 1,-4 8-1,-1 7 19,-1 1-1,-2-1 1,0-1-1,-1 1 1,0-1-1,-16 21 1,-93 116 139,-328 322 32,-32-30 101,-49 11 338,506-441-604,11-10-74,0 1-1,-1-2 0,-12 8 1,316-210-99,3-28 336,-123 87-162,230-169 13,-325 253-26,1 3 0,3 4 0,112-45 0,-148 73-14,-46 17 0,0-1 0,0 1 1,0 0-1,1 0 0,-1 0 0,0-1 0,0 1 0,1 0 0,-1 0 1,0 0-1,0 0 0,1 0 0,-1 0 0,0-1 0,0 1 1,1 0-1,-1 0 0,0 0 0,0 0 0,1 0 0,-1 0 1,0 0-1,1 0 0,-1 0 0,0 0 0,0 1 0,1-1 1,-1 0-1,0 0 0,0 0 0,1 0 0,-1 0 0,0 0 1,0 0-1,1 1 0,-1-1 0,0 0 0,0 0 0,0 0 1,1 1-1,-1-1 0,0 0 0,0 0 0,0 1 0,0-1 0,0 0 1,1 0-1,-1 1 0,0-1 0,0 0 0,0 0 0,0 1 1,0-1-1,0 0 0,0 0 0,0 1 0,0-1 0,0 0 1,0 1-1,0-1 0,0 0 0,0 0 0,0 1 0,0-1 1,-1 0-1,1 6 17,0-1 1,-1 0 0,0 0-1,0 0 1,-1 0 0,1-1-1,-1 1 1,0 0 0,0-1-1,0 1 1,-6 7 0,-5 5 101,-25 25 0,7-7 2,-333 375 495,321-365-516,-82 92 142,105-113-219,2 1 0,0 1 1,-23 47-1,37-65-39,1-1 0,0 1 1,0-1-1,1 1 0,0 0 0,0 0 1,1 0-1,0 0 0,0 10 0,15-16-290,2-3 218,-1-1 1,1 0-1,-1-1 1,0 0 0,0-2-1,0 1 1,0-2 0,-1 0-1,0-1 1,0 0-1,14-11 1,73-55-86,151-142-1,-101 81 14,87-55-25,-203 164 169,0 2-1,2 2 1,0 1 0,78-28-1,-98 43 16,-12 3 0,0 0 0,-1 1-1,1 0 1,0 0 0,0 0 0,-1 0 0,8 1 0,-10 13 46,-3 0 1,0-1 1,-1 1-1,-1 0 0,0 0 1,-1-1-1,0 0 0,0 0 0,-2 0 1,1 0-1,-8 10 0,-15 21 140,-41 50-1,50-69-150,-588 689 392,602-706-427,-15 19-13,20-26 6,0 0 0,0 0 1,0 0-1,1 1 0,-1-1 1,0 0-1,0 0 0,0 0 1,0 0-1,0 1 0,0-1 1,0 0-1,1 0 0,-1 0 1,0 0-1,0 0 0,0 1 1,0-1-1,1 0 0,-1 0 1,0 0-1,0 0 0,0 0 1,1 0-1,-1 0 0,0 0 1,0 0-1,0 0 0,1 0 1,-1 0-1,0 0 0,0 0 1,0 0-1,1 0 0,-1 0 1,0 0-1,0 0 0,0 0 1,1 0-1,-1 0 0,0 0 1,0 0-1,0 0 0,1 0 1,-1 0-1,0-1 0,0 1 1,0 0-1,0 0 0,1 0 1,-1 0-1,0-1 0,23-7-189,49-33 104,-1-3 1,69-59-1,-19 15-9,133-77-228,-219 146 295,0 2 0,1 1 0,1 1 0,0 2 0,59-12-1,-50 21 19,-46 4 14,1 0 0,-1 0 0,1 0 0,0 0 0,-1 0-1,1 0 1,-1 0 0,1 1 0,-1-1 0,1 0 0,-1 0-1,1 0 1,-1 1 0,0-1 0,1 0 0,-1 0 0,1 1 0,-1-1-1,1 0 1,-1 1 0,0-1 0,1 1 0,-1-1 0,0 0-1,1 1 1,-1-1 0,0 1 0,0-1 0,1 1 0,-1-1 0,0 1-1,0-1 1,0 1 0,0-1 0,0 1 0,0 0 0,-2 23 14,1-16-11,-2 5 9,-1 0 1,0 0 0,-1 0 0,0 0 0,0-1 0,-2 0-1,1 0 1,-2-1 0,-11 16 0,-14 12 35,-46 42-1,60-62-28,-297 256-183,291-257-1525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0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616 356 7235,'0'0'6329,"39"-47"-5332,115-142 476,-116 142 101,-56 57 910,-314 262-1803,220-175-506,-4 2 94,-131 114 938,246-211-1223,10-3-14,1 0 35,0-1 1,0 0-1,-1 0 0,1-1 0,-1 0 0,18-10 1,54-37 100,-61 36-83,698-483 225,-481 319-182,-237 178-58,0 0 0,0 0 0,1 0 0,-1 0 0,0 1 0,0-1 0,0 0 0,0 0 0,0 0 0,0 0 0,0 0 0,0 0 0,0 0 0,0 0 0,0 0 0,0 0 0,0 0 0,0 0 0,0 0 0,0 0 0,1 0 0,-1 0 0,0 0 0,0 0 0,0 0 0,-14 18 81,-38 38 17,-428 403 302,299-293-194,-128 118 210,283-261-384,13-13-21,0 1 0,1 0 0,1 1 0,-1 0 0,2 1 0,0 0 0,-13 23 0,22-33-19,0-1-1,0 1 0,0 0 1,0 0-1,1-1 1,-1 1-1,1 0 0,-1 4 1,1-7 0,2 4-28,9-3-11,9-1 13,7 1 23,0-2-1,0 0 0,-1-2 1,1-1-1,30-8 0,-21-1 48,0-2 0,56-32 0,71-53 50,-129 78-85,493-357 87,-288 198-21,-214 164-49,-21 14 404,-13 13-59,-173 182-38,-382 310 1,273-264-148,266-217-159,10-10-8,0 0 1,1 1-1,1 1 1,0 0-1,0 1 1,-19 30-1,31-42-20,0 0 0,0 1 0,0-1 0,0 0 0,0 1 0,1-1 0,-1 1 0,1-1 0,0 1 1,0 2-1,1-1-38,11-4-11,13-1 44,-1-1-1,0-1 1,0-1-1,0-2 1,-1 0-1,1-1 1,-2-2-1,25-11 1,152-94 118,364-272-35,-286 189-69,-65 62 46,-174 116-46,-31 19-21,-11 11 22,0-5-3,-14 29 24,-2-2 0,-2 0 1,-1-2-1,-1 0 0,-2-2 0,-30 27 0,-188 158 57,239-210-86,-114 91 103,-120 106 118,235-197-220,2-3-1,1 0 0,-1 1 0,1-1 0,-1 1 0,1-1 0,0 1 0,0-1-1,-1 1 1,1 0 0,0-1 0,0 1 0,1 0 0,-1 0 0,0 0 0,0 0-1,1 0 1,-1 2 0,1-2-70,23-2 57,0-1 0,0-2-1,0 0 1,0-1 0,-1-1 0,1-1 0,-1-1 0,-1-2 0,0 0 0,26-14-1,66-38 25,-33 17-143,128-50 0,-203 92 118,23-4-70,-27 6 21,-1 9 52,-1 0 0,0 0 0,-1 0 1,0 0-1,0 0 0,0 0 0,-1 0 0,-1-1 0,-8 17 0,-1-6 30,0 0-1,-26 29 1,-110 106 26,-1-1 23,148-150-72,0-1 0,0 0 0,0 0 0,0 1 0,0-1 0,0 1 0,1 0 0,-1 0 0,1-1 0,0 1 0,0 0 0,0 0 0,0 0 0,0 0 0,1 0 1,-1 1-1,1 4 0,7-7-83,13-1 69,19 1 12,0-1 0,0-2 0,-1-2-1,1-2 1,39-11 0,-66 13-158,0 1-1,0-1 0,0 2 1,0 0-1,19-1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1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949 1 8052,'0'0'11634,"-39"53"-10297,10-12-1111,-2 6-8,-2-3 0,-2 0-1,-1-3 1,-3-1 0,-1-1-1,-57 41 1,-181 98 1307,74-49-774,199-125-738,-4 0 10,1 1 0,0 0 0,1 1 0,0 0 0,-1 0 0,2 1 0,-1 0 0,1 0 0,-8 11 0,14-17-23,0-1 0,-1 0 0,1 1 1,0-1-1,-1 1 0,1-1 0,0 1 1,0-1-1,0 1 0,-1-1 0,1 1 0,0-1 1,0 1-1,0 0 0,0-1 0,0 1 1,0-1-1,0 1 0,0-1 0,0 1 1,0-1-1,0 1 0,1 0 0,-1-1 1,0 1-1,0-1 0,0 1 0,1-1 1,-1 1-1,0-1 0,1 0 0,-1 1 1,4 0-12,-1 0 1,1 0 0,0-1-1,-1 1 1,1-1 0,-1 0-1,8-1 1,10 0 15,0-1 0,0-1 0,0 0 1,-1-2-1,1 0 0,-1-2 0,28-13 0,137-79 118,-146 76-106,105-62 53,474-252 50,-599 329-114,-12 4-3,1 0-1,-1 1 1,1 0-1,0 0 1,1 1-1,-1 0 1,0 0 0,12 0-1,-19 2 57,-5 4 111,-455 377 968,184-158-848,255-207-266,5-4-1,1 0 0,0 1 0,1 0 0,-15 19 0,27-30-37,-4 6 52,5-7-44,1-1 0,-1 0 0,0 1 0,0-1 0,0 1 0,1-1 0,-1 0 0,0 0-1,1 1 1,-1-1 0,0 0 0,1 1 0,-1-1 0,0 0 0,1 0 0,-1 0 0,0 1 0,1-1 0,-1 0 0,1 0 0,-1 0 0,0 0 0,1 0 0,-1 0 0,1 0 0,-1 0 0,0 0 0,1 0 0,-1 0 0,1 0 0,-1 0 0,1 0 0,-1 0 0,1-1 0,17 1-6,-1-2-1,1-1 1,0 0 0,-1-1 0,0-1 0,33-14-1,102-58 102,-121 61-74,92-52 20,363-187-35,-445 236-1,82-25-1,-93 40-26,-23 4 24,-7 7 28,-1-1-20,0-1-1,0 0 1,-1 0-1,1 0 1,-1 0-1,-1 0 1,1 0-1,-1 0 1,-6 8-1,-39 37 43,26-29-25,-246 210 152,-22-17 65,105-79 10,163-119-196,13-10-17,0 0 0,0 1 0,0 1 0,-13 15 0,21-22-43,1-1 6,1 0 0,-1 0 0,0 0 0,1-1 0,-1 1 0,0 0 0,0 0 0,1 0 0,-1 0 0,0 0 0,1 0 0,-1 0 0,0 1 0,1-1 0,-1 0-1,0 0 1,0 0 0,1 0 0,-1 0 0,0 0 0,1 0 0,-1 1 0,0-1 0,0 0 0,1 0 0,-1 0 0,0 1 0,0-1 0,0 0 0,1 0 0,-1 1-1,0-1 1,0 0 0,0 0 0,0 1 0,0-1 0,0 0 0,1 1 0,-1-1 0,0 0 0,0 0 0,0 1 0,0-1 0,0 0 0,0 1 0,0-1 0,0 0-1,0 1 1,0-1 0,0 0 0,-1 1 0,1-1 0,0 0 0,0 0 0,0 1 0,0-1 0,0 0 0,0 0 0,-1 1 0,1-1 0,0 0 0,0 0 0,0 1-1,-1-1 1,1 0 0,0 0 0,0 0 0,-1 1 0,23-2-25,0 0-1,0-1 0,-1-1 1,1-1-1,39-12 1,4-11 70,117-68 1,-122 61-22,308-162-8,-350 187-17,-12 5-1,1 0 1,0 1-1,0 0 1,0 0-1,0 0 1,0 1-1,1 0 1,-1 0 0,12 0-1,-18 2-31,-1 23 9,0-11 38,-2 0 0,0 0 0,0 0 0,-1-1-1,0 1 1,-1-1 0,-1 0 0,-10 21 0,-61 86 25,72-112-34,-30 40 9,-2-2 1,-2-1 0,-2-2 0,-2-2 0,-46 34 0,78-64-266,11-4-944,25-11-696,-16 2 1270,-1 0 0,1-1 1,12-8-1,15-17-4143,-17 11-1682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3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988 97 6675,'0'0'10653,"14"-18"-9613,37-52 340,-47 62-1004,-7 7-6,-19 18 306,-596 461 1450,538-418-1691,3 3 0,-134 145 0,176-161-356,34-44-78,-1-1-1,1 1 1,0-1-1,0 1 1,0 0 0,0 0-1,0-1 1,0 1 0,1 0-1,0 0 1,-1 0-1,1 0 1,1 5 0,4-3-24,14-4-10,28-1 22,0-2 1,0-3 0,0-1 0,54-15 0,18-21 123,127-64 0,-179 75-80,587-295 95,-640 318-111,-11 6-7,-1 1 0,1-1 0,0 1 1,-1 0-1,1-1 0,0 1 0,0 1 0,0-1 0,0 0 1,0 1-1,0-1 0,5 1 0,-23 10 156,-443 308 486,238-162-171,181-128-401,-313 237 667,351-265-745,-10 9 22,0 0 0,1 1-1,-1 0 1,2 0 0,-1 1 0,2 1 0,-13 20 0,20-31-26,1 0 0,-1 0 1,0 0-1,1 0 0,-1 0 1,1 1-1,-1-1 0,1 0 1,0 0-1,0 1 0,-1-1 1,1 0-1,0 0 0,0 1 1,0-1-1,0 0 0,1 0 1,-1 1-1,1 1 0,0-2-4,0 0 0,1 0 0,-1-1 0,1 1-1,0 0 1,-1-1 0,1 1 0,-1-1-1,1 0 1,0 1 0,-1-1 0,1 0 0,0 0-1,0 0 1,-1 0 0,4-1 0,23 2-2,1-2 1,-1-2-1,0 0 1,0-2-1,35-11 0,0-9 53,-2-3-1,59-37 1,-61 32-37,73-41 27,-32 16-22,207-86 0,-292 138-12,2 0-1,-1 1 0,1 1 1,-1 1-1,1 0 1,19-1-1,-34 4-56,-4 10-8,0-2 70,0 1 1,-1-1-1,0 0 0,-1 0 1,0 0-1,0-1 0,-10 14 1,-4 1 50,-25 23 0,27-28-35,-350 302 170,115-109 139,239-199-316,8-9-16,1 0-1,0 1 1,0-1-1,0 1 0,0 0 1,0 0-1,0 0 1,1 0-1,-1 1 1,1-1-1,0 1 1,0-1-1,0 1 1,1 0-1,-1 0 1,1-1-1,0 1 1,-1 6-1,13-8-105,15-2 68,5 1 33,0-2 1,48-7-1,-45 0 30,0-1-1,0-2 1,54-27-1,99-61 55,-164 86-76,145-88 13,26-15 17,-145 90-26,99-38 0,-140 61-19,-1 0 1,1 1 0,0 0-1,0 0 1,0 1-1,0 0 1,10 0 0,-16 2-59,-1 7 6,-1-2 63,-1-1 0,1 0 0,-1 0 0,0 0 1,-1 0-1,1 0 0,-1 0 0,0 0 0,0 0 0,-1-1 1,1 1-1,-1-1 0,-4 5 0,-7 8 14,0-2 0,-20 17 1,19-18-6,-100 85 109,-137 93 0,-142 61 47,367-237-149,1 1-1,0 1 0,-24 23 1,49-40-164,33-2 119,-1-2-1,1-1 1,-1-1-1,0-2 1,36-12-1,145-66 106,-7 2-146,-193 78 51,1 2-1,0 0 0,0 0 1,0 1-1,0 1 0,14-1 0,-27 15-135,-1-7 164,1 0 0,-1 0-1,0-1 1,0 1 0,0 0 0,-1-1 0,0 1 0,0-1-1,0 1 1,-1-1 0,0 0 0,-7 9 0,-2 2 16,-2-1 0,-24 21-1,36-34-69,0-1 0,0 1 0,0 0-1,1 0 1,-1 0 0,1 0 0,-1 0 0,1 0-1,0 0 1,-1 0 0,1 0 0,0 1-1,1-1 1,-1 0 0,0 1 0,0 4-1,1-5-1632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4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26 318 1585,'0'0'3812,"45"8"-3286,142 18 429,-179-26-835,0 1 0,-1-1 0,1-1 0,0 0 0,0 0 0,-1 0 0,9-3 0,-11 2 56,-1 0 0,0 0 1,1-1-1,-1 1 0,0-1 0,6-5 1,6-5 505,219-173 5568,-138 105-3880,-39 38 1922,-63 47-3801,-86 62 196,-209 146 11,256-182-649,-131 94 436,155-108-435,2 0 0,0 2 1,1 0-1,1 1 0,1 0 0,-20 32 1,33-46-52,0 0 1,-1-1 0,2 1 0,-1 0-1,0 0 1,1 0 0,0 1 0,0-1-1,1 0 1,-1 9 0,7-12-69,19-2 103,0 0 1,0-2 0,0 0-1,-1-2 1,1-1 0,27-8-1,167-64 9,-172 59-48,-45 17-33,-10 1-66,-10 0 92,12-1-21,-1 1 0,1 0 0,0 0 0,0 0 0,0 1 0,0 0 0,0 0 0,0 0 0,0 1 0,0 0 0,1 0 0,-1 0 0,-6 5-1,-63 41-3185,67-43 1165,0-1 1,-1 0 0,1-1 0,-12 3-1,8-1-5557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1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6803,'0'0'5600,"3"-4"-5144,10-16 22,-10 15 1152,-3 19-531,-1 135 261,8 277 428,-5-379-1414,-3 51-1,22-98-167,3-1-31,0-2 0,0 0 0,-1-2 0,1 0 0,-1-2 0,23-9 0,-23 9-115,46-15 95,97-18 0,-164 40-915,6-2 1937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2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36 6483,'0'0'7334,"5"-6"-6598,13-17 473,-17 22-666,5-4-605,-4 12 6061,-2 2-5870,-2 1 1,1-1-1,-1 0 0,0 0 0,-1 0 1,0 0-1,-1 0 0,0 0 0,-5 7 1,-52 80 232,48-78-264,-161 204 444,171-219-531,-1 0 1,1 1 0,0 0 0,0 0-1,1 0 1,-1 0 0,1 0 0,0 0-1,0 1 1,0-1 0,0 1 0,1-1 0,0 1-1,0-1 1,0 1 0,0 6 0,2-10-11,0-1 1,0 1 0,0 0 0,1 0-1,-1-1 1,0 1 0,0-1 0,0 1-1,1-1 1,-1 0 0,0 1 0,1-1 0,-1 0-1,0 0 1,3 0 0,0 0 2,234 46 262,-176-37-246,1-2 0,-1-3 0,84-5-1,-45 0-63,-101 1 0,0 0 1,0 0-1,1-1 0,-1 1 0,0 0 0,0 0 0,0 0 1,0 0-1,0-1 0,0 1 0,0 0 0,0 0 1,0 0-1,0 0 0,0-1 0,-1 1 0,1 0 1,0 0-1,0 0 0,0 0 0,0 0 0,0-1 1,0 1-1,0 0 0,0 0 0,0 0 0,0 0 0,-1 0 1,1 0-1,0-1 0,0 1 0,0 0 0,0 0 1,0 0-1,-1 0 0,1 0 0,0 0 0,0 0 1,0 0-1,0 0 0,0 0 0,-1 0 0,1 0 1,0 0-1,0 0 0,0 0 0,0 0 0,-1 0 0,1 0 1,0 0-1,0 0 0,0 0 0,0 0 0,-1 0 1,1 0-1,0 0 0,-85-1-7306,54 1 2980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2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63 7459,'0'0'12262,"3"-12"-10952,10-38-246,-10 97 679,-28 291 133,-30 6-826,9-64-839,37-190-774,3 109 0,6-187-3287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440 174 8244,'0'0'7539,"14"-23"-6493,42-72-379,-42 66-172,-13 20 57,-2 4-212,1 4-310,-1 1 0,1-1-1,0 0 1,-1 1 0,1-1 0,0 0-1,-1 1 1,1-1 0,-1 1 0,1-1-1,-1 1 1,1-1 0,-1 1-1,1-1 1,-1 1 0,0-1 0,1 1-1,-1 0 1,0-1 0,1 1 0,-1 0-1,0 0 1,1 0 0,-1-1-1,0 1 1,0 0 0,1 0 0,-1 0-1,-1 0 1,-27-1 89,23 1-39,-210 0 985,210 1-1035,1 0 0,-1-1 0,0 2 0,0-1 0,0 1 0,1 0 1,-1 0-1,1 0 0,-1 1 0,1 0 0,-7 5 0,2-1 43,0 1 1,0 0-1,1 1 1,-11 13-1,17-18-50,0 1 0,1-1-1,-1 1 1,1-1 0,0 1 0,0 0-1,1 0 1,0 0 0,0 0-1,0 0 1,0 0 0,1 0-1,-1 0 1,1 0 0,1 6 0,-1-7-21,0-2 2,1 0 0,-1 0 1,0 1-1,1-1 0,0 0 1,-1 0-1,1 0 0,0 0 0,0 0 1,0 0-1,0-1 0,0 1 1,1 0-1,-1 0 0,0-1 0,1 1 1,-1-1-1,1 1 0,0-1 1,-1 0-1,4 2 0,4 2 19,0 0 0,0-1 0,14 5 0,-9-4-6,184 70 159,-196-74-166,0 0 0,0-1 0,0 1 0,-1 0 0,1 0 0,0 0 0,0 0 0,-1 1 0,1-1 0,-1 0 0,1 1 0,-1-1 0,1 1 0,-1-1 0,0 1 0,0 0 0,0 0 0,2 2 1,-2 1 50,-1-1 1,1 0 0,-1 1 0,1-1 0,-1 1 0,0-1-1,-2 9 1,1-9-38,0-1-1,0 1 0,0 0 0,-1 0 0,0 0 1,0-1-1,0 1 0,0-1 0,0 1 0,-1-1 1,1 0-1,-1 0 0,0 0 0,0 0 1,0-1-1,0 1 0,0-1 0,-1 0 0,-6 3 1,1 2 5,-31 20 113,-82 43 1,106-63-185,-1 0-1,-1 0 1,1-2 0,-1 0-1,0-1 1,0-1 0,0-1-1,-20 0 1,20-2-569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04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1278 294 9492,'0'0'8161,"-19"-48"-7494,-62-146 240,79 190-846,-1-1 0,1 1-1,-1-1 1,0 1 0,0 0-1,-1 0 1,1 0 0,-8-6-1,8 9-16,1 0 0,0 0-1,0 0 1,0 0 0,-1 0-1,1 1 1,0-1 0,-1 1-1,1 0 1,-1-1 0,-2 1-1,-277 1 1544,228 3-1425,0 2-1,1 3 1,-61 17-1,87-18-76,-32 10 342,-77 33 0,117-42-350,1 0 1,1 1 0,0 1 0,0 1-1,1 0 1,1 1 0,0 1 0,-16 19-1,12-9-18,2 1 0,0 1 0,2 0 0,1 2 0,1-1 0,1 2 0,2-1 0,1 2 0,1-1 0,-5 40 0,1 29 109,3 181 1,9-269-162,0-8-5,0 29 48,6 49 0,-4-69-34,0 1-1,1-2 1,0 1-1,1 0 1,0-1 0,1 1-1,0-1 1,8 11 0,3 0 14,2 0 0,0-1 1,1 0-1,1-2 1,1 0-1,1-2 0,0 0 1,1-1-1,34 16 0,-23-15-12,0-1 0,2-1-1,-1-3 1,2 0-1,-1-3 1,52 6-1,-37-9-12,84-4-1,-112-2 6,0-2 1,-1 0 0,1-2-1,-1 0 1,0-1 0,22-10-1,-13 1 21,-1-2 0,-1-1-1,-1-1 1,38-33 0,95-102 61,-120 111-72,-2-3 0,-1-1 0,-3-2 0,-2-2 0,51-103 0,-75 131-18,-1-1 0,-1 1 0,-1-1-1,-1-1 1,-1 1 0,-1-1 0,-1 1 0,-2-1 0,0 0 0,-6-41 0,4 58-40,0 0-1,-1 0 1,0 1 0,0-1-1,0 1 1,-1 0 0,0 0-1,0 0 1,-1 1 0,0-1-1,0 1 1,-1 0 0,1 1-1,-1-1 1,-1 1 0,1 0-1,-1 1 1,-7-5 0,-14-7-464,0 2-1,-1 1 1,-39-13 0,35 16-479,0 0 1,-38-5 0,25 10-2429,-1 3-3527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05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1419 174 8260,'0'0'7051,"-58"-29"-5536,-191-86-178,235 109-1197,-1 1 0,0 0 0,0 1 0,0 1 0,0 1 0,0 0 0,-30 0 0,-274 3 2947,296 1-2952,0 0-1,0 2 0,1 0 1,0 2-1,0 0 0,0 2 0,1 0 1,0 1-1,0 2 0,1 0 1,0 1-1,1 0 0,1 2 1,0 1-1,1 0 0,-19 21 1,6-2 8,2 2 1,1 0 0,2 2 0,1 1-1,2 1 1,2 0 0,-18 53 0,25-54-1,1 0 1,3 1-1,-8 64 0,7 120 378,10-199-438,1 1 0,7 46 0,-5-62-65,-1 0-1,2 0 1,-1 0-1,1 0 1,1-1-1,-1 0 1,2 0-1,-1 0 0,11 12 1,-2-6 6,2 0 0,0-1 0,0 0 0,1-2 0,1 0 0,0 0 0,35 15 1,-18-12-5,2-1 1,0-2-1,57 12 1,-11-13 31,0-4 0,131-4 1,-135-3-10,-50 1-34,0-2 0,0-1-1,0-1 1,0-1 0,0-2 0,-1 0 0,0-2 0,37-16 0,-27 5 11,-1-2-1,-1-2 1,61-49 0,84-98 74,-129 114-32,67-90 0,-93 108-40,-2 0 0,-2-1-1,31-74 1,-46 91 2,-1 0 1,0 0-1,-2-1 0,-1 1 0,-1-1 1,-1 1-1,-2-27 0,1 44-15,0-2-7,-1 0 1,0 1 0,0-1-1,0 1 1,-1-1 0,0 1-1,0 0 1,-1 0-1,0 0 1,0 0 0,0 0-1,-1 0 1,0 1 0,0 0-1,0-1 1,0 2-1,-1-1 1,-6-4 0,-10-7-10,0 0 0,-1 2 1,-31-15-1,30 17-3,-35-20-677,-98-36-1,122 57-1350,-46-10 0,55 16-1656,0 1 0,-41 0 0,41 4-7097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21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738 229 704,'0'0'14671,"-50"1"-13732,-156 7 115,90-6 2067,97-2-2595,8 0-285,0 0 1,0 0-1,-20 4 1,25-2-215,0 0 1,1 0 0,0 0-1,-1 1 1,1 0 0,0 0-1,0 0 1,1 1 0,-1-1-1,-5 7 1,-42 45 159,-47 66 1,71-85 40,19-20-97,8-13-102,10-6-77,22-11 115,1-2-1,-2 0 1,0-2-1,-1-2 1,29-24 0,-7 6 13,336-252 182,-305 237-262,-82 54-1,0-1 0,0 0 1,0 0-1,0 0 1,0 0-1,0 0 1,0 0-1,0 1 1,0-1-1,0 0 1,0 0-1,0 0 1,0 0-1,0 0 1,0 0-1,1 1 0,-1-1 1,0 0-1,0 0 1,0 0-1,0 0 1,0 0-1,0 0 1,0 0-1,0 0 1,0 0-1,1 0 1,-1 0-1,0 1 1,0-1-1,0 0 0,0 0 1,0 0-1,0 0 1,1 0-1,-1 0 1,0 0-1,0 0 1,0 0-1,0 0 1,0 0-1,0 0 1,1 0-1,-1 0 1,0 0-1,0 0 0,0 0 1,0-1-1,0 1 1,0 0-1,0 0 1,1 0-1,-1 0 1,0 0-1,0 0 1,0 0-1,0 0 1,0 0-1,0-1 1,0 5 11,0-1 1,-1 0 0,1 1-1,-1-1 1,0 0 0,0 0 0,0 0-1,-1 0 1,-2 6 0,-11 16 76,-1 0 0,-36 43 0,-56 52 83,-69 62 50,-131 147 230,287-306-406,13-15-28,1 1-1,-1 0 1,1 0-1,1 0 1,-1 1 0,2 0-1,-1 0 1,2 1-1,-5 11 1,9-22-19,0 0 1,0 1-1,0-1 0,0 0 1,0 1-1,0-1 0,0 0 1,0 1-1,0-1 0,0 0 1,0 1-1,0-1 0,1 0 1,-1 0-1,0 1 0,0-1 1,0 0-1,0 1 0,1-1 1,-1 0-1,0 0 0,0 0 1,1 1-1,-1-1 0,0 0 1,0 0-1,1 0 0,-1 1 1,0-1-1,0 0 0,1 0 1,-1 0-1,0 0 0,1 0 1,-1 0-1,0 0 0,1 0 1,-1 1-1,0-1 0,1-1 1,21 2-18,-11-2 7,8 0 30,0-1-1,0 0 1,0-2-1,-1 0 1,1-1 0,-1-1-1,0-1 1,-1 0-1,24-14 1,18-15 44,70-55 0,-86 60-76,-33 23 17,89-64 61,186-101-1,-283 173-66,-4 6 7,-9 12 25,-38 41 69,-71 67 0,-75 54-10,170-157-71,-80 68 47,34-32-9,3 4 0,-67 79 1,132-139-57,0 0 0,0 1 1,0-1-1,1 1 1,-1 0-1,1 0 1,0 0-1,0 0 0,0 0 1,1 0-1,0 1 1,-1-1-1,0 9 1,3-9-35,8-4 0,-2 0 32,1-1 0,-1 0-1,1 0 1,-1 0 0,1-1-1,-1 0 1,0-1 0,10-4 0,56-37 13,-46 25-4,419-308 168,-121 82-121,-309 233-57,-12 8-1,0 1 1,1-1 0,-1 1-1,1 0 1,-1 0 0,1 1-1,0-1 1,0 1 0,1 0-1,-1 1 1,10-3 0,-19 16-34,-3 6 52,-1 0 0,-1-1 0,0 0 0,-2 0 0,0-1 0,0-1 0,-26 27 0,-286 279 198,137-142-29,176-170-166,2 0 0,-1 1 0,1 0 0,-13 21 1,22-27-121,8-4 78,1 0 3,13-1 17,0-1 0,0-1 0,0-2 0,0 0 0,41-16 0,113-57 39,-154 67-30,25-12-5,21-11-86,141-47-1,-207 80-19,-3 4 3,0-2 103,0 0 0,0 0 0,0 1 0,-1-1-1,1 0 1,-1 0 0,1 1 0,-1-1 0,1 0 0,-1 0-1,1 0 1,-1 0 0,0 0 0,0 0 0,-1 2 0,-14 12 18,0 0 0,-1 0-1,-29 17 1,-11 10-2,57-42-37,-2 1-98,1 0 0,0 0 1,0-1-1,-1 1 1,1 0-1,0 0 1,0 0-1,0 0 0,0 0 1,0 1-1,1-1 1,-1 0-1,0 0 0,0 1 1,1-1-1,-1 0 1,1 1-1,-1-1 0,1 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22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449 0 11125,'0'0'8281,"-11"37"-7640,-6 15-181,-32 65 0,32-85-209,-1-2-1,-2 0 1,-1-1-1,-27 28 1,-102 92 909,77-79-697,51-47-274,19-19-157,13-4-112,22-2 111,0-1 0,0-1-1,0-2 1,-1-1-1,46-17 1,156-73 156,-192 79-198,216-107 55,32-14-5,-266 129-38,-14 6-2,0-1 0,0 1 0,0 1 0,1 0-1,0 0 1,-1 1 0,16-1 0,-26 12-9,-3 1 35,0 0 0,-1 0 0,0-1 0,0 0 0,-1 0 0,-8 10 0,-52 52 148,63-69-167,-131 125 314,-6-6 1,-170 111-1,291-220-288,-31 29 61,48-39-146,13-2-46,2-1 88,0 0-1,0-1 0,-1-1 1,1 0-1,0 0 1,18-9-1,79-40 96,-76 34-44,97-48 8,438-209 27,-557 270-74,-7 2-2,0 1 1,0 0-1,0 0 0,1 0 0,-1 1 1,0 0-1,1 0 0,7-1 0,-11 4-19,-10 6 11,-45 48 115,-103 82-1,-79 38-15,-82 48 270,273-188-194,54-35-273,4-1 92,0-2 1,0 0-1,0 0 0,0-2 1,0 1-1,24-11 0,82-46 79,-78 38-36,149-72 44,-143 73-58,100-29-1,-134 47-21,-1 1 0,0 0 0,24 0 0,-36 2 7,-1 0-1,0 0 1,1 0-1,-1 0 1,0 0-1,1 0 1,-1 0 0,0 0-1,0 0 1,1 0-1,-1 0 1,0 0-1,1 0 1,-1 0-1,0 0 1,1 0 0,-1 1-1,0-1 1,0 0-1,1 0 1,-1 0-1,0 0 1,0 1-1,1-1 1,-1 0 0,0 0-1,0 0 1,1 1-1,-1-1 1,0 0-1,0 0 1,0 1-1,0-1 1,0 0-1,1 1 1,-1-1 0,0 0-1,0 0 1,0 1-1,0-1 1,0 0-1,0 1 1,0-1-1,0 0 1,0 1-1,2 13 20,0-1 0,-1 1 0,-1 0 0,0 0-1,-1 0 1,-1-1 0,0 1 0,-1 0 0,0-1-1,-1 0 1,0 0 0,-1 0 0,-1 0-1,-12 20 1,-20 30-2293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23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424 354 5154,'0'0'7366,"32"-50"-6312,97-153 75,-99 149-385,-28 41 164,-1 5-44,4-17 3719,-5 29-4542,-1 0 0,1 1 0,-1-1 1,0 0-1,0 0 0,-3 8 0,-6 11 16,-1-1 1,-1 0-1,-23 33 1,-58 65 107,-109 105 116,53-63-119,137-148-147,-1-1 12,1 1 0,1 0-1,0 0 1,1 2 0,0-1 0,-8 19 0,13-2 5,5-32-32,0 1 0,0-1 0,0 0 1,0 0-1,0 1 0,0-1 0,0 0 1,0 0-1,0 1 0,0-1 0,0 0 0,0 0 1,0 1-1,0-1 0,0 0 0,0 0 1,0 1-1,1-1 0,-1 0 0,0 0 1,0 0-1,0 1 0,0-1 0,1 0 1,-1 0-1,0 0 0,0 0 0,1 0 1,-1 1-1,0-1 0,0 0 0,0 0 0,1 0 1,-1 0-1,0 0 0,0 0 0,1 0 1,-1 0-1,0 0 0,0 0 0,1 0 1,-1 0-1,0 0 0,0 0 0,1 0 1,-1 0-1,0 0 0,0 0 0,1 0 1,-1 0-1,0 0 0,0 0 0,1-1 0,-1 1 1,0 0-1,21-1 14,0 0 1,-1-1-1,1-1 0,-1-1 1,0-1-1,0-1 0,27-12 1,46-25 53,116-73 0,-153 84-58,-23 13 1,550-333 130,-622 381-111,1 2 0,2 2 0,-37 41 0,36-37-3,-152 176 281,159-174-216,1 2 0,2 1-1,-36 78 1,59-108-82,0 1 0,0-1 0,1 1 0,0 0 0,1 0 0,1 0 0,0 22 0,1-35-10,0 1-1,0-1 1,0 1 0,0-1-1,0 1 1,0-1-1,1 1 1,-1-1 0,0 1-1,0-1 1,0 1-1,1-1 1,-1 0 0,0 1-1,1-1 1,-1 1 0,0-1-1,1 0 1,-1 1-1,0-1 1,1 0 0,-1 1-1,1-1 1,-1 0-1,0 0 1,1 1 0,-1-1-1,1 0 1,-1 0-1,1 0 1,-1 0 0,1 0-1,-1 1 1,1-1-1,-1 0 1,1 0 0,-1 0-1,1 0 1,-1-1-1,1 1 1,-1 0 0,1 0-1,-1 0 1,1 0-1,-1 0 1,1-1 0,0 1-1,9-1-6,-8 1 6,18 1 15,0-1-1,1-2 1,-1 0 0,0-1 0,0 0 0,26-10 0,3-9 23,74-45 1,-36 18-15,-16 9-16,-28 15-2,1 1 0,2 3 0,65-22 0,-104 40-7,0 1 1,0 1-1,0-1 1,1 1-1,-1 1 1,11-1-1,-18 1 1,1 1-1,-1-1 0,0 0 0,0 1 1,1-1-1,-1 0 0,0 1 1,0-1-1,0 0 0,0 1 1,0-1-1,1 0 0,-1 1 0,0-1 1,0 1-1,0-1 0,0 0 1,0 1-1,0-1 0,0 0 0,0 1 1,0-1-1,0 1 0,0-1 1,-1 0-1,1 1 0,0-1 1,0 0-1,0 1 0,0-1 0,-1 1 1,1-1-1,0 0 0,-10 22 10,-4-1 5,0 0 1,-36 37-1,-53 43 37,-227 172 104,78-70 162,246-198-302,-10 9 44,1 0-1,-13 16 1,25-27-52,0 1 1,0 0-1,1-1 0,0 1 0,-1 1 1,1-1-1,1 0 0,-1 0 0,0 1 1,1-1-1,0 1 0,0-1 0,0 9 1,1-12-8,0-1 0,0 0 1,0 0-1,0 1 0,0-1 1,0 0-1,0 1 0,0-1 1,0 0-1,0 0 0,0 1 0,0-1 1,0 0-1,0 0 0,1 1 1,-1-1-1,0 0 0,0 0 1,0 1-1,0-1 0,0 0 1,1 0-1,-1 1 0,0-1 1,0 0-1,1 0 0,-1 0 1,0 0-1,0 1 0,1-1 1,-1 0-1,0 0 0,0 0 0,1 0 1,-1 0-1,0 0 0,0 0 1,1 0-1,-1 0 0,0 0 1,1 0-1,-1 0 0,0 0 1,0 0-1,1 0 0,-1 0 1,30 2 15,-1-1 0,1-2 0,-1-1 0,1-1 1,-1-2-1,0 0 0,33-12 0,197-83 80,-125 43-93,-103 45 3,-7 2 1,0 1-1,0 1 1,36-7-1,-47 14-16,-11 1-45,-2 5 19,0 34-759,0-19-3688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25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456 76 1441,'0'0'20508,"2"-5"-20247,0 2-248,0 0-1,0 0 1,1 1-1,-1-1 1,1 0 0,0 1-1,-1-1 1,1 1-1,0 0 1,0 0-1,0 0 1,1 1 0,-1-1-1,0 1 1,1 0-1,6-2 1,14-3 177,35-4 0,-31 6-55,29-3 21,100 2 0,-151 5-148,-4 0 4,1-1 1,-1 1-1,0 0 1,1 1-1,-1-1 1,0 0-1,1 0 1,-1 1-1,0 0 1,0-1-1,0 1 1,1 0-1,-1 0 1,0 0-1,0 0 1,0 1-1,0-1 1,-1 0-1,1 1 1,0-1-1,-1 1 1,1 0-1,-1 0 1,1-1-1,-1 1 1,0 0-1,1 0 1,-1 0-1,0 0 1,1 5-1,0 2 93,-1 1-1,0-1 1,-1 1-1,0-1 1,0 0-1,-3 13 0,3-22-102,-1 5 14,0-1 0,0 0 0,0 1 0,-1-1 0,1 0 0,-1 0-1,0 0 1,0 0 0,-1 0 0,1-1 0,-1 1 0,-4 4 0,-46 39 53,2 0 10,47-42-84,0 0 0,0 1-1,0 0 1,0 0 0,1 0 0,0 0 0,0 1 0,1-1-1,0 1 1,0 0 0,0-1 0,1 1 0,0 0 0,0 0-1,1 11 1,23-16-136,131-2 154,-153 0-12,-1 0-1,1 0 0,0 0 0,-1 0 1,1 0-1,-1 0 0,1 0 1,0 0-1,-1 0 0,1 1 1,-1-1-1,1 0 0,-1 0 1,1 1-1,-1-1 0,1 0 1,-1 1-1,1-1 0,-1 0 0,1 1 1,-1-1-1,1 1 0,-1-1 1,0 1-1,1-1 0,-1 1 1,0-1-1,1 1 0,-1-1 1,0 2-1,1 19 42,-2-9 0,2 20 78,0-15-69,-1 0-1,0 0 1,-5 23 0,5-36-17,-1 0 0,0 0 0,0 0 0,-1 0 1,1 0-1,-1 0 0,0 0 0,0-1 0,0 1 0,-1-1 0,1 1 0,-1-1 0,0 0 0,1 0 0,-2 0 0,1 0 1,0-1-1,-7 5 0,5-5 2,1-1 0,-1 1 0,0-1 0,0 0 0,0 0 0,0 0 0,0-1 1,0 0-1,0 0 0,0 0 0,-6-1 0,-14 0-13,-62-2-30,-105-17 0,-83-27-1831,254 43 1521,-24-4-737,-29-7-1106,19-9-3681,20 6-3921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27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2052 607 7764,'0'0'2430,"15"-50"-768,45-165 152,-57 206-1615,0-1 0,-1 0 1,-1 0-1,0 0 0,0 0 0,-1 0 0,0 1 0,-1-1 0,0 0 0,-4-19 0,2 22-24,-1 0-1,0 0 1,0 0-1,-1 0 1,0 1-1,0 0 1,0 0-1,-1 0 1,-6-5-1,8 7-88,-11-10 132,0 2 0,-1-1-1,0 2 1,-1 0 0,-1 1 0,1 1 0,-1 0 0,-1 2 0,0 0 0,-27-7 0,1 6 108,0 1 1,-1 2-1,-70 1 1,77 4-182,0 1 0,0 2 0,0 2 0,0 2 0,1 1 0,-1 2 0,-46 18 0,23 0 48,1 3 0,1 3 0,-85 63-1,48-21 266,-97 98-1,116-96-123,3 4 0,4 2 0,-85 134 0,119-158-191,2 1 1,4 2-1,2 1 1,3 1-1,3 2 1,-21 98-1,34-102 59,-4 121-1,13-158-177,1 1 1,1-1-1,1 0 0,2 0 1,0 0-1,11 31 1,-9-41-21,0-1 1,1 0 0,1-1 0,1 1 0,0-1 0,1-1 0,0 0 0,1 0-1,0-1 1,23 18 0,-4-6 0,2-2-1,1-1 1,1-2-1,0-1 1,1-1-1,1-2 1,1-2-1,61 15 1,-5-10 5,0-3 1,137 4-1,91-14 22,-228-9-11,133-22 1,-147 9 9,-1-4 0,-1-3 0,-1-4 0,-1-3 0,71-40 1,-99 44 12,-1-1 0,-2-2 0,0-2 0,-2-2 0,-2-2 0,-1-1 0,-2-2 1,34-47-1,-44 49-1,-3-1 1,0-1-1,-3-2 1,-1 0-1,-2 0 1,-2-2-1,-2 0 1,-2-1-1,12-80 1,-15 26 28,-4-1 0,-9-101 0,3 174-70,0 0 1,-2 1-1,-1-1 0,-1 1 0,-1 0 1,-2 1-1,0-1 0,-1 1 0,-2 1 1,0 0-1,-2 0 0,-27-37 0,17 33-33,-1 1 0,-1 1 0,-1 1 0,-2 2 0,0 0-1,-1 2 1,-1 2 0,-1 0 0,0 2 0,-1 1-1,-1 2 1,0 1 0,-1 2 0,0 1 0,-47-6 0,-32 3-958,-175 5 1,234 7 569,-143 10-1599,171-8 1401,1 2 0,0 1 0,0 1-1,-42 17 1,63-22 251,0 1-1,0 0 0,1 0 1,-1 0-1,0 0 1,1 0-1,0 1 1,-1-1-1,1 1 0,0 0 1,1 0-1,-1 0 1,0 1-1,-2 4 1,-11 33-9330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31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1366 342 448,'0'0'14223,"3"-53"-12377,1-10-900,-6-89-1,2 148-877,0-1 0,-1 1 0,0 1 0,0-1 0,0 0 0,0 0 0,-1 0 0,1 0 0,-1 1-1,0-1 1,0 1 0,-4-5 0,4 6-11,1 1 1,-1-1-1,0 1 0,0 0 0,0-1 0,0 1 1,0 0-1,-1 0 0,1 1 0,0-1 0,0 0 0,-1 1 1,-2-1-1,-24-2 521,-1 1 0,-33 3 0,18-1-194,26 0-209,-1 0 0,1 1 0,0 1 0,0 1 0,0 1 0,0 0 0,0 2 0,1 0 0,-23 11 0,-28 22 213,1 4 0,3 3 0,1 2 0,-74 73 0,68-56-115,3 3 0,3 3 0,2 3 0,-58 93 0,96-126-157,1 1 1,2 0 0,2 2-1,-16 55 1,27-68-58,0 0 0,3 1 0,0 0 0,2 0 0,2 0 0,1 0 0,4 34 0,-3-54-51,1-1 1,1 0 0,0 0 0,0 0 0,1 0 0,0 0 0,1-1-1,0 1 1,1-1 0,0-1 0,1 1 0,0-1 0,0 0-1,1 0 1,0-1 0,1 0 0,0-1 0,0 0 0,17 10-1,3-2 1,0-1 0,1-1 0,0-2 0,1 0-1,60 10 1,6-7 37,1-4 0,156-4 0,-236-6-40,43-1 42,116-16-1,-141 10-31,0-1-1,0-2 1,-1-2 0,43-20 0,-32 9 4,-1-1 0,-1-3 1,-1-1-1,-2-2 0,-1-2 1,-1-2-1,44-50 0,-59 57-7,-2-1 0,-1-1 0,-1-1 0,-2-1 0,-1 0 0,-1-2 0,-2 1-1,-1-2 1,-2 0 0,-1 0 0,7-44 0,-11 29 18,-2 1-1,-2-1 1,-7-80 0,4 120-29,0-1 0,-1 1 0,-1 0 0,1 0 0,-2 0 0,1 0 0,-1 0 0,0 1 0,-1-1 0,0 1 0,0 0 0,-1 1 0,-12-13 0,7 10-4,0 1-1,-1 0 0,0 0 1,0 1-1,-1 1 1,0 0-1,0 1 0,-17-5 1,-10-1-15,1 3 0,-2 1 0,1 2 0,-1 1 1,-61 2-1,13 3-244,-104 1-2834,141 5-761,51-6 3547,0 0 1,0 0-1,0 0 0,1 1 0,-1-1 0,0 0 0,0 1 0,1-1 0,-1 0 0,0 1 0,1-1 0,-1 1 0,1-1 1,-1 1-1,0-1 0,1 1 0,-1 0 0,1-1 0,-1 1 0,1-1 0,0 1 0,-1 0 0,1 0 0,-7 16-12291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3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1496 113 11077,'0'0'6969,"-69"-21"-5443,69 21-1526,-294-81 1219,282 78-1145,0 0-1,0 1 1,-1 1 0,1 0-1,-1 0 1,1 1 0,0 1-1,-1 0 1,1 1 0,0 0-1,0 1 1,-13 5 0,-24 11 319,1 3-1,-80 49 1,-80 78 667,139-91-701,2 2 0,-75 89-1,109-109-185,1 1-1,3 2 0,1 0 1,2 2-1,-28 67 0,42-78-67,3 0 1,0 1-1,3 0 0,0 0 0,3 0 0,1 68 1,1-87-75,2 0 0,0 0 0,0 0 1,2 0-1,0 0 0,1-1 0,7 21 1,-5-25-21,0 0 1,0 0-1,1-1 1,0 0-1,1 0 1,0-1-1,0 0 0,1 0 1,0-1-1,13 9 1,4 1 3,1-2 0,0-1 0,1 0-1,0-3 1,1 0 0,0-2 0,1-1 0,49 9 0,10-5 51,157 2 1,-156-13 14,173-19-1,-227 12-62,-1-2 0,1-2 0,-1-1 0,-1-1-1,0-3 1,-1 0 0,52-32 0,-47 21-3,0-2 0,-2-2 1,-2-1-1,0-1 0,-2-2 1,29-40-1,-41 48 2,-2-2 0,-1 0 0,-1-1 0,-2 0 0,-1-2 0,0 1 0,-3-2 0,0 1 0,7-48 0,-12 40 5,-1 1 0,-2-1 0,-2 0-1,-1 0 1,-10-54 0,6 75-19,0 0 0,-1 0 0,-1 0 0,-1 1 0,0 1 0,-1-1 0,-1 1 0,0 1 0,-1 0 0,-1 0 0,0 1 1,-1 0-1,0 1 0,-27-18 0,7 7-37,-1 2 0,-1 1 0,-1 2 0,0 2 0,-56-18 1,71 28-271,0 0 0,-29-4 1,9 7-4755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44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264 137 13686,'0'0'7262,"40"-23"-7014,-40 23-248,175-88 369,-164 83-319,0 0 0,1 1 0,0 1 0,0 0 0,19-2 0,-23 5 8,1 0 0,0 0 1,-1 1-1,16 4 1,-21-5-35,0 1 0,0 0 0,0 0 1,0 0-1,0 1 0,0-1 0,0 1 0,-1 0 0,1-1 1,-1 1-1,1 0 0,-1 1 0,0-1 0,0 0 0,0 1 1,0-1-1,0 1 0,0 0 0,-1-1 0,1 1 0,-1 0 1,0 0-1,0 0 0,0 0 0,0 0 0,0 0 0,-1 0 1,1 5-1,-1-3 19,0 0 1,0 0 0,0 0 0,0-1-1,-1 1 1,0 0 0,0 0-1,0-1 1,-1 1 0,0-1 0,0 1-1,0-1 1,0 0 0,0 1-1,-1-1 1,0 0 0,0-1-1,-5 6 1,-178 135 274,144-116-313,19-13-8,-29 25 1,52-40-8,0 0 0,0 0 0,-1 1 0,1-1-1,0 0 1,0 1 0,0-1 0,0 0 0,0 1 0,0-1 0,0 0 0,0 1 0,0-1 0,0 0 0,0 1 0,0-1 0,0 0 0,0 1 0,0-1 0,0 0 0,0 1 0,0-1 0,0 0 0,0 1 0,1-1 0,-1 0 0,0 1 0,0-1 0,0 0 0,1 0 0,-1 1 0,0-1 0,0 0 0,1 0 0,-1 1-1,0-1 1,1 0 0,-1 0 0,0 0 0,0 1 0,1-1 0,-1 0 0,0 0 0,1 0 0,-1 0 0,12 5 10,-1 0 0,1 0-1,0-1 1,18 3 0,4 2 17,3 2-5,1 2-1,-2 1 1,0 2 0,-1 2-1,0 1 1,-2 2 0,52 41-1,-82-60 2,0 0-1,0 0 0,-1 0 0,0 1 0,1-1 1,-1 1-1,0-1 0,0 1 0,0 0 0,0 0 1,-1 0-1,1 0 0,-1 0 0,0 0 0,0 0 1,0 0-1,0 1 0,0-1 0,-1 0 0,1 6 1,-1-8 11,0 0 0,0 0 1,-1 0-1,1 0 1,0 0-1,0 0 1,0 0-1,-1 0 1,1-1-1,0 1 0,-1 0 1,1 0-1,-1 0 1,1 0-1,-1-1 1,0 1-1,1 0 1,-1-1-1,0 1 0,1 0 1,-1-1-1,0 1 1,-1 0-1,-23 8 240,16-7-143,-50 10 137,0-3 1,0-3 0,-82-1 0,90-3-158,-223-1-24,153-1-6997,97 0-1401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1159 5346,'0'0'4373,"-12"3"-2557,8-1 471,9-1 2001,15-2-4072,-1-1 1,0-1 0,0 0 0,34-12 0,83-36 438,-73 26-345,-10 4 3,860-319 2167,-396 187-1252,9 24-415,109-29-277,-65-43-376,-512 174-125,-38 18-3,-1 0 0,32-9 0,-192 22-4565,121-1 3057,2-1-774,1-1-3852,4-1-3692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45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828 0 9444,'0'0'8954,"-8"51"-7375,3-8-1273,-3-1-1,-2-1 1,-21 60-1,22-82-193,-1-1 1,-1-1-1,-1 0 0,0 0 1,-1-1-1,-1-1 0,0 0 1,-24 18-1,-221 181 1059,-31 29-58,275-229-1055,-31 32 119,43-43-167,1 0-1,-1 0 0,1 1 0,0-1 1,1 0-1,-1 1 0,0-1 1,1 1-1,0-1 0,0 1 1,0 0-1,0 0 0,0 5 0,1-9-9,0 0 0,0 1 0,0-1 0,0 0 0,0 0 0,0 1 0,0-1-1,1 0 1,-1 0 0,0 1 0,0-1 0,0 0 0,0 0 0,0 0 0,0 1-1,1-1 1,-1 0 0,0 0 0,0 0 0,0 1 0,1-1 0,-1 0 0,0 0-1,0 0 1,1 0 0,-1 0 0,0 1 0,0-1 0,1 0 0,-1 0 0,0 0 0,0 0-1,1 0 1,-1 0 0,0 0 0,0 0 0,1 0 0,-1 0 0,0 0 0,0 0-1,1 0 1,-1 0 0,1-1 0,16 3-1,1-1-1,0-1 1,-1 0-1,1-1 1,0-2-1,-1 1 1,1-2-1,19-7 1,12-7 39,77-42 1,737-424 188,-714 392-216,49-27 45,-183 111-44,-13 6 0,1 0 1,-1 1-1,0 0 1,1-1-1,0 1 1,-1 0 0,1 0-1,0 0 1,-1 1-1,1-1 1,3 0-1,-31 13 255,-367 252 315,152-96-420,-281 188 383,478-326-454,1 2 1,-46 47-1,85-77-88,0 1-1,1-1 1,-1 0 0,1 0-1,0 1 1,0 0-1,0-1 1,0 1-1,0 0 1,1 0-1,-1 0 1,1 0-1,0 0 1,0 0-1,0 0 1,0 1-1,0 4 1,0-7-6,1-1 0,0 0-1,0 1 1,0-1 0,0 0 0,0 1 0,0-1 0,0 0 0,1 1 0,-1-1-1,0 0 1,0 1 0,0-1 0,0 0 0,0 0 0,0 1 0,1-1 0,-1 0-1,0 1 1,0-1 0,0 0 0,1 0 0,-1 0 0,0 1 0,0-1 0,1 0-1,-1 0 1,0 0 0,0 1 0,1-1 0,14 0-62,1 0 16,8-1 32,0-1-1,1-2 1,-1 0-1,-1-1 1,1-2-1,-1 0 1,27-13-1,160-90 113,-162 83-77,282-164 8,153-85 4,-476 272-29,146-74 35,-124 65-29,1 2 0,0 1 0,40-8-1,-42 15-11,-24 4-6,-5 8 1,1-5 11,-1 1 1,0 0 0,-1 0 0,1 0-1,-1-1 1,0 1 0,0-1-1,0 1 1,-1-1 0,-4 7-1,-18 19 37,-1-1-1,-31 26 0,-107 90 50,-244 165 0,-215 82 28,165-155 490,444-230-583,21-6-28,8-3-8,1 0-1,-1-1 0,0-1 1,0 0-1,16-8 1,78-40 7,-57 25 13,266-134 68,175-86-26,7 31 1,-445 195-52,0 2 0,0 3 0,2 2-1,0 3 1,80-6 0,-124 16 0,-12 1 3,1 0 0,-1-1 0,0 1-1,1 0 1,-1 0 0,1 0 0,-1 0 0,0 0 0,1 0 0,-1 1-1,0-1 1,1 0 0,-1 1 0,2 0 0,-2 0 0,-1 0 0,1 0 0,-1 1 0,1-1 0,-1 0 0,1 0 0,-1 1 0,0-1 0,1 0 0,-1 1 0,0-1 0,0 0 0,0 1 0,0-1 0,0 0 0,-1 0 0,1 1 0,0-1 0,-1 0 0,1 1 0,-1 0 0,-3 11 5,1-1 0,-2 0 0,0-1 1,0 1-1,-1-1 0,0 0 0,-15 19 0,-2-2 40,-50 47 0,-64 45 0,-4-6 0,-215 131 1,343-234-111,13-11 60,0 1 1,0-1-1,0 0 1,0 0-1,0 0 1,0 0 0,0 1-1,0-1 1,0 0-1,0 0 1,0 0-1,0 0 1,0 1-1,0-1 1,0 0 0,0 0-1,0 0 1,0 0-1,0 0 1,0 1-1,1-1 1,-1 0 0,0 0-1,0 0 1,0 0-1,0 0 1,0 0-1,0 0 1,1 1 0,-1-1-1,0 0 1,0 0-1,0 0 1,0 0-1,0 0 1,1 0 0,-1 0-1,0 0 1,0 0-1,0 0 1,0 0-1,1 0 1,-1 0 0,0 0-1,31-1-819,-19 1 219,14 0-352,7 1-1051,-4-3-2562,-4-3-2732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53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520 278 8500,'0'0'6336,"24"-24"-5186,70-73-214,-71 73 2831,-30 31-2761,-209 179 714,-192 183-198,398-359-1473,9-9-44,-1 1 0,1-1 0,-1 0 0,1 1 0,-1-1 0,1 1 0,0-1 0,0 1 0,0 0 0,0-1 0,0 1 0,0 0 0,0 0 0,1 0 0,-1-1 0,0 1-1,1 4 1,7-4-58,-2-3 43,0 1-1,0-1 1,-1 1 0,1-1-1,0-1 1,0 1-1,-1-1 1,8-3 0,88-51 16,-83 46 6,558-349 305,-334 206-273,-224 142-38,33-22 11,2 3 1,90-40-1,-126 66-14,-16 4-3,0 0 0,0 0 1,0-1-1,1 1 0,-1 0 1,0 0-1,0 0 0,0 0 1,1 0-1,-1 0 0,0 0 1,0 0-1,0 0 0,1 0 1,-1 0-1,0 0 0,0 0 1,1 1-1,-1-1 0,0 0 1,0 0-1,0 0 0,1 0 1,-1 0-1,0 0 0,0 0 1,0 1-1,0-1 0,1 0 1,-1 0-1,0 0 0,0 0 1,0 1-1,0-1 0,0 0 1,0 0-1,1 0 0,-1 1 1,0-1-1,0 0 0,0 0 1,0 0-1,0 1 0,0-1 1,0 0-1,0 0 0,0 0 1,0 1-1,0-1 0,0 0 1,0 0-1,0 1 0,0-1 1,0 0-1,0 0 0,-1 0 1,1 1-1,0-1 0,0 0 1,0 0-1,0 0 0,0 0 1,0 1-1,-1-1 0,-8 15 40,0 0 1,-1-1-1,0 0 0,-2-1 0,1 0 0,-2-1 1,-17 14-1,4-2 4,-426 357 545,413-350-493,-32 22 271,-100 102 0,162-146-330,8-8-34,0 0 0,-1 0 1,1 0-1,0 0 0,0 0 0,0 1 0,0-1 0,0 0 1,0 1-1,0-1 0,1 1 0,-1-1 0,0 1 0,1-1 1,-1 1-1,1 1 0,18-4-217,-2-2 219,0-1-1,-1 0 0,1-1 1,-1-1-1,0 0 0,18-11 0,87-60 112,-83 52-102,74-51-2,108-71-188,-156 109 105,106-47 0,-125 69 57,-19 13-10,-25 3 23,1 0 0,-1 0 0,0 0 0,0 0-1,1 0 1,-1 0 0,0 1 0,0-1 0,0 0 0,1 0-1,-1 0 1,0 0 0,0 1 0,0-1 0,1 0 0,-1 0-1,0 0 1,0 0 0,0 1 0,0-1 0,0 0 0,0 0-1,1 1 1,-1-1 0,0 0 0,0 0 0,0 1 0,0-1-1,0 0 1,0 0 0,0 1 0,0-1 0,0 0 0,0 0-1,0 1 1,0-1 0,0 0 0,0 0 0,0 1 0,0-1-1,-1 0 1,1 0 0,0 1 0,0-1 0,0 0-1,0 0 1,0 0 0,-1 1 0,-8 18 13,-16 16 9,-2 0-1,-1-2 1,-1-1-1,-2-1 1,-39 30 0,-188 130 98,234-175-97,-268 171 500,263-170-429,25-14-114,13-4-80,8-3 82,1 0-1,-2-1 1,1 0 0,-1-2 0,1 0 0,-2-1 0,19-11 0,-22 12 25,56-30 16,196-102 61,-197 108-69,1 3 0,74-21 0,-119 43-19,-1 0 1,1 2 0,0 0 0,36-1-1,-59 11-29,-1 3 48,0 0 0,0 0 0,-1-1 1,0 1-1,-1-1 0,0 0 0,0 1 0,-1-1 1,0 0-1,0-1 0,-8 10 0,-44 64 84,-93 104 0,105-133-91,-179 188 21,182-198-24,33-31 13,8-11-23,1 0 1,-1 0-1,0-1 1,0 1-1,0 0 1,0 0-1,0 0 1,0 0-1,1 0 1,-1 0-1,0 0 1,0 0-1,0 0 1,0 0-1,1 0 1,-1 0-1,0 0 1,0 0-1,0 0 1,0 0-1,0 0 1,1 0-1,-1 0 1,0 0-1,0 0 1,0 0-1,0 0 1,0 0-1,1 1 1,-1-1-1,0 0 1,0 0-1,0 0 1,0 0-1,0 0 1,0 0-1,0 0 1,0 0-1,1 1 1,-1-1 0,0 0-1,0 0 1,0 0-1,0 0 1,0 0-1,0 1 1,0-1-1,0 0 1,0 0-1,0 0 1,0 0-1,0 0 1,0 1-1,0-1 1,55-31-123,72-54 1,-11 7-131,-85 58 79,30-18-836,1 2-1,100-43 1,-151 75 684,-6 2 137,-1 0 1,1 0-1,0 1 1,-1 0-1,1 0 1,0 0-1,0 0 1,7 1-1,-12 0 181,0 0 0,0 0 0,0 0-1,0 0 1,1 0 0,-1 0 0,0 0 0,0 0 0,0 1-1,0-1 1,0 0 0,0 0 0,0 0 0,1 0 0,-1 0-1,0 0 1,0 0 0,0 1 0,0-1 0,0 0 0,0 0-1,0 0 1,0 0 0,0 0 0,0 1 0,0-1 0,0 0-1,0 0 1,0 0 0,0 0 0,0 0 0,0 1 0,0-1-1,0 0 1,0 0 0,0 0 0,0 0 0,0 0 0,0 1-1,0-1 1,0 0 0,0 0 0,0 0 0,0 0 0,-1 0-1,1 0 1,0 1 0,0-1 0,0 0 0,0 0 0,0 0-1,0 0 1,0 0 0,-1 0 0,1 0 0,-12 14-114,-61 42 125,-137 81 0,195-128 0,-151 86-1161,146-89-5082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54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590 42 4962,'0'0'12230,"10"-10"-10976,25-19-172,-35 29-1073,0 0 1,0-1-1,0 1 1,0 0-1,0 0 1,1 0-1,-1 0 1,0 0-1,0 0 1,0-1-1,0 1 1,0 0-1,1 0 1,-1 0-1,0 0 1,0 0 0,0 0-1,0 0 1,1 0-1,-1 0 1,0 0-1,0 0 1,0 0-1,1 0 1,-1 0-1,0 0 1,0 0-1,0 0 1,0 0-1,1 0 1,-1 0-1,0 0 1,0 0-1,0 0 1,0 0-1,0 1 1,1-1-1,-1 0 1,0 0-1,0 0 1,0 0 0,0 0-1,0 0 1,0 1-1,1-1 1,-1 0-1,0 0 1,0 0-1,0 0 1,0 1-1,0-1 1,0 0-1,0 0 1,0 0-1,0 0 1,0 1-1,0-1 1,0 0-1,0 0 1,0 0-1,0 0 1,0 1-1,0-1 1,0 0-1,0 0 1,0 0-1,0 0 1,0 1 0,-19 35 751,-17 15-193,-3-2 0,-45 43 1,54-60-370,-130 126 770,99-101-339,2 2 1,-64 83-1,114-129-535,6-11-72,1 1 0,0-1 1,0 1-1,1-1 0,-1 1 0,0 0 0,1 0 1,0 0-1,-1 0 0,1 0 0,0 0 1,1 0-1,-1 0 0,0 7 0,3-3 12,10-6-37,0-2 4,11 0 12,1-2 0,-1 0-1,1-2 1,-1 0 0,-1-2 0,1-1-1,-1 0 1,22-12 0,177-108 163,-170 96-169,17-10-8,545-311-109,-600 347 103,-12 5 4,1 0 1,0 0-1,-1 0 1,1 0-1,0 1 1,0-1-1,0 1 1,-1-1-1,1 1 1,0-1 0,3 1-1,-5 2-1,0-1-1,0 0 1,0 1-1,-1-1 1,1 1-1,0-1 1,-1 1-1,1-1 1,0 0-1,-1 1 1,0-1-1,1 0 1,-1 1 0,0-1-1,0 0 1,0 0-1,0 0 1,1 1-1,-3 0 1,-25 31 29,-2-1 1,-44 37-1,-81 56 20,108-89-33,-479 343 305,497-360-252,1 2 0,-32 31-1,58-51-64,0 1-1,0-1 1,0 1-1,1 0 1,-1-1 0,1 1-1,-1 0 1,1 0-1,0 0 1,-1 0-1,1 0 1,0 0-1,0 1 1,1-1-1,-1 0 1,0 0-1,1 1 1,0-1-1,-1 3 1,31-4-126,-5-2 126,0-1 0,0-2 0,-1 0 0,1-2 0,-1 0-1,26-12 1,145-70 74,-85 35-20,-3 6-39,182-55 0,-276 98-18,1 1 0,-1 0 1,0 1-1,27-1 1,-35 3-47,-5 0 43,0 2 4,0-1 0,-1 0 1,1 1-1,0-1 1,0 0-1,-1 1 0,1-1 1,-1 0-1,1 0 0,-1 0 1,1 0-1,-1 1 1,0-1-1,0 0 0,1 0 1,-1 0-1,0 0 0,0 0 1,0-1-1,0 1 1,-1 1-1,-50 44 84,-78 54 0,111-86-76,-272 178 109,79-54-50,195-127-62,12-8-4,1-1 1,0 1-1,-1 0 0,1 0 1,1 1-1,-1-1 0,0 1 1,1 0-1,0 0 0,-4 6 1,6-10-19,-1 5-1,16-3-139,1-2 136,37 1-60,1-3 0,-1-1 0,57-13 1,-69 6-1167,-1-2 0,74-34 1,-111 45 996,0 0 1,0 1 0,-1-1-1,1 0 1,-1 0 0,1 0 0,0 0-1,-1-1 1,0 1 0,1 0-1,-1 0 1,0-1 0,0 1 0,0-1-1,2-2 1,-1-14-6807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55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2117 364 9156,'0'0'8449,"-62"-42"-7048,62 42-1401,-271-172 1238,257 165-1138,0-1 0,0 2 0,0 0 0,-1 1 0,0 0 0,-1 2 0,1-1 0,0 2 0,-29-2 0,-264 4 1133,259 4-998,0 1 0,1 3 0,0 2-1,0 1 1,1 3 0,-57 26 0,25-4 171,2 3 0,-122 84 1,145-85-188,2 2 1,1 2-1,2 3 1,2 1 0,-73 96-1,98-110-158,0 0-1,3 2 0,0 0 0,2 1 1,2 1-1,1 0 0,2 1 0,1 1 1,3 0-1,0 0 0,-2 46 1,8-46 5,5 77 1,-1-102-60,0 1 1,1 0-1,0-1 1,1 1-1,0-1 1,2 0-1,-1-1 1,1 1-1,10 13 1,-3-9-3,2 0 0,0-1 1,1-1-1,1 0 0,0-1 1,0-1-1,2 0 0,0-2 1,0 0-1,1-1 0,25 9 1,5-1 13,1-2 0,0-2 1,93 12-1,16-13 65,187-8 0,-286-6-78,0-2 1,65-12-1,-73 3 8,-1-2 1,0-3-1,-1-2 0,70-38 1,-28 6 37,113-84 0,-158 101-8,-2-3-1,-2-2 1,61-66 0,-88 85-27,-1 0 1,-1-1-1,-1 0 1,-1-1 0,-1 0-1,-1-1 1,0-1-1,-2 0 1,-1 0-1,8-41 1,-10 6 18,-2-1-1,-5-70 1,1 111-36,-1 0 1,-1 0-1,-1 0 0,-1 0 1,0 1-1,-1-1 1,-1 1-1,-1 1 0,-1-1 1,0 1-1,-1 0 1,-21-28-1,4 10-151,-2 1-1,0 2 1,-3 1 0,0 1-1,-2 1 1,-1 2 0,-1 2-1,-2 1 1,0 1-1,-1 3 1,-1 1 0,-1 1-1,-1 3 1,-69-18 0,3 15-2975,-183-7 1,190 23-3974,29 2-5326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8:59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2015 382 6771,'0'0'6558,"-34"-55"-5216,-122-170 293,151 218-1540,-1 0 1,0 0-1,-1 1 0,1 0 1,-1 0-1,-1 0 0,1 1 1,-1 0-1,0 0 0,0 1 1,0 0-1,-1 1 0,1 0 1,-16-4-1,-25-1 517,-2 1 0,1 3 1,-77 3-1,82 1-276,23 0-185,1 1-1,-1 1 0,0 0 0,0 2 0,1 1 0,-1 0 0,1 2 0,1 0 1,-1 1-1,-19 12 0,-53 32 462,-91 67 1,-83 79 339,245-181-867,-91 70 578,-154 151 0,246-216-563,1 1 0,1 1 0,1 1 0,1 0 0,2 1 0,0 1 0,2 0 0,-12 37 0,21-52-57,1 1 0,1-1 1,0 0-1,0 1 0,1-1 0,1 1 0,0 0 0,1-1 0,4 22 0,-3-23-20,1-1 0,1-1 0,0 1 0,0-1 0,1 1 0,0-1-1,1 0 1,0-1 0,0 0 0,1 0 0,0 0 0,0 0 0,11 7 0,5 1 32,0 0 1,1-2-1,1 0 1,0-2-1,38 13 1,7-2 37,2-2-1,0-4 1,146 15-1,230-16 181,-145-29-137,-252 7-127,0-2 1,0-2-1,88-31 0,-96 23 4,0-1-1,-1-2 0,-1-2 0,-1-2 0,-2-1 0,0-2 1,34-34-1,-49 40 5,0-1 1,-2-1 0,-1-1-1,-1 0 1,-2-1 0,0-2-1,-2 1 1,0-2 0,-2 0 0,-2 0-1,10-36 1,-14 30-6,-1 0 1,-1-1 0,-3 1-1,0-1 1,-3 0-1,-5-48 1,4 72-10,-1 0-1,0 0 1,-1 0-1,0 1 1,-1-1 0,0 1-1,0 0 1,-1 0-1,-1 1 1,0 0 0,0 0-1,-1 1 1,-1-1-1,1 2 1,-1-1 0,-16-10-1,-1 2-4,0 1-1,-1 1 1,-1 2-1,0 0 1,-44-12-1,17 9-13,-1 3 0,0 3 0,-84-6 0,-172 8-865,253 9 484,52-1 338,-33-1-1110,-64 9-1,96-7 789,0 0 0,-1 1 1,1 0-1,0 1 0,0-1 0,0 2 1,1-1-1,-1 1 0,1 0 0,0 0 1,0 1-1,0 0 0,-7 7 0,13-11 104,0 0 0,0 0 0,1 0 0,-1 1 0,0-1 0,0 0 0,0 0 0,1 0 0,-1 1 0,1-1 0,-1 0 0,1 1 0,0-1 0,-1 1 0,1-1 0,0 0 0,0 1 0,0 1 0,0-3 277,0 18-8540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05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1905 355 9604,'0'0'5147,"-28"-49"-3064,-93-153-469,114 190-1455,-1 2-1,-1-1 0,-11-11 1,-13 1 432,21 15-317,0 2 0,0 0 1,-1 0-1,0 1 0,1 1 0,-24-2 0,-80 6 949,82 0-1001,9-1-53,0 2 0,0 1 0,1 1 1,-44 15-1,18 0 139,-60 32 0,-552 349 1584,600-359-1519,2 2-1,2 4 1,-86 89 0,133-123-293,0 1 0,0 0 0,1 0 0,1 1 0,1 0 0,0 1 0,1 0 0,1 0 0,0 0 0,1 1 1,1 0-1,1 0 0,-1 28 0,2-33-48,1 0 0,1 0 0,0 0 1,1 0-1,1-1 0,0 1 0,0 0 1,1-1-1,1 1 0,0-1 1,1 0-1,0 0 0,1-1 0,0 1 1,1-1-1,0-1 0,1 1 0,0-1 1,0 0-1,12 9 0,7 5 26,2-1 0,1-2 0,0-1 0,1-1 0,2-2 0,-1-1 0,55 18-1,-21-12-6,1-3 0,1-4 0,81 9 0,-17-13-20,0-6 0,160-13 1,-245 3-24,-1-1 0,0-2 0,-1-3 0,0-1 0,-1-2 0,0-2 0,68-36 0,-81 34 5,-1 0 0,-1-2 0,0-1-1,-2-1 1,-1-2 0,0-1 0,-2 0 0,-1-2-1,-1-1 1,30-49 0,-40 55 3,-1-2-1,-1 0 1,-1 0 0,-1-1 0,-1 0-1,-1 0 1,3-32 0,-4-3-3,-5-115 0,-1 162-12,1 0-1,-2 0 1,1 0 0,-2 1 0,0-1-1,0 1 1,-1 0 0,-1 0-1,0 0 1,0 1 0,-2-1 0,1 1-1,-1 1 1,-1-1 0,0 1-1,0 0 1,-1 1 0,-16-13-1,-4-3-6,-1 2 0,-1 1 0,-2 1 0,0 2 0,-65-28 0,49 29-317,-1 1 1,-1 3 0,-85-13-1,91 22-2553,-64 2-1,94 3 1315,15 0 1415,0 0 0,0 0 1,-1 0-1,1-1 0,0 1 0,-1 0 0,1 0 0,0 0 0,0 0 0,-1 0 1,1 0-1,0 0 0,-1 0 0,1 0 0,0 1 0,-1-1 0,1 0 1,0 0-1,0 0 0,-1 0 0,1 0 0,0 0 0,0 1 0,-1-1 0,1 0 1,0 0-1,0 0 0,-1 1 0,1-1 0,0 0 0,0 0 0,0 1 1,0-1-1,-1 0 0,1 0 0,0 1 0,0-1 0,0 0 0,0 1 0,-11 23-8785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1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1132 127 9700,'0'0'12134,"-6"3"-11328,-35 25-139,-150 114 172,-287 160 0,403-262-553,-2-2 0,-157 51 1,204-84-164,40-5-136,0-1 1,-1-1 0,1 0 0,-1 0 0,1-1-1,14-5 1,-1-1 4,148-61 19,1030-464 154,-927 418-119,-250 106-37,-18 7-4,0 1 0,0-1-1,0 1 1,0 0-1,0 1 1,0 0 0,1 0-1,-1 0 1,8 0 0,-28 7 96,-43 22 70,-103 67 1,146-86-165,-268 168 58,-306 202 1187,525-332-1038,61-45-213,0-1 1,1 0 0,-1 0-1,1 1 1,-1-1-1,1 1 1,0-1 0,0 1-1,-1 0 1,1-1-1,0 1 1,0 0 0,1 0-1,-1 0 1,0-1 0,1 1-1,-1 0 1,1 0-1,-1 4 1,13-4-186,69-1 42,-18 1 179,123-13 1,-88-10-13,-2-3 1,116-47-1,-161 52-18,281-91 25,-316 104-40,-36 16 35,1 0 1,1 1 0,0 1-1,-19 16 1,-16 13 10,-472 287 218,473-299-179,44-23-101,8-3-3,16-2-36,-6-2 31,36-1-19,0-1 0,69-16 0,105-34 151,47-9-21,-198 51-90,1 4 0,1 2-1,90 7 1,-160-3 8,1 1-1,-1 0 1,0 1-1,1-1 1,-1 0 0,0 0-1,1 0 1,-1 1-1,1-1 1,-1 1-1,0-1 1,0 1 0,1-1-1,-1 1 1,0 0-1,0 0 1,0 0 0,0 0-1,0-1 1,0 1-1,0 1 1,0-1 0,2 2-1,-3 0 4,1-1-1,0 1 0,-1 0 1,1 0-1,-1 0 1,0 0-1,0 0 0,-1 5 1,1 5 10,0-6 0,-1-1 0,0 0 0,0 0 0,-1 0 0,1 0 0,-1 0 1,-1 0-1,1 0 0,-1 0 0,0-1 0,0 1 0,-1-1 0,1 0 0,-1 0 1,0 0-1,-1-1 0,1 1 0,-1-1 0,0 0 0,-7 4 0,-12 8 24,0-2-1,-1-1 1,-35 13-1,49-21-27,-26 9 4,-1-1 1,0-2-1,-1-1 1,-79 8-1,-2-12-4984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2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1010 149 4482,'0'0'8700,"19"-29"-6763,-11 18-1696,1-2 27,0-1-1,0 0 0,-1 0 1,6-18-1,-14 32-253,1-1-1,-1 1 1,0-1 0,1 1-1,-1-1 1,0 0 0,0 1-1,0-1 1,0 1 0,0-1-1,0 1 1,1-1-1,-1 0 1,-1 1 0,1-1-1,0 1 1,0-1 0,0 0-1,0 1 1,0-1 0,0 1-1,-1-1 1,1 1 0,0-1-1,0 1 1,-1-1 0,1 1-1,0-1 1,-1 1 0,1-1-1,-1 1 1,1-1 0,0 1-1,-1 0 1,1-1 0,-1 1-1,1 0 1,-1-1 0,1 1-1,-1 0 1,1 0 0,-1-1-1,0 1 1,1 0-1,-2 0 1,-4 1 52,-1 0-1,1 1 1,0-1-1,0 1 1,0 1-1,0-1 1,0 1-1,-10 7 1,-206 140 901,142-92-643,-590 381 3400,638-417-3619,26-13-109,10-5-5,16-3-11,-13-1 15,33-1 25,0-1 1,0-2-1,0-2 0,70-20 1,179-93 89,-180 70-106,35-15 4,-11 3-11,208-65 1,-326 122 5,-6 1 0,-1 1-1,1 0 1,0 0-1,0 1 1,0 0 0,10 0-1,-19 1-2,0 0-1,0 1 1,1-1 0,-1 0-1,0 0 1,0 0-1,0 0 1,1 0-1,-1 0 1,0 0 0,0 1-1,0-1 1,0 0-1,0 0 1,1 0-1,-1 0 1,0 0-1,0 1 1,0-1 0,0 0-1,0 0 1,0 0-1,0 1 1,0-1-1,1 0 1,-1 0 0,0 0-1,0 1 1,0-1-1,0 0 1,0 0-1,0 0 1,0 1-1,0-1 1,0 0 0,-1 0-1,1 0 1,0 1-1,0-1 1,0 0-1,0 0 1,0 0 0,0 1-1,0-1 1,0 0-1,0 0 1,-1 0-1,1 0 1,0 1 0,0-1-1,0 0 1,0 0-1,-1 0 1,1 0-1,0 0 1,0 0-1,-17 18 24,-246 148 193,-466 186 990,695-337-1046,21-11-69,1 1-1,-1 1 1,1 0 0,1 0-1,-1 1 1,-17 15 0,28-21-85,0-1 1,1 1-1,-1 0 1,0-1-1,1 1 1,-1-1-1,1 1 0,-1 0 1,1 0-1,0-1 1,-1 1-1,1 0 1,0 0-1,-1-1 1,1 1-1,0 0 1,0 0-1,0 0 1,-1 0-1,1 1 1,1-2-6,-1 1 1,0-1-1,1 1 1,-1-1-1,0 0 1,1 1-1,-1-1 1,0 1-1,1-1 1,-1 0-1,1 1 1,-1-1-1,1 0 1,-1 1-1,1-1 1,-1 0-1,1 0 1,0 1-1,-1-1 1,1 0-1,-1 0 1,2 0-1,43 2-36,-32-3 46,70 2-4,190-5 79,-209 0-64,-1-3-1,82-20 1,314-111 0,-195 54-12,-254 82-8,-17 11 25,-21 25 18,-3-2 0,0-2-1,-67 50 1,-123 71 113,202-138-132,-20 15 73,37-26-101,-3 3 33,19-2-172,-3-3 130,14 0-8,0 0-1,-1-2 1,1-1 0,26-6 0,-27 1-268,0-1 0,0-1 0,38-24 0,-49 27-329,-1-1 1,-1 0-1,1-1 1,-1 0-1,-1-1 1,0 0-1,17-22 1,-26 30 166,0 0 0,0 0 0,0 0 0,0-1 0,0 1 0,0 0 0,0-1 0,-1 1 0,1-1 0,-1 1 0,0-1 0,0 1 0,0-3 0,0 5 449,0-34-12341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3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0 7940,'0'0'10487,"-48"19"-9422,-81 33-242,-178 102 0,302-152-801,-298 189 1748,289-182-1661,0 1-1,1 0 0,0 1 0,1 0 0,0 1 1,0 0-1,2 1 0,-10 15 0,18-25-96,0 0 0,0 1 0,1-1 0,0 1 0,-1 0 0,1-1 0,1 1 0,-1 0 0,0 0 0,1-1-1,0 1 1,0 0 0,0 0 0,0 0 0,1 0 0,0 4 0,-1-7-12,1-1 0,-1 1 1,0-1-1,0 1 0,1-1 0,-1 1 1,1 0-1,-1-1 0,0 1 0,1-1 0,-1 1 1,1-1-1,-1 0 0,1 1 0,-1-1 0,1 0 1,0 1-1,-1-1 0,1 0 0,-1 1 1,1-1-1,0 0 0,-1 0 0,2 0 0,14 3 6,1 0-1,-1-2 1,1 0-1,20-2 0,-10 1-5,26 1 1,-7 0 9,-1-2 1,56-8-1,-30-8 30,0-3 0,86-37 0,-119 43-37,222-92 20,38-14-36,-271 111 33,37-8 0,-68 18-13,0 1 0,0 0-1,0 0 1,0 0 0,0 1-1,-6 4 1,-16 11 3,11-8-5,-476 294 195,294-195-99,-221 136 396,378-215-396,39-30-101,1 1 0,-1 0-1,0-1 1,1 1 0,-1-1 0,1 1 0,-1 0-1,1 0 1,-1-1 0,1 1 0,-1 0 0,1 0-1,0 0 1,0-1 0,-1 1 0,1 0 0,0 0-1,0 0 1,0 0 0,0 0 0,0-1 0,0 1 0,0 0-1,0 0 1,0 0 0,0 0 0,0 0 0,1 0-1,-1-1 1,0 1 0,1 0 0,-1 0 0,0 0-1,1-1 1,-1 1 0,1 0 0,0-1 0,-1 1-1,1 0 1,-1-1 0,1 1 0,0-1 0,-1 1-1,1-1 1,0 1 0,0-1 0,0 1 0,-1-1 0,1 0-1,0 1 1,0-1 0,0 0 0,0 0 0,-1 0-1,3 0 1,31 5 9,1-3 0,44-2 0,-41 0-1,-16 0-2,44 1 17,0-3 0,111-18 0,-107 3-13,90-34-1,70-41-56,-89 34-21,-72 30 28,220-77-46,-260 97 76,-27 8-6,-10 6 0,-924 577 624,859-545-495,-69 40 313,139-76-408,1 0 1,-1-1 0,1 1 0,-1 0 0,1 0-1,0 0 1,0 0 0,0 1 0,-2 2-1,4-5-16,0 1-1,0-1 1,0 0-1,0 1 0,0-1 1,0 0-1,0 1 1,0-1-1,0 0 0,0 1 1,0-1-1,0 0 1,0 1-1,0-1 0,0 0 1,0 1-1,0-1 1,0 0-1,0 1 0,1-1 1,-1 0-1,0 1 1,0-1-1,0 0 0,1 1 1,-1-1-1,0 0 1,0 0-1,1 1 0,-1-1 1,0 0-1,0 0 1,1 0-1,-1 1 0,0-1 1,1 0-1,-1 0 1,0 0-1,1 0 0,-1 0 1,1 0-1,8 2-5,0 0-1,0-1 0,0-1 1,15 0-1,-15 0 8,106-1 36,165-23 0,70-43-11,4-1-190,-250 54-501,159-3 1,-260 17 612,1 0 1,-1 0 0,0 0 0,1 0-1,-1 1 1,0-1 0,0 1 0,5 1-1,-6 7-149,-11 8 6,1-7 144,-1-1-1,0 0 0,0 0 0,-1-1 0,0 0 0,-17 10 0,-78 37-175,79-42 116,-129 58-1215,38-29-3658,48-18-4401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544 50 13702,'0'0'6184,"27"-7"-5642,89-24-139,-93 26-252,-1 2-1,1 1 1,-1 1-1,44 2 1,-14 1 118,-51-2-252,0 0 0,-1 0 0,1 1 0,0-1 0,0 0 0,-1 0 0,1 1 0,0-1 1,0 1-1,-1-1 0,1 0 0,0 1 0,-1-1 0,1 1 0,0-1 0,-1 1 0,1 0 0,-1-1 1,1 1-1,-1 0 0,1-1 0,-1 1 0,0 0 0,1 0 0,-1-1 0,0 1 0,1 0 0,-1 0 1,0 0-1,0-1 0,0 1 0,0 0 0,0 0 0,0 0 0,0-1 0,0 1 0,0 1 0,-6 34 540,3-32-510,0 1 0,0 0-1,0-1 1,0 0 0,0 0 0,-1 0 0,0 0 0,0-1 0,0 1 0,0-1 0,-1 0 0,1 0 0,-1-1 0,1 1 0,-1-1 0,0 0 0,-6 1 0,-3 4 15,-9 4 24,-3 0-12,1 1-1,1 1 0,0 1 1,-34 27-1,56-38-75,0 0-1,0 1 1,0-1-1,1 0 0,-1 1 1,1-1-1,0 1 1,0 0-1,0-1 1,0 1-1,1 0 1,0-1-1,-1 1 1,1 0-1,1 0 0,-1-1 1,1 7-1,0 6-4,-1-14 6,0 1 0,1-1 0,-1 0-1,0 1 1,1-1 0,-1 0 0,1 0 0,0 1 0,0-1 0,0 0 0,0 0 0,0 0 0,1 0 0,-1 0-1,0 0 1,1 0 0,0-1 0,-1 1 0,4 2 0,1 1-2,1-1 1,0 0-1,1 0 1,8 3-1,8 5-8,20 12 4,-4-4 18,-1 2-1,-1 2 1,43 35-1,-79-58-2,0 1 1,-1 0-1,1 0 0,0 0 0,0 0 0,-1 0 0,0 0 1,1 0-1,-1 1 0,0-1 0,0 0 0,0 1 1,0-1-1,0 1 0,-1-1 0,1 1 0,-1 0 0,0-1 1,0 1-1,0-1 0,0 1 0,0-1 0,-1 4 1,1 8 122,0-12-100,0 0 0,-1 0 0,1 0 0,0 0 0,-1-1-1,0 1 1,1 0 0,-1 0 0,0 0 0,0-1 0,0 1 0,0 0-1,0-1 1,0 1 0,-1-1 0,1 0 0,0 1 0,-1-1-1,1 0 1,-1 0 0,0 0 0,1 0 0,-1 0 0,0 0 0,1 0-1,-1 0 1,0-1 0,0 1 0,0-1 0,0 1 0,-2-1 0,-8 2 70,-1 0 0,0-1 0,-20-1 0,21 0-25,-73 1 203,6 0-133,-155-16 0,6-11-595,35 20-3809,163 4-1470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585 110 7828,'0'0'7571,"3"-18"-6290,10-55-182,-10 54-80,-20 19-219,-67 4 905,75-3-1648,1 0 0,0 1-1,0 1 1,0-1 0,0 1-1,1 0 1,-14 8 0,8-3 29,-4 2 159,1 1-1,-24 19 1,37-27-216,-1 0 0,1 0 0,0 0-1,0 1 1,1-1 0,-1 1 0,1 0 0,0-1-1,0 1 1,0 0 0,0 0 0,0 1 0,1-1 0,0 0-1,0 0 1,0 1 0,0 4 0,1-6-20,0-1-5,-1 0 0,1 0 0,0 0 0,0 0 0,0 1 0,0-1 0,0 0 1,0 0-1,1 0 0,-1 0 0,1 0 0,-1 0 0,1 0 0,0 0 0,0 0 0,0-1 0,0 1 1,0 0-1,0 0 0,0-1 0,1 1 0,-1-1 0,1 1 0,-1-1 0,1 1 0,0-1 1,-1 0-1,1 0 0,0 0 0,3 2 0,32 15 78,65 23-1,-9-4-7,-90-35-57,0 0-1,-1 0 0,1 0 1,0 0-1,-1 0 0,0 1 0,0-1 1,1 1-1,-1-1 0,-1 1 0,1 0 1,0 0-1,-1 0 0,0 0 1,1 0-1,-1 0 0,0 1 0,-1-1 1,1 0-1,0 0 0,-1 1 0,0-1 1,0 6-1,0-3 31,0-1 0,0 0-1,-1 0 1,0 0 0,0 0 0,0 0 0,-1 0-1,1 0 1,-1 0 0,0 0 0,0-1-1,-1 1 1,0-1 0,0 1 0,-5 6 0,-28 17 123,0-2 1,-70 39 0,90-55-160,-1-1 1,1-1 0,-2-1-1,1 0 1,-1-1 0,0-1-1,0-1 1,-1 0 0,1-2-1,-26 2 1,15-4-168,-58 0-457,34 0-3202,53 0 3752,0 0 0,0 0-1,-1 0 1,1 0-1,0 0 1,0 0 0,0 0-1,0 0 1,0 0-1,0 0 1,0 0-1,-1 0 1,1 0 0,0 0-1,0 0 1,0 0-1,0 0 1,0 0-1,0 0 1,0 0 0,-1 0-1,1 0 1,0 0-1,0 0 1,0 0 0,0 0-1,0 0 1,0 0-1,0 0 1,0 0-1,-1-1 1,1 1 0,0 0-1,0 0 1,0 0-1,0 0 1,0 0-1,0 0 1,0 0 0,0 0-1,0 0 1,0-1-1,0 1 1,0 0 0,0 0-1,0 0 1,0 0-1,0 0 1,0 0-1,-1-1 1,1 1 0,1 0-1,-1 0 1,0 0-1,0 0 1,0 0-1,0-15-6005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7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1963 486 12310,'0'0'1307,"-20"-54"-48,20 54-1259,-92-229 1177,87 217-1048,-2 0 0,0 0 0,0 1 0,-1 0 0,0 0 0,-1 1 0,0 0 0,-1 1 0,-16-13 0,11 13 163,-1 0 1,1 1 0,-2 1-1,-31-10 1,9 7 211,-1 2 0,1 2 1,-1 1-1,-1 2 0,-54 3 0,62 0-318,-1 1 0,1 2-1,0 1 1,0 2 0,1 1-1,-1 1 1,2 2 0,-1 2 0,-52 26-1,3 9 73,2 3 0,3 4 0,2 3 0,2 3 0,3 4 0,-75 88 0,91-90-5,4 2 0,-70 118 0,94-136-122,2 1 0,2 1 0,2 1 0,2 0 0,-11 60 0,19-54 32,-4 107 0,12-122-102,2-1 1,1 0 0,8 44 0,-5-62-43,0-1 1,1 0 0,1 0 0,1 0 0,0-1-1,2 0 1,18 27 0,-4-15-9,0 0-1,3-2 1,0-1-1,2-2 1,0 0-1,2-2 1,42 25-1,-24-20 4,2-1 0,1-3 0,0-3 1,81 24-1,-69-30 24,1-2 1,0-3-1,1-3 0,73-1 1,-90-7-31,-1-2 0,0-2 0,0-2 0,0-3 0,-1-1 0,65-24 0,-67 15-1,-1-3 0,0-1 0,-2-2 1,-1-2-1,-1-1 0,37-36 0,-31 21 69,-2-1 1,-2-2-1,-2-2 1,47-73-1,-63 82-52,-2 0-1,-2-2 1,-1 0-1,-2-2 0,-3 1 1,-1-2-1,-2 0 1,-2 0-1,-2-1 1,-1 0-1,-3 0 1,-2-1-1,-2 1 1,-8-56-1,8 90-25,-2-1-1,0 1 1,0-1-1,-1 1 0,-1 0 1,0 0-1,0 0 1,-1 1-1,0 0 1,-1 0-1,-9-10 0,4 7-2,-1 1 0,0-1 0,-1 2 0,-1 0 1,0 1-1,-26-14 0,-4 4-171,-1 1 0,-1 3 0,-1 2 1,-72-13-1,-65 0-1605,41 22-3087,30 5-2698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18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1590 631 10789,'0'0'2326,"16"-60"-1168,46-197 302,-59 246-1325,-1 1 1,0-1-1,-1 0 1,0 0 0,-1 1-1,0-1 1,-1 0 0,0 0-1,-1 1 1,-4-16 0,3 20-31,0-1 0,-1 1 1,0 0-1,0 0 0,0 1 1,-1-1-1,0 1 1,0 0-1,-10-7 0,6 4 1,-5-4 55,-1 1-1,0 0 0,-1 1 1,0 1-1,0 1 0,-1 0 1,-1 1-1,1 1 0,-1 1 1,0 0-1,-31-4 0,-4 4 423,-1 3-1,-97 7 0,117-2-372,1 2-1,0 1 1,0 2 0,1 1-1,0 2 1,0 1-1,-39 21 1,-3 9 357,-118 88 1,116-73-54,-105 104 1,142-121-375,3 1 1,1 2 0,2 1-1,-29 53 1,48-70-97,0 1 1,2 1-1,1 0 1,2 1 0,1 0-1,1 0 1,1 1-1,2-1 1,-1 46-1,4-49 0,1-1 0,2 1-1,0-1 1,10 42-1,-8-52-22,1 0-1,1 0 1,1 0 0,0-1-1,1 0 1,1 0-1,0-1 1,16 20-1,-2-10-5,1 0 1,1-1-1,1-2 0,1 0 0,1-2 0,0-1 0,1-1 0,59 24 1,-18-15 6,0-2-1,2-4 1,75 11 0,-3-11 9,1-7-1,154-5 0,-291-8-26,84 0 56,163-19 0,-226 14-56,-1-1 1,1-1-1,-2-2 0,1 0 0,-1-2 0,-1-1 0,0-1 0,0-2 0,39-29 0,-42 25 12,-1-1 0,-2 0-1,0-2 1,-1 0 0,-1-1 0,-1-1-1,-1-1 1,-2 0 0,0-1-1,19-51 1,-22 43 2,-1-1 0,-2 0 0,-2 0-1,0-1 1,-3 0 0,-1 0 0,-2 0 0,-5-50 0,3 69-18,0 0 1,-2 0-1,0 1 1,-1-1-1,0 1 0,-1 0 1,-1 1-1,-1-1 1,0 1-1,-1 1 1,0 0-1,-1 0 0,-1 0 1,0 2-1,-1-1 1,0 1-1,-1 1 1,-23-16-1,1 4-49,-2 0 0,0 3 0,-1 1 0,0 1 0,-2 3 0,0 1 0,-1 2 0,-52-9 0,15 9-1037,-1 3 1,0 4-1,-120 8 0,187-3 335,0 1 0,0 0 0,1 1-1,-23 6 1,33-7 547,1-1 0,-1 1 1,0-1-1,0 1 0,0-1 0,0 1 0,0-1 1,1 1-1,-1 0 0,0 0 0,0-1 1,1 1-1,-1 0 0,1 0 0,-1 0 0,1 0 1,-1 0-1,1 0 0,-1 0 0,1 0 0,0 0 1,0 0-1,-1 0 0,1 0 0,0 0 0,0 0 1,0 0-1,0 0 0,0 0 0,0 1 0,0 32-9541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3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1216 1 6851,'0'0'10733,"5"0"-9612,7 0-621,-12 0-456,0 0 0,0 0 1,0 0-1,0 1 0,0-1 0,0 0 1,0 0-1,0 0 0,0 0 0,0 0 0,0 0 1,0 1-1,0-1 0,0 0 0,0 0 1,0 0-1,0 0 0,0 0 0,0 0 0,0 1 1,0-1-1,0 0 0,0 0 0,0 0 0,0 0 1,0 0-1,0 0 0,0 0 0,0 1 1,0-1-1,0 0 0,0 0 0,1 0 0,-1 0 1,0 0-1,0 0 0,0 0 0,0 0 1,-45 20 281,0 1 0,-51 33 0,62-34-267,-455 244 600,-25-44 1014,504-216-1513,23-7-140,43-14-34,225-107 171,-90 37 22,141-46-64,-241 101-95,161-32-1,-228 60-24,-1 1 0,37 1-1,-61 6-22,-13 9 64,-91 71 129,-141 83 0,-135 55-93,-5 4 39,335-194-90,51-32-22,-1 0 0,1 0-1,-1 1 1,1-1 0,-1 0 0,1 0-1,-1 1 1,1-1 0,-1 0 0,1 1-1,-1-1 1,1 1 0,-1-1 0,1 1-1,0-1 1,-1 0 0,1 1 0,0-1-1,0 1 1,-1 0 0,1-1 0,0 1-1,0-1 1,0 1 0,-1-1 0,1 1-1,0-1 1,0 1 0,0 0 0,0-1-1,0 1 1,0-1 0,0 1 0,3 1-10,-1-2 0,1 1 0,-1 0 0,1-1 0,-1 1 0,1-1 0,-1 1 0,1-1 0,-1 0 0,6-1 0,39 1 1,1-3 0,-1-2 0,82-19 0,33-28 78,208-98 1,8-5 10,-339 142-68,75-16 0,-103 28-8,-16 8 18,-431 266 217,-24-28-155,410-219-52,-106 59 97,154-84-132,-12 8 25,13-5-39,10-2-64,22-2 44,8 0 32,78-8-1,-39-9 63,103-36 0,-98 27-45,203-68 12,76-23 50,-335 109-71,0 1 1,0 1-1,0 1 0,40-1 0,-67 6-3,0 0 1,0 0-1,0 0 1,0 0-1,0 0 0,0 0 1,0 1-1,0-1 1,0 0-1,0 0 0,0 0 1,0 0-1,-1 0 1,1 0-1,0 0 1,0 0-1,0 0 0,0 0 1,0 0-1,0 1 1,0-1-1,0 0 0,0 0 1,0 0-1,0 0 1,0 0-1,0 0 0,0 0 1,0 0-1,0 1 1,0-1-1,0 0 1,0 0-1,0 0 0,0 0 1,0 0-1,0 0 1,0 0-1,1 0 0,-1 0 1,0 0-1,0 1 1,0-1-1,0 0 1,0 0-1,0 0 0,0 0 1,0 0-1,0 0 1,0 0-1,0 0 0,0 0 1,1 0-1,-1 0 1,0 0-1,0 0 0,0 0 1,0 0-1,0 0 1,0 0-1,0 0 1,0 0-1,0 0 0,1 0 1,-1 0-1,-15 13 24,-236 157 147,-29-9-35,72-43 19,172-98-107,1 2 1,1 1-1,-42 38 0,73-59-47,1 0 0,-1 0 0,1 1 0,-1-1 0,1 1 0,0 0 0,0-1 0,0 1 0,1 0 0,-1 0 0,1 0 0,-1 0 0,1 0 0,0 1 0,0-1 0,0 0 0,1 0 0,-1 6 0,1-9-2,0 1 0,0-1 0,0 1 0,0-1 0,0 1 0,0-1 0,0 0 0,0 1 0,0-1 0,0 1 0,1-1 0,-1 1 0,0-1 0,0 0 0,1 1 0,-1-1 0,0 1 0,0-1 0,1 0 0,-1 1 0,0-1 0,1 0 0,-1 1 0,0-1 0,1 0 0,-1 0 0,1 1 0,-1-1 0,1 0 0,-1 0 0,0 0 0,1 0 0,-1 1 0,1-1 0,-1 0 0,1 0 0,-1 0 0,1 0 0,-1 0 0,1 0 0,-1 0 0,1 0 0,0-1 0,48 5-63,86-6 0,-89 0 72,14-2 28,114-22 0,56-30-7,9-2-24,-108 38-1,-171 36-49,21-7 49,-411 200 82,213-105-1397,185-92-3016,13-11-3654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34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944 77 5779,'0'0'5784,"4"-13"-4765,13-37-174,-15 37 628,-9 13-1081,2 0-2,-6 0 15,-2 0-196,0 0 0,-1 1 0,1 0 0,0 1 1,0 0-1,0 1 0,-16 6 0,0 5 88,-43 28 0,56-32-219,-560 347 1774,558-346-1783,2-1 8,0 0 1,0 2-1,1-1 1,-22 23-1,26-16-42,11-18-35,0 0 0,0 1 0,0-1-1,0 0 1,0 0 0,0 0 0,0 0 0,0 1 0,0-1 0,0 0 0,0 0 0,0 0-1,0 0 1,0 1 0,0-1 0,0 0 0,0 0 0,0 0 0,0 1 0,0-1 0,0 0-1,0 0 1,0 0 0,0 0 0,0 1 0,0-1 0,0 0 0,0 0 0,0 0 0,1 0-1,-1 0 1,0 1 0,0-1 0,0 0 0,0 0 0,0 0 0,1 0 0,-1 0 0,0 0-1,0 0 1,0 1 0,0-1 0,1 0 0,-1 0 0,0 0 0,0 0 0,0 0 0,1 0 0,29 1-33,4-2 56,-1-1-1,1-2 0,0-1 0,-1-1 0,0-2 0,-1-2 0,48-20 0,157-75 64,75-30-30,-228 103-4,149-36-1,-207 62-38,-1 2 1,1 1-1,32 0 0,-51 2-6,2 2-6,-12 17 66,-2-7-16,-1 0 1,0 0-1,-1 0 0,0-1 1,0 0-1,-15 14 1,-68 59 260,-511 346 798,571-410-1002,20-14-60,1 0 1,-1 1-1,1 1 1,1 0 0,-1 0-1,1 0 1,-10 13-1,17-20-47,1 0 0,-1 1 0,1-1-1,0 0 1,-1 1 0,1-1 0,-1 1-1,1-1 1,0 0 0,0 1-1,-1-1 1,1 1 0,0-1 0,0 1-1,-1-1 1,1 1 0,0-1 0,0 1-1,0-1 1,0 1 0,0-1-1,0 1 1,0 0 0,0-1 0,0 1-1,0-1 1,0 1 0,0-1 0,0 1-1,0-1 1,0 1 0,0-1-1,1 1 1,-1-1 0,0 1 0,0-1-1,1 1 1,26 2-73,-23-3 68,28 0 11,1-1-1,0-2 1,-1-1-1,47-13 0,12-16 83,124-63-1,-91 37-64,-89 44-22,62-30 22,193-60 0,-258 98-16,51-5 0,-82 11-8,-1 1 0,1 0 0,0 0 1,-1 0-1,1-1 0,0 1 0,-1 0 0,1 0 0,0 0 0,-1 0 0,1 0 0,0 1 0,0-1 0,-1 0 0,1 0 1,0 0-1,-1 0 0,1 1 0,0-1 0,-1 0 0,1 1 0,-1-1 0,1 1 0,-1-1 0,1 0 0,0 1 1,-1-1-1,1 1 0,-1-1 0,0 1 0,1 0 0,0 3 2,0-1-1,-1 0 1,0 1 0,1-1-1,-1 0 1,0 1 0,-1-1 0,1 0-1,-1 1 1,1-1 0,-1 0-1,0 0 1,0 1 0,0-1-1,-1 0 1,1 0 0,-4 5 0,-4 7 32,-1-2 0,-19 23 0,-16 12 45,-2-3-1,-2-2 0,-64 43 0,-174 100 735,253-165-615,28-16-140,8-3-59,14-3-50,-12 0 50,20-2 8,1-2 0,-2 0 0,40-16 0,73-37 75,-36 14-67,-54 25-7,176-66 13,-190 75-32,0 1-1,1 2 0,0 1 1,64-3-1,-91 9-49,-8 6 26,-1 0 35,-1 0 1,1 0-1,-1 0 1,0 0-1,0-1 0,-1 1 1,1-1-1,-1 0 1,0-1-1,-1 1 1,1-1-1,-1 0 0,0-1 1,-7 4-1,-6 6 2,-104 62-205,43-32-2945,67-38-2046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40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55 12390,'0'0'8161,"-17"-7"-7705,-51-20-48,52 19 160,14 3-310,13 1 51,-11 4-270,40-3 465,-1 2 0,51 5 1,-86-4-490,-1 1 0,0-1 1,1 1-1,-1 0 0,0 0 0,0 0 1,0 0-1,0 1 0,0-1 1,0 1-1,0 0 0,0 0 1,0 0-1,-1 0 0,5 4 0,-3-1 6,-1 0 1,1 0-1,-1 0 0,0 0 0,0 0 0,-1 1 0,1-1 0,1 8 0,0 7 61,0-1 1,-1 1-1,-1 0 0,0 30 0,-2-44-61,0 0-1,0 0 1,0-1-1,-1 1 1,0 0-1,0 0 1,0 0-1,-1-1 1,1 1-1,-1 0 1,-1-1-1,1 0 1,-1 1-1,0-1 1,0 0-1,-1-1 1,1 1-1,-6 5 1,-7 5 30,-2-1 0,1 0 1,-2-1-1,-31 18 0,-89 34 164,94-45-131,27-12-49,-34 13 122,47-20 187,13-1-232,529 0 1355,-536 0-1712,-1 3-870,0 8-1381,0-2-3700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41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1794 328 10453,'0'0'1803,"-22"-49"-183,22 49-1620,-17-40 442,-1 0 0,-2 2 0,-33-46 0,48 78-325,0 0-1,-1 1 0,1-1 0,-1 1 1,-1 0-1,1 1 0,-1-1 0,0 1 0,0 0 1,0 1-1,0 0 0,-1 0 0,1 1 0,-1 0 1,0 0-1,1 0 0,-17 0 0,-73-5 1678,-139 6 0,202 3-1607,1 0-1,0 2 1,0 2-1,0 1 1,0 1-1,1 2 1,1 1 0,0 1-1,0 2 1,-41 26-1,10 0 70,1 2 1,2 3-1,2 3 0,3 2 1,1 2-1,3 3 0,-43 62 1,53-61-45,2 1-1,4 2 1,1 2 0,4 1 0,2 1 0,3 2 0,-28 119 0,38-97-17,3 0-1,4 1 1,7 140 0,2-198-169,0 0 1,2 0-1,1-1 0,14 46 1,-12-57-23,0 0 1,1-1 0,1 0-1,1 0 1,0-1-1,1-1 1,1 0 0,14 15-1,-5-10 13,1 0 0,1-1 0,0-1 0,2-2 0,0 0-1,0-2 1,2 0 0,0-2 0,0-1 0,1-1 0,32 7 0,7-4 36,0-2 1,1-3-1,115-1 0,-142-7-22,-1-1 0,0-2-1,45-9 1,-51 3 4,0-2-1,-1-1 1,-1-2 0,0-2-1,0 0 1,-2-2 0,50-39-1,-21 10 45,-3-3-1,83-97 0,-82 79-20,-2-3 0,78-136-1,-109 164-44,-3-1-1,-2 0 0,-1-1 0,-3-1 1,-1-1-1,12-82 0,-20-21-4,-6 142-8,1-15 4,-2 0 0,-6-44-1,5 59-4,0 0-1,-1 0 1,0 0-1,0 0 0,-1 0 1,0 1-1,0-1 1,-1 1-1,0 0 0,0 0 1,-10-9-1,1 3-26,-1 1 0,-1 0-1,0 0 1,-1 2 0,-25-13-1,-1 4-157,-58-18 1,-15 6-1636,-2 4 1,-218-18-1,234 41-3037,29 4-2620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46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919 248 9476,'0'0'9869,"-47"-48"-8653,47 48-1216,-96-95 549,75 76-389,0 1-1,-48-31 1,65 46-133,-1 1 0,1 0 0,-1 0 1,0 0-1,0 0 0,0 1 1,0-1-1,0 1 0,0 1 1,0-1-1,0 1 0,0 0 0,0 0 1,-9 1-1,6 1 21,1 1 0,0 0 1,0 0-1,0 0 0,0 1 0,0 0 0,-7 6 1,-32 23 245,2 2 0,1 1 0,1 3 0,2 2 0,3 1 0,-61 86 0,75-92-120,2 1-1,1 1 1,2 1-1,1 0 1,2 1-1,2 1 1,2 0-1,2 1 1,-8 75-1,14-76-35,2-1 0,1 1-1,6 41 1,-4-69-103,1 1-1,0-1 1,1 0-1,0 0 1,1-1 0,0 1-1,1-1 1,1 0-1,0-1 1,0 0 0,1 0-1,15 16 1,-5-11-10,1 0-1,0-1 1,1-1 0,1 0 0,0-2-1,1 0 1,1-2 0,-1 0 0,2-2-1,-1 0 1,1-2 0,42 6 0,7-3 40,0-4 0,145-9 0,-196 3-39,1-1-1,-1-2 1,0 0-1,-1-1 1,1-1-1,-1-1 0,0-1 1,-1-1-1,0-1 1,0 0-1,-1-2 1,29-21-1,-6-1 10,-1-2 0,-1-2-1,-2-1 1,-2-2 0,-2-1-1,39-63 1,-49 66-20,-2-1-1,-2-1 1,-2-1 0,-2 0-1,-1-2 1,-2 1 0,12-85-1,-20 86-5,-1-1 0,-3 0 1,-2 1-1,-8-58 0,7 90-10,0 0 0,-1 0 0,-1 0 1,0 1-1,0-1 0,-1 1 1,0 0-1,0 1 0,-1-1 0,0 1 1,-1 0-1,0 1 0,0 0 0,-1 0 1,1 0-1,-1 1 0,-1 0 1,1 0-1,-1 1 0,-15-6 0,-7-2-6,-1 1 0,-1 1 0,0 2 0,-62-8 0,34 9 190,-80 2 0,52 6-3765,38 0-1942,39 0-1167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55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529 293 5827,'0'0'4364,"62"-43"-3240,195-134 143,-174 123-440,-49 39 508,-24 12-685,-20 8 4856,-12 10-4281,-15 10-1231,-241 145 1082,-257 169 282,514-325-1290,13-9-26,-1 1 1,1-1-1,0 2 1,0-1-1,1 1 1,0 0-1,-9 12 1,15-18-36,1-1-7,1 0 0,-1 0 0,0 0 1,1 0-1,-1 0 0,0 0 0,1-1 0,-1 1 0,0 0 0,1 0 0,-1 0 0,0 0 0,0 1 0,1-1 1,-1 0-1,0 0 0,1 0 0,-1 0 0,0 0 0,1 0 0,-1 0 0,0 1 0,1-1 0,-1 0 0,0 0 0,0 0 1,1 1-1,-1-1 0,0 0 0,0 0 0,0 0 0,1 1 0,-1-1 0,0 0 0,0 1 0,0-1 0,0 0 0,1 1 1,-1-1-1,0 0 0,0 0 0,0 1 0,0-1 0,0 0 0,0 1 0,0-1 0,0 0 0,0 1 0,0-1 1,0 0-1,0 1 0,0-1 0,0 0 0,-1 1 0,1-1 0,0 0 0,0 1 0,0-1 0,0 0 0,0 0 0,-1 1 1,1-1-1,0 0 0,0 0 0,-1 1 0,1-1 0,-1 0 0,35 1 3,4-1 37,-1-1 0,49-7 0,-36-3 25,-1-1 1,82-33-1,96-56 22,-142 61-66,42-20 4,-15 6-6,136-45 1,-243 97-19,3 0 2,0-1 1,0 1-1,-1 0 0,1 1 0,0 0 1,11 0-1,-15 1-3,-10 7-5,-44 52 144,-90 82 0,-74 44 88,80-72-105,61-52-42,-48 46 21,120-107-108,0 1 0,0 0 0,0 0 0,0 0-1,0 0 1,0 0 0,0 0 0,1 0 0,-1 0 0,0 0 0,1 1 0,-1-1 0,1 0-1,-1 0 1,1 1 0,0-1 0,-1 0 0,1 0 0,0 1 0,0 1 0,7-3-116,1 0 124,0 0 1,0-1-1,0 0 1,0-1-1,-1 0 0,1 0 1,8-4-1,55-31 65,-66 35-63,221-141 94,23-12-71,16 21-10,-222 115-10,1 3 0,0 1 1,1 3-1,58-9 1,-45 18-2,-59 15-37,-1-4 38,0 0 1,-1 0-1,1 0 1,-1-1-1,-1 1 0,0-1 1,0 0-1,0 0 1,-1 0-1,-6 7 1,-12 11 81,-41 35 1,-294 217 293,-30-20-44,-23 17 161,383-255-472,27-16-183,10-3 150,-2 0-11,30-2 40,0-2-1,0-1 1,0-2-1,-1-2 1,-1-1-1,1-2 1,-2-1 0,39-20-1,155-78 31,147-66-15,-345 164-35,-10 5-5,0 0 1,0 1 0,1 1-1,0 1 1,26-3-1,-43 8-40,-6 7-1,2-7 43,-3 6-2,0 0-1,0 0 1,-1 0 0,0 0 0,0-1-1,-6 7 1,-32 32 33,-2-3 1,-69 52-1,-116 66 86,-219 121-32,385-234-82,61-45-7,0 1 0,1-1 0,-1 0 0,1 1 0,-1-1 1,1 1-1,0-1 0,0 1 0,0-1 0,-1 1 0,2 0 0,-1 0 1,0 0-1,0-1 0,0 1 0,1 0 0,-1 0 0,1 0 0,-1 4 0,21-4-105,24-5 105,0-2-1,-1-1 1,1-3 0,-1-1-1,62-24 1,214-100 54,-155 57-34,77-34-16,-224 103 9,1 1 1,0 1-1,19-5 0,-36 11-9,-1 0 0,0 0 0,0 0-1,0 0 1,0 0 0,0 0 0,0 0-1,0 0 1,0-1 0,1 1-1,-1 0 1,0 0 0,0 0 0,0 0-1,0 0 1,0 0 0,0 0-1,1 0 1,-1 0 0,0 0 0,0 0-1,0 0 1,0 0 0,0 0-1,0 1 1,1-1 0,-1 0 0,0 0-1,0 0 1,0 0 0,0 0 0,0 0-1,0 0 1,0 0 0,0 0-1,1 0 1,-1 0 0,0 0 0,0 1-1,0-1 1,0 0 0,0 0-1,0 0 1,0 0 0,0 0 0,0 0-1,0 1 1,0-1 0,0 0-1,0 0 1,0 0 0,0 0 0,0 0-1,0 0 1,0 1 0,0-1 0,0 0-1,0 0 1,0 0 0,0 0-1,0 0 1,0 0 0,0 0 0,0 1-1,0-1 1,0 0 0,0 2-5,-1 0-1,1 0 1,0 0 0,-1 1 0,1-1 0,-1 0 0,0 0 0,0 0-1,1 0 1,-1-1 0,-1 1 0,1 0 0,0 0 0,-2 2-1,-30 34 36,-1 0 0,-42 33 0,-59 65 6,132-133-48,0 0-1,0 1 1,0-1 0,1 1 0,-1 0-1,1 0 1,0 0 0,0 0-1,1 0 1,-1 1 0,0 5 0,0 17-8720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5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670 185 13622,'0'0'6315,"-52"32"-5704,-176 107-184,-121 99 1617,334-227-1887,-10 10 203,25-21-357,0 0-1,0 0 1,0 0 0,0 0-1,0 0 1,0 0 0,0 0-1,0 0 1,0 0 0,1 0-1,-1 0 1,0 0 0,0 0-1,0 0 1,0 0 0,0 0-1,0 0 1,0 0 0,0 0-1,0 0 1,1 0-1,-1 0 1,0 0 0,0 0-1,0 0 1,0 0 0,0 0-1,0 1 1,0-1 0,0 0-1,0 0 1,0 0 0,0 0-1,0 0 1,0 0 0,0 0-1,1 0 1,-1 0 0,0 0-1,0 0 1,0 1 0,0-1-1,0 0 1,0 0 0,0 0-1,0 0 1,0 0 0,0 0-1,0 0 1,0 0-1,0 0 1,0 1 0,0-1-1,0 0 1,-1 0 0,1 0-1,0 0 1,0 0 0,0 0-1,0 0 1,0 0 0,0 0-1,0 0 1,0 1 0,15-2-20,-10 1 29,9-1-5,-1-1 0,1-1 0,-1 0 0,0-1 0,0 0 0,20-9 0,84-52 107,265-186 86,48-30-131,-427 280-42,-23 16 214,2 3-114,-362 293 576,46-41-301,321-260-376,3-1 28,0 0 0,-18 20 0,25-25-48,1-1 0,0 1 0,0-1 1,0 1-1,0 0 0,0 0 0,1 0 0,0 0 1,-1 0-1,2 0 0,-1 0 0,0 0 0,1 7 1,11-10-93,9-1 98,-1-1-1,0 0 0,0-2 1,0 0-1,-1-1 1,35-12-1,1-10 50,90-62 0,-78 46-60,64-42-17,51-30-112,-167 105 108,-8 5 12,0 0-1,0 1 1,0-1 0,0 1 0,1 0 0,0 1 0,-1 0 0,1 0 0,9-2-1,-16 14-39,2 63 70,-3 91 160,0-144-158,-2 1-1,0-1 0,-1 1 1,-1-1-1,-13 34 1,1-20-7,-2 0 0,-1-1 1,-36 45-1,56-77-17,-3 2-2122,6-16-5174,8-23 555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9:59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129 151 9973,'0'0'12336,"-7"-19"-11501,-23-57-243,24 54-372,6 22-214,1-1 1,-1 1 0,0-1 0,0 1-1,0-1 1,0 1 0,1-1 0,-1 1-1,0 0 1,0-1 0,1 1 0,-1-1-1,0 1 1,1 0 0,-1-1 0,0 1-1,1 0 1,-1-1 0,1 1 0,-1 0-1,0-1 1,1 1 0,-1 0 0,1 0-1,0-1 1,10-3 52,1 1-1,-1 0 1,1 0-1,0 1 1,13 0 0,74-3 193,-61 4-144,218 0 818,-255 1-915,1 0-1,-1 0 1,1 0 0,-1 0-1,0 0 1,1 0 0,-1 1-1,1-1 1,-1 0 0,1 1-1,-1-1 1,0 1 0,1-1-1,-1 1 1,0 0 0,0 0-1,1-1 1,-1 1 0,0 0-1,0 0 1,0 0 0,0 0-1,0 0 1,0 1 0,0-1-1,-1 0 1,1 0 0,1 2-1,-1 3 13,0-1-1,0 1 0,0 0 0,-1-1 0,0 1 1,0 8-1,-1 3-17,0-2 32,0-1 1,-2 0 0,1 0 0,-2 0 0,0 0-1,-1 0 1,0-1 0,-1 1 0,0-1-1,-1-1 1,-1 1 0,0-1 0,0-1-1,-1 0 1,-17 17 0,-16 12 52,-3-2 0,-74 51 1,72-56-86,-16 12 37,0 0-4,-62 57-1,123-100-45,47-2 169,0-1-1,0-3 0,69-14 0,-40 0 51,94-19-91,-133 33-476,0 2 1,68 3 0,-42 1-4289,-54-2-102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809 293 7684,'0'0'11253,"2"-44"-10208,-2-132-276,0 172-722,-1 0 1,1 0 0,0 0-1,-1 0 1,0 0 0,0 0-1,0 0 1,0 0-1,-1 0 1,1 0 0,-5-5-1,6 8-8,-1 0 0,0 0 0,0 0 0,0 1 0,-1-1 0,1 0 0,0 1 0,0-1 0,0 1 0,0-1 0,-1 1 0,1-1 0,0 1 0,-1 0 0,1 0 0,0 0 0,-3 0 0,-6-1 257,-12-3 63,-1 1 0,0 1 0,0 1 0,0 1 0,-1 1 0,-28 6 0,46-6-327,0 1 1,0 0-1,0 0 1,0 0-1,1 1 1,-1 0 0,1 0-1,0 1 1,-1-1-1,2 1 1,-1 0-1,0 1 1,1-1-1,0 1 1,0 0-1,-5 7 1,4-4-8,1 0-1,0 0 1,1 0 0,0 0-1,0 1 1,1-1 0,-1 1-1,2-1 1,0 1-1,-1 18 1,2-25-23,0 6 11,0 1-1,0-1 0,1 0 1,0 0-1,3 14 0,-2-18-9,0 0-1,0-1 0,0 0 0,0 1 0,0-1 0,1 0 1,0 0-1,-1 0 0,1 0 0,0-1 0,1 1 0,-1-1 1,6 4-1,32 17 60,47 19-1,-51-25-20,0 1 0,36 25-1,-70-42-30,-1 1-1,0 0 1,1 0-1,-1 0 1,0 0-1,0 0 1,0 0-1,0 0 1,0 1-1,-1-1 1,1 1-1,-1-1 1,0 1-1,1 0 1,-1-1-1,0 1 1,-1 0-1,1 0 1,0 0-1,-1 0 1,0 0-1,1 0 1,-1 0-1,0-1 1,-1 1-1,1 0 1,0 0 0,-1 0-1,0 0 1,1 0-1,-3 3 1,0 0 24,0 0 0,0 0 1,0 0-1,-1-1 1,0 1-1,0-1 1,-1 0-1,1 0 1,-1-1-1,0 1 0,-11 6 1,-9 4 4,-2-1 0,0-1 0,0-1 0,-1-1 0,-56 13 0,39-16-17,-1-1 0,-1-3 0,-49-1 1,-103-3-31,194 1-24,-1-1 0,1-1 1,-1 1-1,1-1 0,0 0 1,0 0-1,-1-1 0,-6-3 0,9 4-41,1 0 0,-1-1 0,1 1 0,0-1 0,0 0 0,0 0 0,0 0 0,0 0 0,1 0 0,-1 0 0,1 0 0,-1-1 0,1 1 0,0-1 0,0 1 0,0-1 0,0 1 0,-1-3 0,-1-36-3445,3 31 926,0-3-3573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1345 6243,'0'0'7363,"56"-15"-6122,193-50 111,-170 42-379,85-39-1,-87 31-393,478-166 2055,-124 46-1157,19-11-569,341-129 143,-276 111-323,-149 54-792,-262 90-1908,-98 30 415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02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2317 428 10741,'0'0'2718,"-8"-58"-1069,0 3-943,-2-1 0,-24-70 1,33 120-640,-1 1 1,-1 0 0,1 0 0,-1 0 0,0 0 0,0 0 0,0 1-1,-1-1 1,1 1 0,-1 0 0,0 0 0,0 0 0,-1 0 0,1 1-1,-1 0 1,0 0 0,0 0 0,0 0 0,0 1 0,0 0 0,-1 0-1,-8-2 1,-28-7 423,-1 2 0,-85-7 0,-92 10 661,36 11-455,147-1-549,1 1 0,-1 2 0,-37 12 0,22 0 45,0 2 0,-69 38 1,-96 73 221,112-61-224,2 4 0,3 5 1,-159 165-1,214-194-103,3 3 0,2 1 1,-48 85-1,66-98-16,2 1 0,2 1 0,2 1 0,1 0 0,-13 79 0,20-57 40,2 117 0,6-149-82,1 0 0,1-1 0,2 1 0,14 53 0,-12-70-22,0-1 1,1 1 0,2-1 0,-1 0-1,2-1 1,0 0 0,1-1 0,1 0-1,0 0 1,14 12 0,2-2-2,2-1 0,0-1 1,1-1-1,1-2 0,1-2 1,1 0-1,0-3 0,1 0 1,57 14-1,-9-9 13,1-4 1,1-3-1,103 2 1,169-7 20,-247-11-11,137-22 0,-163 8-14,0-4 0,-2-3 0,-1-4 0,0-3 0,101-57 0,-126 58 4,-2-3 1,-2-2 0,-1-2-1,-2-3 1,44-45-1,-68 60-11,-2-1 1,0-1-1,-2-1 0,-1-1 0,-2-1 0,-1 0 0,-1-1 1,-1-1-1,-2-1 0,12-45 0,-17 41-1,-2 1 0,-2-1 0,-1 0 0,-2 0 0,-7-73 0,4 97-9,0 1 0,-1-1-1,-1 1 1,0-1 0,-1 1 0,0 0-1,-1 1 1,0-1 0,-1 1 0,0 1-1,0-1 1,-2 1 0,1 0 0,-1 1-1,-18-15 1,-2 2-50,-1 2 0,-1 2 0,0 0 0,-50-19 0,8 9-999,-1 3 1,-1 3-1,-96-14 0,139 31-1931,-64 1-1,-7 4-6470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15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726 202 7732,'0'0'13606,"-7"26"-13067,3-11-503,-1-1 0,0 0 1,-1 0-1,0 0 0,-1-1 1,-1 0-1,-10 14 0,2-10-3,-1 0-1,0-1 0,-1-1 0,-26 18 1,-96 55 205,78-51-72,47-28-116,-142 94 531,130-83-424,2 1 0,0 2 0,-33 39 0,54-58-143,0 1 0,0 0 0,1 0 0,-1 0 0,1 0 0,1 1 0,-1-1 0,1 1 0,0 0 0,0 0 0,1 0 0,-1 0 0,2 0 0,-1 0 0,0 7 0,1-13-12,0 1-1,0 0 0,0-1 1,-1 1-1,1 0 0,0-1 0,0 1 1,0 0-1,0-1 0,1 1 1,-1 0-1,0-1 0,0 1 1,0-1-1,0 1 0,1 0 0,-1-1 1,0 1-1,0-1 0,1 1 1,-1 0-1,1-1 0,-1 1 0,0-1 1,1 1-1,-1-1 0,1 0 1,-1 1-1,1-1 0,-1 1 1,1-1-1,0 0 0,-1 0 0,2 1 1,57 2 24,-29-3-4,1-1-1,-1-2 0,1 0 1,-1-3-1,0 0 1,55-20-1,-40 5 11,78-49 1,40-41-13,-150 102-20,420-338 94,-128 95-22,-292 242-68,0-1 4,1 1 0,0 0-1,0 1 1,28-13-1,-41 22-6,-1 0 0,0 0 0,0-1 0,0 1 0,0 0 0,1 0 0,-1 0 0,0 0 0,0-1 1,0 1-1,1 0 0,-1 0 0,0 0 0,0 0 0,1 0 0,-1 0 0,0 0 0,0 0 0,1 0 0,-1 0 0,0 0 0,0 0 0,1 0 0,-1 0 0,0 0 0,0 0 0,1 0 0,-1 0 0,0 0 0,0 0 0,1 0 0,-1 0 0,0 0 0,0 0 0,1 1 0,-1-1 0,0 0 0,0 0 0,0 0 0,0 0 0,1 1 0,-1-1 0,0 0 0,0 0 0,0 0 0,0 1 0,0-1 0,1 0 0,-1 0 0,0 1 0,0-1 0,0 0 0,0 0 0,0 1 0,0 1 10,0 1-1,0-1 0,-1 1 1,1-1-1,-1 1 1,1-1-1,-1 0 0,0 0 1,0 1-1,0-1 0,0 0 1,0 0-1,0 0 1,-1 0-1,1 0 0,-1 0 1,-2 2-1,-102 106 294,-566 453-65,303-267-174,287-227-29,-80 87 0,117-101 11,42-50-45,1 0 0,-1-1-1,1 1 1,0 1-1,0-1 1,0 0 0,1 0-1,-2 10 1,3-14-5,0 0 1,0 0 0,0 0 0,-1 0-1,1 0 1,0 0 0,0-1-1,0 1 1,0 0 0,0 0-1,1 0 1,-1 0 0,0 0-1,0-1 1,0 1 0,1 0-1,-1 0 1,0 0 0,1 0 0,-1-1-1,2 2 1,22 1-57,-12-3 49,21 0 13,-1-1 1,1-2-1,-1-1 1,1-1 0,50-16-1,-7-11 32,124-74-1,-133 69-28,328-193 30,-135 77-22,-226 133-13,150-82 62,-177 100 58,-10 8-29,-25 25 106,-82 77 93,-434 341-103,339-287-120,170-135-52,10-8 13,0 1-1,1 2 1,-42 47 0,64-67-28,1 1 0,-1-1 1,0 1-1,1 0 0,0 0 0,-1-1 0,1 1 0,-1 5 1,2-8-3,0 0 1,0 0-1,0 1 1,0-1 0,0 0-1,0 0 1,0 0-1,0 0 1,0 1 0,0-1-1,0 0 1,0 0-1,0 0 1,0 1-1,0-1 1,0 0 0,0 0-1,0 0 1,0 1-1,0-1 1,0 0 0,1 0-1,-1 0 1,0 0-1,0 1 1,0-1 0,0 0-1,0 0 1,0 0-1,1 0 1,-1 0 0,0 1-1,0-1 1,0 0-1,0 0 1,1 0-1,-1 0 1,0 0 0,0 0-1,0 0 1,0 0-1,1 0 1,-1 0 0,0 0-1,0 0 1,0 0-1,1 0 1,-1 0 0,0 0-1,0 0 1,0 0-1,1 0 1,-1 0 0,0 0-1,0 0 1,0 0-1,0 0 1,1 0-1,-1 0 1,0-1 0,0 1-1,0 0 1,0 0-1,1 0 1,22 0-10,0 0 1,0-1-1,-1-2 1,1 0-1,0-1 1,23-8-1,17-13 41,0-2-1,87-53 1,-86 45-27,-8 5 0,395-191 59,-436 215-60,-12 4-2,1 1 1,0-1-1,0 1 1,-1 0-1,1 0 1,0 1-1,0-1 1,7 0-1,-9 1 15,-2 6 11,0-3-24,0 1 0,0-1 0,-1 0 1,1 0-1,-1 1 0,0-1 0,0 0 0,0 0 1,-3 5-1,-24 38 52,-2-2 0,-70 80 0,50-65-28,8-9-8,-42 53 34,76-92-46,1 0 0,0 1 0,1 0 0,0 0 0,1 0 0,0 1 0,-3 16 0,7-28-9,1 0 1,-1 0-1,1 0 0,0 1 1,-1-1-1,1 0 1,0 0-1,0 1 0,0-1 1,0 0-1,0 0 1,0 1-1,0-1 1,0 0-1,1 0 0,-1 1 1,0-1-1,1 0 1,-1 0-1,1 0 0,-1 0 1,1 1-1,0-1 1,-1 0-1,1 0 0,1 1 1,1-1-9,1 0-1,-1 0 1,1 0 0,-1-1 0,0 1 0,1-1 0,-1 0-1,1 0 1,3-1 0,3 1 0,11-1 1,-1 0-1,1-2 1,-1 0 0,0-2-1,0 0 1,25-10 0,114-59-9,-53 22-6,156-53-173,-224 94 175,0 0 0,0 3 1,1 1-1,0 2 0,41-1 0,-78 6 22,0 0-1,1 0 0,-1 0 0,0 0 1,1 0-1,-1 0 0,0 0 0,0 1 1,1-1-1,-1 1 0,0-1 1,0 1-1,0 0 0,0 0 0,0 0 1,0 0-1,0 0 0,2 3 0,-2-1 2,-1 0-1,0 1 1,0-1-1,0 0 1,0 1-1,-1-1 1,1 1-1,-1-1 1,0 1-1,0 0 1,-1 3-1,1 6 5,1 2 10,-1 1 1,0-1-1,-2 0 1,1 1-1,-2-1 1,0 0-1,-1 0 1,-7 19-1,2-19-4,0 0-1,-1-1 1,0 0 0,-1-1-1,0 0 1,-17 14-1,-89 69 22,61-52-26,54-43-123,0 0 0,1 0 0,-1 0-1,0 1 1,1-1 0,0 1-1,-1-1 1,1 1 0,0-1 0,-1 1-1,1 0 1,0-1 0,0 1-1,1 0 1,-1 0 0,0 0 0,1 0-1,-1 0 1,1 0 0,-1 0-1,1 0 1,0 0 0,0 0 0,0 0-1,0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17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1 469 3842,'0'0'5821,"11"-42"-5157,43-134-173,-43 147-294,1 1-1,30-51 0,-34 65 190,0 1-1,-1-1 0,-1 0 0,0 0 0,9-31 9958,-15 56-6302,0 32-4914,-1-4 1551,1 918 2177,1-956-2884,-1 0 0,0 0 1,1-1-1,-1 1 1,1 0-1,-1 0 0,1 0 1,-1-1-1,1 1 1,0 0-1,-1-1 0,1 1 1,0-1-1,-1 1 1,1-1-1,0 1 0,0-1 1,0 1-1,-1-1 1,1 1-1,0-1 0,0 0 1,0 0-1,0 0 1,0 1-1,0-1 1,0 0-1,0 0 0,-1 0 1,1 0-1,0 0 1,0-1-1,0 1 0,1 0 1,32-5-1802,-32 4 1562,1 0 0,-1 0 0,0 0 1,0 0-1,0-1 0,0 1 0,-1-1 0,1 1 0,0-1 0,-1 1 1,1-1-1,-1 0 0,1 0 0,1-3 0,23-47-6852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19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2684 734 11141,'0'0'2900,"4"-52"-1467,6-164 680,-11 208-1973,1 0 1,-1 1 0,0-1 0,-1 1 0,0-1-1,-4-10 1,4 14-45,0 1 0,0 0 0,0-1 0,0 1 0,-1 0 0,1 0 0,-1 1 0,-3-4 0,-31-25 770,-2 2 1,-1 1 0,-54-28 0,-139-54 985,175 88-1565,-1 2 0,-2 3-1,-106-17 1,60 21 26,-145 3-1,191 10-152,1 3 0,-1 2 0,1 3 0,0 2 0,-108 35 0,58-5 49,2 5-1,2 5 1,2 4-1,3 5 1,-114 86-1,178-117-71,2 3 0,-53 57 0,73-70-63,0 1 1,2 0-1,0 1 0,1 1 1,1 0-1,-16 43 1,18-36-32,2 1 0,1 0 1,1 0-1,1 0 1,2 1-1,1-1 0,2 1 1,0-1-1,2 1 1,11 45-1,-7-52-31,1-2 0,0 1 0,2-1 0,1-1 1,0 0-1,2 0 0,27 33 0,-9-18 4,2-2 1,2 0-1,40 28 1,5-4 9,2-3 1,3-5-1,2-2 1,1-5-1,2-4 0,2-4 1,2-3-1,0-5 1,2-4-1,165 16 1,28-29 53,-219-9-53,98-14 0,-137 9-18,0-1 0,0-2 0,-1-1 1,0-1-1,36-19 0,-32 11 1,-1-2 0,-1-1 0,-1-2 0,0-1 0,-2-1 0,-1-1 0,-2-2 0,0-1 0,-2-1 0,-1 0 1,-1-2-1,-2-1 0,-1-1 0,-2 0 0,-1-1 0,-2-1 0,-1-1 0,-2 1 0,-2-2 0,9-72 0,-12 15-18,-10-145 0,2 210-69,-2 0 1,-1 1-1,-1-1 0,-2 1 1,-1 0-1,-1 1 0,-18-37 1,4 21-431,-1 2 0,-2 1 0,-58-67 0,59 78-346,-2 2 0,-49-41 0,69 63 315,0 0 0,-1 1-1,1 0 1,-1 1 0,-1 0 0,1 0-1,-17-4 1,-46-11-6935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20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1490 158 9812,'0'0'11766,"-62"-28"-10926,-209-82-101,259 106-674,-1 0-1,0 0 0,1 2 0,-1 0 1,0 0-1,0 1 0,-1 0 0,1 2 1,0-1-1,0 2 0,-20 3 0,-13 8 220,1 1-1,1 2 1,-44 24-1,-125 77 512,151-79-421,0 3 0,3 2-1,-95 91 1,129-107-167,0 2 0,2 0 0,-34 55 0,45-63-113,1 1 1,1 1-1,1-1 0,1 1 0,1 1 1,-6 35-1,8-18 54,2 63 0,3-86-118,0 0 1,2 0-1,0 0 0,1-1 0,1 1 1,9 27-1,-7-30-15,1-1-1,1 0 1,0-1-1,1 1 1,0-2-1,1 1 1,21 20-1,-3-7 29,1-2-1,0 0 1,2-2-1,1-2 1,67 33-1,-48-31 10,1-3-1,1-2 1,79 16-1,5-13 76,0-6-1,197-5 1,-226-9 23,136-18 1,-203 12-100,-1-2 1,-1-1 0,0-3 0,0-1 0,-1-1 0,55-30 0,-64 27-15,0-1 1,-1-2 0,-1 0-1,-1-2 1,34-36-1,-44 39-21,0 0 0,-2-1 0,0-1 0,-1 0 0,-1-1-1,-1 0 1,-1-1 0,7-24 0,-7 5 6,-2-1 0,-1 0 0,-3 0 0,-1-81-1,-3 105-19,-1 0-1,0-1 1,-2 1-1,0 1 0,-8-28 1,5 31-2,0 2 1,0-1 0,-1 1-1,-1 0 1,0 0-1,-1 1 1,-11-13 0,-6-3 7,0 2 1,-2 1 0,-1 1-1,-48-30 1,10 14-5,-79-35-1,96 51-27,-1 3 0,0 2-1,-2 2 1,0 3-1,0 2 1,-88-8 0,-35 16-418,129 5 94,30-2 111,-29 3-524,44-2 652,0 1 1,0-1 0,0 1-1,0-1 1,0 1 0,0 0-1,0 0 1,1 0 0,-1 0 0,0 0-1,0 0 1,1 0 0,-1 0-1,1 1 1,-1-1 0,1 1-1,-3 3 1,2-2-268,1 1 0,-1 0 0,1 0 0,0 0 0,0 0 0,0 0 0,1 0-1,-1 4 1,0 21-6100,1-10-4046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22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1368 347 9973,'0'0'8219,"-15"-51"-6842,-54-155-251,67 201-1076,0 0 0,-1 1 0,1-1 0,-1 0 0,0 1 0,0 0 0,-1 0 0,1 0 0,-6-5 0,7 8-12,-1 0 0,1 0 0,0-1 0,0 1 0,-1 1 1,1-1-1,-1 0 0,1 0 0,-1 1 0,1 0 0,-5-1 1,-41-3 266,0 2 0,0 3 0,0 1 1,0 2-1,1 3 0,-56 14 1,-245 96 1025,291-94-897,0 4 0,2 1 1,-96 69-1,136-86-350,0 1 1,1 0 0,1 2 0,0-1 0,-15 22 0,21-24-59,0 0 0,1 1 1,0 0-1,1 0 1,0 0-1,1 1 1,1-1-1,-4 21 1,1 25 106,2 94-1,5-115-69,-2-3-3,2-1 1,1 0-1,2 0 0,1 0 1,2 0-1,1-1 0,17 43 1,-11-44-34,1 0 0,2-1 0,1-1 1,1-1-1,1 0 0,2-2 0,0 0 1,2-2-1,1 0 0,1-2 1,0-1-1,2-1 0,1-1 0,0-1 1,1-2-1,1-1 0,0-2 0,1 0 1,0-3-1,1 0 0,0-2 0,49 5 1,33-6 62,180-11 1,-223-2-27,1-4 0,-2-2 1,135-42-1,-104 18 41,194-98 0,-243 104-66,89-63-1,-117 74-25,-2-1-1,0-1 1,-1-2-1,-1 0 1,21-30-1,-32 37-6,-1-1-1,-1 0 1,0-1 0,-1 0-1,-1 0 1,-1-1 0,-1 1-1,0-1 1,-1 0 0,-2-1-1,1 1 1,-2 0 0,-1 0-1,0 0 1,-5-23 0,3 28-6,0 0 0,-1 1 1,-1-1-1,0 1 0,0 0 0,-2 1 1,1-1-1,-12-15 0,0 5-3,-1 0 0,-1 2-1,-22-21 1,-45-31-157,-4 3 0,-2 4 0,-135-71 0,169 105-191,-3 3 0,-91-30-1,108 46-1211,-56-9-1,60 16-3653,-71-1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28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1424 263 11445,'0'0'7206,"-66"-46"-6416,-221-133-150,275 172-587,-1 1-1,0 1 0,0 0 1,-1 0-1,-25-4 1,32 9-12,-1-1 0,1 1 0,-1 1 0,1-1 0,0 1 0,-1 0 0,-12 5 0,-11 4 137,1 2 0,0 1 0,-34 21 1,-87 62 418,88-53-265,2 2 0,2 3 0,2 3 1,-83 95-1,116-117-217,1 1 0,2 1 0,1 1 0,1 1 0,2 0 0,1 2 0,2-1 0,2 2 0,1 0 0,1 0 0,-6 52 0,11 82 224,5-151-304,1 0-1,1 0 0,0 0 0,2 0 0,0 0 1,7 18-1,-5-24-19,0-1 0,0 0 0,1 0 1,1-1-1,-1 0 0,2 0 0,0 0 0,18 15 0,-5-7 0,1-1 0,1-2-1,0 0 1,1-2-1,1 0 1,0-2 0,1-1-1,0-1 1,1-1-1,30 5 1,10-1 21,1-4 1,-1-3 0,74-2-1,-103-4-11,0-2-1,71-13 0,-85 9-1,0-1-1,-1-1 1,1-1-1,-1-1 1,25-16-1,-5-1 2,-1-2 1,-2-2-1,0-1 0,-2-2 0,-2-2 0,-2-2 0,-1-1 0,-1-2 0,31-53 1,-38 52-2,-2-2 1,-1 0-1,-3-2 1,-2 0 0,-2-1-1,-2-1 1,-2 0 0,-2-1-1,6-82 1,-14 94-16,0 7 15,-1 0 0,-5-57 0,2 78-18,1 1 0,-1-1 0,-1 1 0,1-1 0,-2 1 0,1 0 0,-1 0 0,0 0 0,0 1 0,-1 0 0,0-1 0,-1 2 0,0-1 0,-7-7 0,-7-1-4,0 0-1,-2 1 1,1 1-1,-2 1 1,1 1 0,-1 1-1,-1 1 1,0 1 0,0 1-1,-1 2 1,-26-4-1,-38-1-118,-157 1 0,-9 9-1710,236 0 1120,0 0 0,1 2 0,-1 0 0,0 1 0,1 1 0,0 0 0,-28 12 0,20 0-5572,8 1-4477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45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410 1 10773,'0'0'8863,"-27"52"-8279,-94 172-99,81-151-134,-3-2 0,-54 68 0,94-135-342,-11 15 41,0-2-3,2 1 0,0 0 0,-13 27 0,25-45-47,0 1 0,-1-1 0,1 0 0,0 0 0,0 1 0,0-1 0,0 0 1,0 1-1,0-1 0,0 0 0,0 0 0,0 1 0,0-1 0,0 0 0,0 1 0,0-1 0,0 0 1,0 1-1,0-1 0,0 0 0,0 0 0,0 1 0,0-1 0,0 0 0,1 0 0,-1 1 1,0-1-1,0 0 0,0 0 0,0 1 0,1-1 0,-1 0 0,0 0 0,0 0 0,1 1 0,-1-1 1,0 0-1,0 0 0,1 0 0,-1 0 0,0 0 0,0 1 0,1-1 0,-1 0 0,0 0 0,0 0 1,1 0-1,-1 0 0,0 0 0,1 0 0,-1 0 0,18 2 70,0-1 0,36-1 0,-17-1 78,340 1 929,-370 0-1062,-1 0 0,1-1 1,-1 1-1,1-1 0,-1-1 0,1 1 0,-1-1 0,0 0 0,12-5 0,-14 4-11,-1 0 0,1 1 0,0-1 0,-1 0 0,0-1 0,0 1 1,0-1-1,0 1 0,0-1 0,0 0 0,-1 0 0,0 0 0,0 0 0,0-1 0,1-4 1,8-25-1452,8-46 1,-15 61-1838,-2 0 0,1-23 0,-3 25-4576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45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10709,'0'0'9359,"-11"7"-8191,6-5-1105,1 0-1,1 1 1,-1-1-1,0 1 0,1 0 1,-1 0-1,1 1 0,0-1 1,0 0-1,0 1 1,0 0-1,-3 6 0,3 2 88,0 1 0,1-1 0,0 1 0,1 0-1,0 0 1,2 21 0,-1-34-150,0 323 1915,0 717-1338,0-1030-4358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48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610 1 14263,'0'0'8574,"-17"57"-7808,17-57-766,-83 247 395,71-221-341,0-1-1,-1 0 1,-2-1 0,-27 36 0,-95 111 502,-119 172 1038,248-331-1552,6-11-40,1 1-1,-1 0 1,1 0 0,0 0 0,0 0 0,0 0 0,0 0 0,0 0 0,0 1 0,0-1 0,1 0 0,-1 5 0,10-6-183,-1-1 165,1-1 0,-1 0 0,0 0 1,0-1-1,0 0 0,-1 0 1,1-1-1,7-3 0,61-38 38,-55 31-14,531-361 375,-178 115-299,-345 239-71,-2 2 12,-1 1 0,36-16 0,-60 32 4,-6 1 104,-31 7 259,-11 11-273,0 2-1,2 2 0,-79 53 0,-304 217-24,33 30 335,385-313-406,2-4-2,0 0-1,1 1 0,0 1 0,0-1 1,0 1-1,1 0 0,0 0 0,0 0 1,1 1-1,0 0 0,-4 11 0,7-19-20,1 0-1,0 1 0,0-1 0,-1 1 1,1-1-1,0 1 0,0-1 0,0 1 1,0-1-1,0 1 0,0-1 0,0 1 1,0-1-1,0 1 0,0-1 0,0 1 1,0-1-1,0 1 0,0-1 0,0 1 1,0-1-1,1 1 0,-1-1 1,0 0-1,0 1 0,1-1 0,-1 1 1,19 1-83,-7-2 61,15-2 21,1 0 0,-1-2 0,1-1 1,-1-2-1,0 0 0,-1-2 0,46-22 0,181-111 131,-159 85-106,-84 51-22,395-228 56,6 21-14,-288 155-28,-117 55-3,-14 9 14,-24 17 42,1 1 1,-34 34-1,14-12-2,-105 94 57,-576 535 256,696-641-337,28-28-34,0 1-1,1 0 1,0 1-1,0 0 1,1 0-1,0 0 1,0 1-1,-5 11 1,9-17-18,-1 2 26,20-2-172,4-4 141,0-1-1,-1-1 1,1-1 0,-1-1-1,0 0 1,37-16 0,121-69 109,-118 58-58,85-47 5,172-88 33,7 26-42,-309 135-31,0 1 1,1 0 0,-1 2-1,1-1 1,0 2 0,18-1-1,-33 3-58,-4 9 35,-12 21 40,-1-1 0,-1 0 0,-1-1 0,-2-1 0,-32 36 0,3-3 19,23-27-31,4-7 6,0 2-1,2 0 1,1 2 0,2 0-1,-16 36 1,33-65-16,-1-1 0,1 1 0,0-1 0,-1 1 0,1 0 0,0-1 0,-1 1 1,1 0-1,0-1 0,0 1 0,0 0 0,-1 0 0,1-1 0,0 1 0,0 0 0,0-1 1,0 1-1,1 0 0,-1 0 0,0-1 0,0 1 0,0 0 0,0-1 0,1 1 0,-1 0 1,0-1-1,1 1 0,-1 0 0,0-1 0,1 1 0,-1-1 0,1 1 0,-1 0 0,1-1 1,-1 1-1,1-1 0,0 0 0,-1 1 0,1-1 0,-1 1 0,1-1 0,0 0 0,-1 0 0,1 1 1,1-1-1,3 1-21,1-1 0,0 0 0,-1 0 0,1-1 1,7-1-1,-2 0 44,10-2-28,-1 0 0,0-2 0,0 0 0,-1-1 0,1-2 0,27-15 1,106-78-290,-31 19-851,-90 65 568,-26 15 265,1 0 1,-1-1 0,0 0-1,0 0 1,0 0 0,0-1-1,-1 0 1,6-6 0,-7 0-1552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97 5939,'0'0'5629,"4"-9"-4927,13-26 15,-13 27 2589,-4 17-2410,-2 27 49,-14 70 1,8-61-302,-3 52 1,10 45 86,1-137-712,0 0 0,0 0 0,0 0-1,1 0 1,0 0 0,0 0 0,0 0-1,1 0 1,-1 0 0,5 8-1,-4-10-11,0-1 0,0 1 0,0-1 0,1 0-1,-1 0 1,1 0 0,-1 0 0,1-1-1,-1 1 1,1 0 0,0-1 0,0 0 0,0 0-1,0 0 1,0 0 0,0 0 0,5 0-1,8 1 14,0 0 0,0 0 0,0-2 0,17-1-1,-27 0-11,-1 1 0,1-1 0,0 0 0,0 0-1,0-1 1,-1 0 0,1 0 0,-1 0 0,1-1-1,-1 0 1,0 0 0,0 0 0,0 0 0,4-5 0,-2 0-36,0-1 1,-1 0 0,0 0 0,-1 0-1,1-1 1,-2 0 0,0 0 0,0 0-1,0 0 1,-2-1 0,1 1 0,0-13-1,1-17-233,-2-79 0,-3 69 206,1 49 77,2 12 49,-1-1 0,2 1 0,-1 0 0,1-1-1,1 1 1,0-1 0,0 0 0,8 12 0,-7-13-18,1 4-10,1-1-1,0 1 1,0-2 0,2 1 0,-1-1 0,1 0-1,1-1 1,0 0 0,1-1 0,-1 0 0,2 0-1,-1-1 1,1-1 0,0 0 0,1 0 0,0-2-1,0 1 1,0-2 0,1 1 0,-1-2-1,1 0 1,0-1 0,0 0 0,17 0 0,-1-2-7,-20 1-7,0 0-1,0-1 1,0 0-1,0-1 1,0 0-1,0-1 1,0 0-1,0 0 1,0-1-1,-1 0 1,12-6-1,-11 2-13,0 0-1,-1 0 0,0 0 1,-1-1-1,0-1 0,0 1 0,0-1 1,-1 0-1,-1-1 0,0 0 0,0 0 1,-1 0-1,0-1 0,0 0 1,-2 0-1,1 0 0,2-15 0,0-16-102,-1-1 0,-2 1-1,-3-61 1,-1 46-440,-2 45-69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49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1335 410 10149,'0'0'2089,"-9"-54"-897,-30-175 155,35 208-830,1 0-1,1 0 0,1-23 0,1 29 218,0 10 170,-1 17-186,0-4-571,0 1 0,-1-1 0,0 0 0,-1 1-1,1-1 1,-2-1 0,1 1 0,-1 0 0,-8 11 0,-6 5 251,-33 35 1,31-39-186,-93 96 518,-5-5 0,-133 95 1,-282 172 928,476-339-1403,-8 8 7,64-46-260,0-1 0,0 1 0,0-1 0,0 1 0,0-1 0,0 1 0,0 0-1,1-1 1,-1 1 0,0 0 0,1 0 0,-1-1 0,0 1 0,1 0 0,-1 0 0,1 0 0,-1 0 0,1 0 0,0 0 0,-1 0 0,1 0 0,0 2 0,9-2-66,18-9-15,61-31 114,-1-5 0,100-66 0,-45 25 31,718-364 86,-834 438-145,-2-1 7,1 2 0,48-15-1,-47 23-17,-26 2 1,0 0 1,1 0-1,-1 0 0,0 0 1,0 0-1,1 0 1,-1 1-1,0-1 1,0 0-1,0 0 1,1 0-1,-1 0 0,0 1 1,0-1-1,0 0 1,1 0-1,-1 1 1,0-1-1,0 0 0,0 0 1,0 1-1,0-1 1,0 0-1,0 0 1,1 1-1,-1-1 1,0 0-1,0 0 0,0 1 1,0-1-1,0 0 1,0 1-1,0-1 1,0 0-1,-1 0 0,1 1 1,0-1-1,0 0 1,0 1-1,0-1 1,0 0-1,0 0 0,-1 1 1,-7 20 22,-3 3 20,-1-2-1,-1 1 1,-22 26-1,-65 72 127,-201 185 67,-21-15-111,152-140-3,169-151-124,-7 10 22,8-10-21,0 0 0,0 0 0,0 1-1,0-1 1,0 0 0,0 0 0,0 1 0,0-1 0,1 0 0,-1 0 0,0 1 0,0-1 0,0 0-1,0 0 1,0 1 0,0-1 0,1 0 0,-1 0 0,0 0 0,0 1 0,0-1 0,0 0-1,1 0 1,-1 0 0,0 0 0,0 1 0,1-1 0,-1 0 0,0 0 0,0 0 0,1 0 0,-1 0-1,0 0 1,0 0 0,1 0 0,-1 0 0,0 0 0,0 0 0,1 0 0,-1 0 0,0 0-1,0 0 1,1 0 0,-1 0 0,0 0 0,0 0 0,1 0 0,-1 0 0,0 0 0,0 0 0,1-1-1,5 1-15,1 0 0,-1-1 0,1 0 0,-1 0 0,0-1 0,0 0 0,1 0 0,5-3 0,129-73 12,192-127 195,321-185-74,-600 361-108,116-42 0,-121 59-34,-49 12 26,0 0 1,0 0-1,1 0 0,-1 0 0,0 0 1,0 0-1,0 0 0,1 0 0,-1 0 1,0 0-1,0 0 0,0 0 0,0 0 1,1 0-1,-1 0 0,0 0 0,0 0 1,0 0-1,1 1 0,-1-1 0,0 0 1,0 0-1,0 0 0,0 0 0,0 0 1,1 0-1,-1 0 0,0 1 0,0-1 1,0 0-1,0 0 0,0 0 1,0 0-1,0 0 0,1 1 0,-1-1 1,0 0-1,0 0 0,0 0 0,0 1 1,0-1-1,0 0 0,0 0 0,0 0 1,0 1-1,-9 17-32,-28 29 61,-3-1 0,-88 81-1,-219 188 56,211-193-40,-56 67 87,153-141-50,39-48-80,-1 1 0,1-1 0,-1 1 0,1-1 0,-1 1 0,1-1 0,0 1 0,-1 0 0,1-1 0,0 1 0,0 0 0,0-1 0,-1 1 0,1 0 0,0-1 0,0 1 0,0 0 0,0-1 0,0 1 0,0 0 0,0-1 0,0 1 0,0 0 0,1-1 0,-1 1 0,0 0 0,0-1 0,0 1 0,1-1 0,-1 1 0,0 0 0,1-1 0,-1 1 0,1-1 0,0 2 0,3-1-10,0 0-1,0-1 1,1 1 0,-1-1-1,0 1 1,0-1-1,1-1 1,-1 1 0,4-1-1,22-3 8,-1-1 1,0-1-1,0-1 0,-1-2 0,0-1 0,28-14 1,166-95 67,-106 53-31,112-47-18,-220 109-26,0 0-1,1 1 0,-1 0 1,1 1-1,0 0 0,0 0 1,16 0-1,-25 2 9,0 0 0,1 0 0,-1 0 0,0-1 0,0 1 0,0 0 0,0 0 1,0 0-1,1 0 0,-1 0 0,0 0 0,0 0 0,0 0 0,0 0 0,0 1 0,1-1 0,-1 0 0,0 0 0,0 0 1,0 0-1,0 0 0,0 0 0,1 0 0,-1 0 0,0 0 0,0 0 0,0 0 0,0 0 0,0 1 0,0-1 0,0 0 0,0 0 1,1 0-1,-1 0 0,0 0 0,0 0 0,0 1 0,0-1 0,0 0 0,0 0 0,0 0 0,0 0 0,0 0 0,0 1 1,0-1-1,0 0 0,0 0 0,0 0 0,0 0 0,0 0 0,0 1 0,0-1 0,0 0 0,0 0 0,0 0 0,-1 1 1,2 30-113,-1-19 111,0 1 0,0 0-1,-2 0 1,1 0 0,-5 14-1,-8 18 58,-35 79-1,14-39-24,11-22-195,3 1 0,2 2 0,4-1 0,2 2-1,4 0 1,-2 72 0,11-133-2971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1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553 1 12374,'0'0'7662,"-36"56"-7051,36-56-611,-159 241 365,119-187-37,-69 69 0,40-46 222,60-66-459,-21 25 346,-27 44-1,51-71-392,0 0 0,1 1 0,0 0 0,1-1 1,0 1-1,1 1 0,0-1 0,1 1 0,0-1 0,-1 17 0,3-27-44,0 0 0,-1 0 0,1 1 0,0-1 0,0 0-1,0 1 1,0-1 0,0 0 0,0 0 0,0 1 0,0-1 0,0 0 0,0 1 0,0-1 0,0 0 0,0 0 0,1 1 0,-1-1 0,0 0 0,0 1 0,0-1 0,0 0-1,0 0 1,1 1 0,-1-1 0,0 0 0,0 0 0,0 0 0,1 1 0,-1-1 0,0 0 0,0 0 0,1 0 0,-1 0 0,0 1 0,0-1 0,1 0 0,-1 0 0,0 0-1,1 0 1,-1 0 0,0 0 0,0 0 0,1 0 0,15 2-2,0-1-1,-1-1 1,1-1 0,0 0-1,0-1 1,-1 0 0,1-2-1,-1 0 1,0 0-1,0-1 1,19-10 0,16-11 68,88-60 0,-105 64-42,201-140 65,120-78-44,-333 227-44,-1 0-3,1 1-1,0 0 1,0 2-1,26-9 1,-45 19-1,-6 9 27,-7 11 20,-1-1-1,-1-1 0,0 0 1,-19 19-1,-72 66 2,43-44-27,-486 500 223,527-541-220,-13 14 20,32-31-42,-1 1-1,0 0 1,1 0-1,0 1 1,-1-1 0,1 0-1,0 0 1,0 1-1,1-1 1,-1 0-1,0 1 1,1-1 0,-1 5-1,7-6-179,9-2 168,-1 0 0,0-1 1,1-1-1,-1-1 0,0 0 0,-1-1 0,1 0 1,22-12-1,105-72 147,-80 48-127,-41 28-2,241-149 49,-174 113-35,96-38 0,-173 82-16,-8 3-1,0 1 1,0 0 0,0 0-1,1 0 1,-1 1-1,0-1 1,0 1 0,1-1-1,-1 1 1,0-1 0,1 1-1,-1 0 1,5 1 0,-6 0 55,-2 7 49,-2 2-51,0-1 0,0 0 0,-1 0 0,0-1 0,0 1 0,-8 11 1,-44 53 91,52-69-139,-47 58 57,-266 345 121,303-387-182,9-14-6,0 0 0,1 0 1,-1 0-1,1 1 1,1 0-1,0 0 0,-1 0 1,2 0-1,-1 0 1,1 1-1,-1 7 0,16-16-95,-1-1 86,-1-1 0,1 0 0,-1-1-1,0 0 1,0-1 0,20-12 0,68-53 20,-39 24 18,222-161 49,-209 158-71,157-76 0,-196 111-14,2 1-1,0 2 1,0 2-1,1 1 0,0 2 1,0 1-1,1 2 1,50 3-1,-88-1 9,1 1 0,-1 0 0,0 0 0,1 0 0,-1 0 0,0 0 0,0 0 0,1 0 0,-1 0 1,0 0-1,1 0 0,-1 0 0,0 0 0,0 1 0,1-1 0,-1 0 0,0 0 0,0 0 0,1 0 0,-1 0 0,0 0 0,0 1 0,1-1 0,-1 0 0,0 0 1,0 0-1,0 1 0,1-1 0,-1 0 0,0 0 0,0 0 0,0 1 0,0-1 0,0 0 0,0 1 0,1-1 0,-1 0 0,0 0 0,0 1 0,0-1 0,0 0 0,0 0 1,0 1-1,3 36 308,-3 74 1,-2-39-131,3-34-162,0-20-80,-1 0 0,0 0 0,-2 0 0,-4 23-1,5-37-2018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3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327 75 7619,'0'0'9306,"32"-12"-7793,97-38-518,-113 44-800,1 0-40,-16 6-136,-1 0 0,0 0 0,0 0 0,0 0 0,0-1 0,0 1 0,1 0 0,-1 1-1,0-1 1,0 0 0,0 0 0,0 0 0,1 0 0,-1 0 0,0 0 0,0 0 0,0 0 0,0 0 0,0 0 0,0 0 0,1 0 0,-1 0 0,0 0-1,0 0 1,0 1 0,0-1 0,0 0 0,0 0 0,0 0 0,0 0 0,1 0 0,-1 0 0,0 1 0,0-1 0,0 0 0,0 0 0,0 0 0,0 0 0,0 0-1,0 1 1,0-1 0,0 0 0,0 0 0,0 0 0,0 0 0,0 1 0,0-1 0,0 0 0,-1 12 168,0-1 1,-1 1-1,0-1 1,0 1-1,-2-1 0,1 0 1,-1 0-1,-1 0 1,-8 14-1,-7 9 297,-38 46-1,-115 121 667,-33 45-163,200-238-930,1 0 1,0 1-1,-7 14 1,11-21-52,1 0 0,-1-1 0,1 1 0,-1 0 0,1-1 0,0 1 0,-1 0 0,1 0 0,0-1 0,0 1 0,1 2 0,-1-3-9,0-1 0,1 1 0,-1-1 1,1 1-1,-1-1 0,1 0 0,-1 1 1,1-1-1,-1 0 0,1 0 0,-1 1 0,1-1 1,-1 0-1,1 0 0,0 0 0,-1 1 1,1-1-1,-1 0 0,1 0 0,-1 0 1,1 0-1,0 0 0,-1 0 0,1 0 1,-1-1-1,1 1 0,0 0 0,-1 0 1,2-1-1,13 0 7,1 0 1,-1-2-1,0 1 1,1-2-1,-1 0 1,-1-1-1,1-1 1,-1 0-1,18-11 0,18-13 86,54-42-1,-103 71-88,157-118 123,161-156 0,-219 162-105,-70 75-9,-26 34-6,-3 4-3,0-1 1,0 0 0,0 0 0,-1 1-1,1-1 1,0 0 0,0 0-1,-1 0 1,1 0 0,-1 0-1,1 0 1,-1 0 0,1 0 0,-1 0-1,0 0 1,0 0 0,1 0-1,-1 0 1,0-2 0,0 2-24,-5 29-90,-7 3 123,-1 0 0,-1-1 1,-21 32-1,-64 87 83,63-97-75,-205 267 218,111-153 169,120-153-370,8-11-35,0 0 0,0 0-1,0 0 1,0 0-1,1 0 1,-1 1-1,1-1 1,0 1-1,0-1 1,0 1-1,0-1 1,0 1-1,1 0 1,-1-1 0,0 6-1,14-8-139,2-1 152,-1-1 0,1 0 0,-1-1 0,0-1 0,0 0 0,0-1 0,-1-1 0,1 0 0,19-13 0,123-88 127,-107 71-148,148-125 64,34-23 11,-217 177-62,12-11-34,-26 45-212,-2-13 247,0-1-1,0 1 0,-2-1 1,0 0-1,0 0 0,-1-1 0,-9 18 1,-57 84 106,40-68-96,-4 5 11,11-17 6,-20 39 0,38-64-37,2 1 1,-1 0-1,1 1 1,1-1-1,0 1 1,0-1-1,1 1 1,-1 22 0,7-32-123,5-1-2,0 0 1,-1 0-1,1-1 0,0 0 0,-1-1 1,1 0-1,-1 0 0,0-1 0,0 0 1,0 0-1,0-1 0,0 0 0,-1 0 1,1-1-1,-1 0 0,11-10 0,-4 4-638,-7 4 395,1 1 0,0-1 0,-1 0 0,7-10 1,-11 13-320,-1 0 0,0 0 0,0 0 0,0 0 0,0 0 0,0 0 0,-1 0 0,1-5 0,0-26-12017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4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1701 382 7908,'0'0'10468,"-40"-55"-8813,40 55-1655,-175-225 1451,169 217-1366,-1 0-1,0 1 1,0 1 0,-1-1 0,0 1 0,0 0-1,0 1 1,-1 0 0,1 0 0,-1 0 0,0 2-1,-1-1 1,-11-2 0,-15-2 395,0 3 0,-1 1 1,-69 1-1,84 2-350,-1 2 0,1 1-1,0 1 1,-1 0 0,1 2 0,1 1 0,-1 0 0,1 2-1,0 0 1,1 1 0,-24 16 0,-4 5 61,2 2 1,-47 43-1,-82 91 233,97-87-131,4 3-1,-87 125 1,135-169-204,3 1 1,1 0-1,2 2 1,1 1-1,3 0 1,1 1-1,2 0 1,-12 78-1,17 79 101,7-175-165,2-1 1,1 1-1,1-1 0,0 0 1,12 37-1,-10-47-15,1 0-1,1-1 0,0 0 0,0 0 0,2 0 0,-1-1 0,2 0 1,-1-1-1,2 0 0,12 11 0,6 3 8,2-2 0,0-1 0,2-2 0,0-1 0,1-1 1,68 24-1,-39-22 17,0-3 1,1-2 0,81 8 0,13-11 17,177-9 0,-298-4-45,1-2 0,0-1 0,57-15 0,-71 12 3,1-1 0,-1-2 0,-1 0 0,0-2 0,41-27 0,-30 15 11,0-3-1,-2 0 1,-1-2 0,-1-2-1,-2 0 1,32-47 0,-42 51-9,-1-1 1,-1 0 0,-2-1-1,-1 0 1,-1-1 0,-2-1-1,0 1 1,8-62 0,-12 51-9,-3-1-1,-2 1 1,-4-51 0,2 76-4,-1 0 0,-1 0 0,-1 0 0,0 1-1,-1-1 1,-1 1 0,0 0 0,-1 1 0,0 0-1,-2 0 1,-11-16 0,0 7-14,-2 1-1,0 1 1,-1 1-1,-2 0 1,1 2-1,-44-23 1,12 12-222,-1 2 0,-74-24 1,51 26-890,-2 3 0,-111-15 1,117 28-3382,-91 0 1,132 9-3573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5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1545 405 7844,'0'0'10058,"4"-52"-8511,1-8-976,-3-90 0,-3 147-541,1 0 1,0-1 0,-1 1-1,1 0 1,-1 0 0,0 0-1,0 0 1,0 0-1,-1 0 1,1 0 0,-1 0-1,1 1 1,-1-1 0,-4-4-1,4 5 2,0 1 0,-1-1 0,1 1 0,0 0 0,-1 0 0,1 0 0,0 1 0,-1-1 0,1 0 0,-1 1 0,0 0 0,-2-1 0,-252-6 1997,168 8-1572,44-2-215,0 3-1,0 2 1,1 1-1,0 3 1,-71 21-1,55-7-53,2 3 1,1 2 0,1 2-1,1 3 1,2 3-1,2 2 1,1 1-1,2 4 1,1 1-1,3 2 1,-54 71-1,80-93-122,2 0 0,1 2 0,1 0 0,1 1 0,1 0 0,2 0-1,0 2 1,2-1 0,1 1 0,1 0 0,1 0 0,2 1 0,0 0-1,3-1 1,4 55 0,-2-66-42,2-1 0,0 1-1,1-1 1,0 1 0,1-2-1,1 1 1,1-1 0,0 0-1,1 0 1,0-1 0,1 0-1,1-1 1,0 0 0,22 19-1,-3-8 8,0-1 1,1-1-1,2-2 0,0-2 0,55 23 0,-37-21 11,1-2 0,1-3 0,0-2 0,78 9 0,219-5 121,-295-17-120,96-13-1,-123 8-29,-1-1-1,0-2 1,0 0-1,-1-2 1,30-15-1,-24 8 4,-2-1 0,0-1 0,0-2 0,-2-1-1,-1-1 1,-1-2 0,27-30 0,-37 35-8,0-1 0,-2 0 0,0-1 0,-1 0 1,-2-1-1,0 0 0,-1-1 0,-2 0 0,0-1 0,6-41 0,-6-11 18,-5-145 0,-3 206-22,0-7-3,-1 0-1,-1 0 0,-2 1 0,0-1 0,-1 1 1,-1 0-1,-1 1 0,-1-1 0,-1 1 0,0 1 1,-2-1-1,-15-20 0,4 10-81,-2 2 0,-1 1 0,-1 0 0,-1 3 0,-2 0 0,0 1 0,-2 2 0,0 1 0,-58-28 1,38 25-896,0 3 0,-1 1 0,-2 3 0,0 3 1,-91-14-1,107 26-2727,17 2-1959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7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1440 457 5555,'0'0'8323,"-5"-54"-6754,-23-170-64,28 218-1441,-2 0 0,1 0 0,-1 0 0,0 1 0,0-1 0,0 0 0,-1 1 0,0 0 0,0-1 0,-1 1 0,1 0 0,-1 1 0,0-1 0,0 1 0,-1 0 0,1 0 0,-7-5 0,-3-1 134,0 1 0,-1 0 0,0 1 0,0 1 0,0 0 0,-26-7 0,17 9 33,1 0 1,-1 2-1,0 1 0,-29 0 1,34 2-128,-14-1 52,0 1 0,0 2 0,0 1 0,1 2 0,-56 15 0,49-5 12,1 2-1,1 2 1,0 1 0,-66 49-1,28-10 383,-76 78-1,103-89-58,-84 108-1,114-131-363,1 2-1,1 0 1,2 1 0,0 0-1,2 1 1,-13 48 0,17-45-5,2 0 0,1 1 0,2-1 1,1 1-1,4 55 0,1-65-69,0 0-1,1 0 1,2 0-1,0-1 1,1 1-1,1-1 1,2-1-1,21 38 1,-4-21 12,1-1 1,2-1 0,1-2 0,2-1 0,52 40 0,-11-17 78,146 83 0,-162-108-105,2-2 1,2-3 0,0-3 0,2-2-1,0-3 1,1-3 0,0-3 0,1-3 0,1-3-1,125-3 1,-176-4-33,-1 0 0,1-1 0,-1 0 0,0-1 0,0-1 0,0 0 0,0-1 0,-1-1 0,0 0 0,0-1 0,0 0 0,-1-1 0,0-1 0,0 0 0,-1-1 0,-1 0 0,1-1 0,15-20 0,3-5 17,-1-1-1,-3-2 0,0 0 0,-3-2 0,-2-1 0,23-59 0,-25 47-9,-2-2-1,-2 0 1,-3-1-1,7-97 1,-13 91-9,-4 0 1,-3 0-1,-9-71 0,8 122-3,-1-1-1,0 1 0,-1-1 0,-1 1 1,0 0-1,0 1 0,-1-1 0,-1 1 1,0 0-1,-13-16 0,8 15 1,0-1 1,-1 2-1,0-1 0,-1 2 0,-1 0 1,1 1-1,-18-9 0,-7 2-22,0 0-1,-1 3 1,-1 1-1,0 2 1,-70-7 0,-87 8-1322,182 9 847,0 1 1,-28 4 0,37-4 269,0 1 0,0 0 0,0 1 0,1 0 0,0 0 0,-1 0-1,1 1 1,-10 7 0,7-4-194,0 1-1,1 0 0,0 0 1,0 1-1,-7 11 0,-19 38-4604,10-12-1667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0:57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1535 388 7427,'0'0'6030,"-11"-53"-4640,-41-164-30,50 210-1268,0 0-1,-1 0 0,0 1 1,0-1-1,-1 1 0,-6-10 0,8 14-28,-1-1 1,1 1-1,0 0 0,-1 0 0,1 1 0,-1-1 0,1 0 0,-1 1 0,-3-2 0,-13-5 343,-1 1 0,0 1 0,0 1-1,0 1 1,-31-3 0,-106 3 1007,111 4-1112,3 2-50,0 1 0,0 3 0,1 1 0,0 2 0,0 2 0,-58 24 0,9 4 340,-145 86 1,190-99-232,2 3 1,-75 62-1,103-76-259,0 0-1,1 1 1,1 1-1,1 1 1,0 0-1,2 0 1,0 1-1,1 0 1,-13 35-1,14-23-16,2 0-1,2 1 1,0 0 0,2 0-1,2 49 1,1-61-56,1-1-1,0 1 1,2-1 0,5 24 0,-5-32-18,1 0 0,0-1 1,1 0-1,0 0 1,0 0-1,1-1 0,0 0 1,1 0-1,8 9 1,3 0 1,2-1 0,0 0 1,1-2-1,1 0 1,0-2-1,1 0 1,0-1-1,1-1 1,0-2-1,30 8 1,2-2 15,1-2 0,0-3 1,92 3-1,120-9 42,-183-5-54,-35 1 4,0-3 0,63-11 0,-87 9-8,0-2 0,0-1-1,0-1 1,-1-1 0,40-22-1,-37 14 3,-1 0 0,0-2 0,-2-1 0,0-1 0,-1-1 0,-2-1 0,32-41-1,-38 42-4,-2 0-1,-1-2 1,0 1-1,-2-1 0,-1-1 1,-1 0-1,-1-1 0,-2 0 1,7-37-1,-9 10 13,-2 0-1,-8-101 1,4 140-20,-1 1 1,-1 0 0,0 1 0,0-1 0,-1 0-1,-1 1 1,-1 0 0,0 0 0,0 1 0,-1-1-1,-10-12 1,5 10-5,-1 0-1,-1 1 1,0 1 0,-1 0-1,0 1 1,-1 0 0,-25-13-1,20 14-13,-1 1 0,1 0 0,-2 2 1,1 1-1,-1 1 0,0 0 0,-25-1 0,-20 1-592,-75 3 1,111 3 223,17 0 36,0 0 0,0 2 0,1-1 0,-1 2 0,-26 8 0,34-9 0,0 1 1,1 0 0,-1 0-1,1 1 1,0 0 0,0 0-1,0 0 1,1 1 0,0 0-1,-1 0 1,2 0 0,-1 1 0,-4 7-1,8-12 30,0 1 0,0-1 0,0 1-1,0-1 1,1 1 0,-1 0 0,1-1 0,-1 1 0,1 0-1,0-1 1,-1 1 0,1 0 0,0 2 0,0-4 319,0 13-4869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08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1982 238 11061,'0'0'3180,"-74"-39"-1598,74 39-1582,-317-158 2145,301 151-1972,0 0-1,0 1 1,-1 1-1,1 1 1,-1 0-1,-1 1 1,1 1-1,-31 0 1,28 2-17,0 0 1,0 1-1,0 2 1,0 0 0,1 0-1,-1 2 1,1 1-1,0 0 1,0 1-1,1 1 1,-25 15-1,-6 8 279,1 3 1,-82 75-1,-73 102 676,97-87-443,5 4 0,7 4 0,5 5 0,-110 227 0,171-302-470,2 0 0,-27 107 0,44-130-126,2 0 1,2 0 0,1 0 0,3 0-1,4 69 1,-1-93-57,0 1 0,1-1-1,0 0 1,1 0 0,1-1-1,0 1 1,1-1 0,13 23 0,-8-22-8,-1-1 1,2 0 0,-1-1-1,2-1 1,0 1 0,0-2-1,19 12 1,-4-4-1,1-2-1,0-1 1,1-1-1,1-1 1,1-2-1,-1-2 1,2 0-1,-1-2 1,1-2-1,40 3 1,154-2 18,-227-7-26,54 0 8,0-3-1,81-14 0,-103 10 1,1-2 1,-2-1-1,1-1 1,-1-2-1,39-22 0,-12-1 23,-2-2-1,-1-2 0,-2-3 0,61-64 0,-31 17 16,110-150 0,-131 152 5,69-131 1,-107 173-36,-3 0 0,-2-2 1,-2 0-1,21-100 0,-31 96 8,-1 0-1,-3 0 1,-3-1-1,-5-54 1,3 93-20,-1 1 1,0 1 0,0-1 0,-1 0-1,-1 1 1,0 0 0,-1 0 0,0 0-1,0 1 1,-2-1 0,1 2 0,-1-1-1,-1 1 1,0 1 0,0-1 0,-1 1-1,-22-14 1,0 2-8,-1 2 0,0 1 0,-2 2 0,0 1-1,-39-10 1,19 9-50,0 2 0,-61-6 0,-118-4-1457,76 10-3746,150 13 488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24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1305 1 16856,'0'0'5157,"-63"47"-4818,33-25-303,-40 29 73,2 3 0,3 3 0,2 3 0,-108 134 0,-190 250 592,240-316-63,-171 144 0,315-280-320,33-19-345,305-200 200,-152 90-95,567-360 60,-749 481-133,-23 14-4,0 0 0,1 0 0,-1-1-1,0 0 1,0 0 0,-1 0 0,1 0 0,-1-1 0,5-4 0,-6 5 49,-7 8 105,-158 169 651,-59 68-723,-90 157 197,295-376-268,11-16-12,1 0-1,0-1 0,0 2 0,0-1 1,1 0-1,0 1 0,1 0 0,-1 0 0,2 0 1,-1 0-1,1 1 0,-1 8 0,3-15-153,14-8-65,9-5 194,0-1 0,0-1 0,26-20 0,66-59 57,-41 32-4,12-9-13,122-92 3,-165 131-17,1 2 1,89-42-1,-126 67-2,0 1 0,0-1 0,1 1 0,-1 0 0,1 1 0,-1 0 0,14-1 0,-17 2-36,-4 5 23,-7 31 92,-2-7-46,-2-1 0,-1-1 1,-1 0-1,-1-1 0,-20 26 1,-102 126 66,118-157-91,-486 538 131,471-526-140,-38 48-1,61-69-59,9-11-158,1-3-429,8-18-921,4 0 552,1-2-1074,-1 0-1,12-30 1,-9-1-5048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25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941 318 8196,'0'0'7150,"-35"-47"-6259,35 47-891,-150-187 912,147 183-871,0 1 0,-1-1 0,1 1 0,-1 0 0,0 0 0,0 0 0,0 0 0,0 1 0,-1 0 0,-6-3 0,9 4-19,1 1 0,-1 0-1,0 0 1,1 0-1,-1 0 1,1 1-1,-1-1 1,1 0 0,-1 0-1,1 1 1,-1-1-1,1 1 1,-1 0 0,1-1-1,-1 1 1,1 0-1,0 0 1,-1 0-1,1 0 1,-1 1 0,-22 20 380,2 1 1,-33 44 0,-7 8 123,-277 259 1904,236-238-1688,84-79-598,-31 37 245,50-51-394,14-9-19,49-23 92,-1-4 0,108-76 0,-57 34-21,285-151 15,58-38 44,-444 257-77,-10 8 54,-20 20 107,1-1-159,-199 219 266,-183 228 87,385-447-352,1-1 0,-12 27 0,21-38-28,1 0 0,0 0 0,0 0-1,1 1 1,0-1 0,1 1 0,0 0 0,0 10-1,3-15-19,9-4 0,13-1 20,1-2 0,-1 0 0,0-2 0,0-1 0,-1-1 0,0 0 0,0-2 0,36-19 0,173-117 64,-184 113-68,121-85 22,130-83 23,-284 191-42,-10 5-1,0 1-1,0 0 1,1 0-1,-1 0 0,1 1 1,-1 0-1,1 0 1,0 0-1,0 0 0,10 0 1,-25 14 30,-65 64 63,-157 126-1,25-26 280,189-161-268,0 1 0,1 1 0,1 0 1,-22 33-1,34-44-95,1 0 1,0 0 0,0 0 0,1 0-1,0 0 1,0 0 0,0 0-1,1 0 1,0 0 0,1 11 0,-1-1-24,0-16 12,0 1-1,0-1 1,0 1 0,0 0-1,0-1 1,0 1 0,0 0 0,0-1-1,0 1 1,0-1 0,0 1-1,0 0 1,1-1 0,-1 1-1,0-1 1,0 1 0,1 0-1,-1-1 1,0 1 0,1-1-1,-1 1 1,1-1 0,-1 1-1,1-1 1,-1 0 0,1 1-1,-1-1 1,1 0 0,-1 1-1,1-1 1,-1 0 0,2 1-1,12 2-2,-1-1 0,2 0 0,-1-1 0,0 0 0,21-2 0,-5 1 3,5 0 10,-5 1-4,0-1-1,1-2 0,58-11 1,-40-3-245,0-2-1,-2-2 1,-1-2 0,0-2 0,72-51-1,-102 65-429,-13 8 308,0 0-1,0 0 1,-1 0-1,1 0 1,-1 0-1,1 0 1,-1-1-1,1 1 0,-1-1 1,0 1-1,2-5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1140 8692,'0'0'9997,"-9"2"-9781,-11 1-9,17-5-32,31-14 95,88-30 93,-100 40-311,57-23 123,1151-431 3017,-16 29-831,-873 297-2121,-327 130-227,12-10 33,-19 13-220,-10-1-4750,-5 3 2794,3 0-209,-26-1-5433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26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621 243 8164,'0'0'7179,"32"-40"-6216,97-122-213,-98 122 1392,-50 52-787,-124 105-363,-55 43-503,69-64-123,-195 159 1240,330-254-1665,8-2 59,0 0-1,0-1 1,0 0 0,-1-1 0,1 0-1,-1-2 1,0 1 0,0-1 0,12-8-1,80-43 90,124-90-1,-88 54-57,-67 44-25,149-89 16,-170 107-23,1 3 0,69-24-1,-73 38-6,-49 12 8,0 1-1,-1 0 1,1 0 0,0-1-1,-1 1 1,1 0-1,0 0 1,0 0-1,-1 0 1,1 0-1,0 0 1,0 0-1,-1 0 1,1 0-1,0 0 1,-1 0-1,1 0 1,0 1 0,0-1-1,-1 0 1,1 1-1,0-1 1,0 1-1,-2 24 6,0-22-4,-3 13 8,0 0 0,-1 0 0,-1 0 0,-1-1 0,0 1 0,-1-1 0,-1-1 0,0 0 0,-1 0 1,-16 17-1,-18 16 66,-73 60 1,-357 250 860,474-357-937,0 0 0,0 0 0,0 0 0,0 0-1,0 0 1,0 0 0,0 0 0,0 0 0,0 0 0,0 0-1,0 0 1,0 0 0,0 0 0,0 0 0,0 0 0,0 0 0,0 1-1,0-1 1,0 0 0,0 0 0,0 0 0,0 0 0,0 0-1,0 0 1,0 0 0,0 0 0,0 0 0,0 0 0,0 0-1,0 0 1,0 0 0,0 1 0,0-1 0,0 0 0,0 0-1,0 0 1,0 0 0,0 0 0,0 0 0,0 0 0,0 0-1,0 0 1,0 0 0,12-2-12,-10 2 11,16-5 15,1-1 0,-1 0 1,0-1-1,24-14 0,72-48 101,-61 35-100,-39 26-11,380-213 66,-383 215-64,-9 5-4,-1 0 1,0 0 0,1 1-1,-1-1 1,1 0 0,-1 1-1,1-1 1,-1 1 0,1-1-1,-1 1 1,1 0 0,0 0-1,-1 0 1,3 0 0,-4 13 35,-1-5-32,0-1 1,0 1-1,-1-1 0,0 0 0,0 0 1,-1 0-1,0 0 0,0 0 1,-1 0-1,0-1 0,0 1 0,-6 6 1,-14 17 25,-34 32 0,26-29 27,-76 79 17,96-103-75,10-8-32,7-3-197,4-1 226,-1-1 0,0 0 0,0 0 1,-1-1-1,1 0 0,-1 0 0,13-13 1,12-8 5,289-207 50,-311 226-54,-6 4-3,0 0 0,-1 1-1,1-1 1,0 1 0,0 0 0,0 0 0,1 0 0,-1 1 0,0-1 0,1 1 0,8-1 0,-13 19-50,-1-9 61,0 0-1,0-1 1,-1 1-1,0-1 0,0 0 1,-1 0-1,1 0 1,-2 0-1,1 0 0,-1 0 1,0-1-1,-8 11 1,-9 8-652,-40 38 0,38-41-547,14-11 161,-7 4-594,0-11-3267,4-4-1028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28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738 1 9652,'0'0'10496,"-38"17"-10005,-32 16-286,1 3 1,2 3-1,-71 55 0,84-51 13,-3 1 262,1 2 0,-89 98-1,139-136-436,2-5-27,1 1 0,-1-1 0,1 1 0,0 0 0,0 0 0,1 1 0,-1-1 0,1 0 0,0 1 0,0 0 0,0-1 0,1 1 0,-1 0 0,0 7 0,10-10-27,28-1 46,1-2 0,-1-2-1,1-1 1,61-16 0,208-93 96,-237 85-105,29-14 4,-47 19-14,0 2 0,106-28 0,-124 46-14,-17 6-14,-20 6 25,-1-3 0,-12 17 41,-1 0 0,-1-2 0,-1 0 0,-36 28 0,-106 71 149,126-95-170,-266 167 187,52-36 262,237-148-423,11-7-50,0 0 1,0 0-1,0 0 1,0 0-1,0 0 1,0 1-1,0-1 0,0 1 1,0-1-1,1 1 1,-1 0-1,1-1 1,-1 1-1,1 0 1,0 0-1,0 0 1,0 0-1,0 0 1,0 1-1,0-1 0,-1 4 1,2-6-10,0 0-1,1 0 1,-1 1 0,0-1 0,0 0 0,0 0-1,0 0 1,0 1 0,0-1 0,0 0 0,0 0-1,0 0 1,0 0 0,0 1 0,1-1 0,-1 0-1,0 0 1,0 0 0,0 0 0,0 0 0,0 0-1,1 0 1,-1 1 0,0-1 0,0 0 0,0 0-1,1 0 1,-1 0 0,0 0 0,0 0 0,0 0-1,0 0 1,1 0 0,-1 0 0,0 0 0,0 0-1,0 0 1,1 0 0,-1 0 0,0 0 0,0 0-1,0 0 1,0 0 0,1 0 0,-1 0-1,0 0 1,0-1 0,0 1 0,0 0 0,1 0-1,-1 0 1,31-1 24,-1-2-1,1-1 1,-1-1-1,0-2 1,31-10-1,145-64 89,-134 51-98,26-12 8,204-77 7,-290 116-13,-11 3 61,-5 17 10,-1 6-46,-4-6-1,-1 0-1,-1-1 1,-1 0 0,-23 24-1,-67 56 115,0 1 15,87-81-121,1 0 1,1 1-1,1 0 1,-14 25-1,21-33-45,1-1 0,0 1-1,1 0 1,-4 15 0,7-23-7,-1 1 0,1-1 1,-1 0-1,1 0 0,0 1 0,0-1 0,0 0 1,0 1-1,0-1 0,0 0 0,0 1 1,0-1-1,1 0 0,-1 1 0,0-1 1,1 0-1,-1 0 0,1 0 0,-1 1 1,1-1-1,0 0 0,-1 0 0,1 0 0,0 0 1,0 0-1,0 0 0,0 0 0,0 0 1,0 0-1,0-1 0,0 1 0,0 0 1,0-1-1,0 1 0,1-1 0,-1 1 0,0-1 1,0 1-1,1-1 0,-1 0 0,0 0 1,1 1-1,1-1 0,35 2-52,46-4 0,-68 1-99,1-1 1,-1-1 0,0 0 0,0-1 0,29-12-1,-30 9-346,-1 0-1,1-1 0,21-16 0,-29 19-438,-1-1-1,0 0 0,-1 1 0,1-2 0,-1 1 0,5-10 0,6-19-11694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29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864 295 5346,'0'0'5075,"6"-46"-3957,21-141 290,-18 139-743,-11 34 4406,-29 21-4305,-14 13-376,-58 35 0,52-26-263,-61 32 141,-377 225 1892,470-273-2050,13-9-75,1-1 0,-1 0 0,1 1 1,0 0-1,0 0 0,1 1 0,0-1 0,-1 1 0,-3 6 0,8-11-35,0 0 0,1 0 0,-1-1 1,0 1-1,1 0 0,-1 0 0,0 0 0,1 0 0,-1 0 0,1 0 0,-1 0 0,0 0 0,1 0 0,-1 0 0,0 0 0,1 0 0,-1 0 0,1 0 0,-1 0 0,0 0 0,1 0 1,-1 0-1,0 0 0,1 1 0,-1-1 0,0 0 0,1 0 0,-1 0 0,0 1 0,1-1 0,-1 0 0,0 0 0,0 1 0,1-1 0,-1 0 0,0 1 0,0-1 0,0 0 1,1 1-1,-1-1 0,0 0 0,0 1 0,0-1 0,0 0 0,0 1 0,0-1 0,0 1 0,0-1 0,0 0 0,0 1 0,0-1 0,0 0 0,0 1 0,0-1 0,0 1 0,0-1 1,0 0-1,0 1 0,-1-1 0,1 0 0,0 1 0,0-1 0,0 0 0,-1 1 0,1-1 0,0 0 0,-1 1 0,6-1-1,27-2 22,0 0 0,0-2 0,-1-2 0,1-1 0,-1-1 0,-1-2 0,52-23 0,59-32 57,190-78 55,-314 136-129,1 1 0,0 1 0,1 0 1,-1 2-1,1 0 0,18 0 0,-32 3-25,-5 11-25,-1 0 57,0 0 0,-1-1-1,-1 1 1,1-1 0,-1 0-1,-1 0 1,0 0-1,-1 0 1,1-1 0,-2 1-1,-11 15 1,-12 12 69,-48 48 1,59-67-73,-107 105 80,-62 69 181,175-177-236,1-1-1,-16 29 1,24-37-30,0 1-1,0 0 1,1-1-1,-1 1 1,1 0-1,1 0 0,0 1 1,0-1-1,-1 8 1,2-14-4,0-1-1,0 1 1,0-1 0,0 1 0,0-1 0,0 1 0,0-1-1,0 1 1,0-1 0,1 1 0,-1-1 0,0 1-1,0-1 1,0 1 0,1-1 0,-1 1 0,0-1-1,0 0 1,1 1 0,-1-1 0,0 1 0,1-1 0,-1 0-1,0 1 1,1-1 0,-1 0 0,0 0 0,1 1-1,-1-1 1,1 0 0,-1 0 0,1 1 0,-1-1 0,1 0-1,-1 0 1,1 0 0,-1 0 0,1 0 0,-1 0-1,1 0 1,-1 0 0,1 0 0,-1 0 0,1 0-1,19 1 13,-1 0 0,0-1-1,1-2 1,-1 1 0,0-2-1,0-1 1,0 0 0,0-2-1,29-12 1,24-14 35,76-46 0,-8 3-20,-85 50-15,63-20 0,-93 38-14,1 0-1,-1 1 1,1 2-1,51-3 1,-77 7 2,0 0-1,1 0 1,-1 1 0,0-1 0,0 0-1,0 0 1,1 0 0,-1 0 0,0 0-1,0 0 1,0 0 0,1 0 0,-1 1-1,0-1 1,0 0 0,0 0 0,0 0-1,1 0 1,-1 0 0,0 1 0,0-1-1,0 0 1,0 0 0,0 0 0,0 1-1,0-1 1,0 0 0,0 0-1,1 0 1,-1 1 0,0-1 0,0 0-1,0 0 1,0 1 0,0-1 0,0 0-1,0 0 1,0 0 0,-1 1 0,1-1-1,0 0 1,0 0 0,0 0 0,0 1-1,0-1 1,0 0 0,0 0 0,0 0-1,0 1 1,-1-1 0,0 8 10,0-1 1,0 1 0,-1 0-1,0-1 1,0 0 0,-1 1-1,0-1 1,0 0-1,-1 0 1,1-1 0,-10 13-1,-10 10 58,-33 33-1,20-24-34,-115 132 379,150-169-409,-38 48 109,37-45-123,0 0-1,0 0 1,0 0-1,0 1 1,1-1-1,0 1 1,0-1-1,0 1 1,0-1-1,1 9 1,0-12 7,0-1 1,0 1-1,0-1 0,0 1 1,0-1-1,0 0 0,0 1 1,0-1-1,0 1 0,1-1 1,-1 1-1,0-1 0,0 0 1,0 1-1,1-1 0,-1 0 1,0 1-1,0-1 0,1 0 1,-1 1-1,0-1 0,1 0 1,-1 1-1,0-1 0,1 0 1,-1 0-1,1 0 1,-1 1-1,0-1 0,1 0 1,-1 0-1,1 0 0,-1 0 1,1 0-1,-1 0 0,0 0 1,1 0-1,-1 0 0,1 0 1,-1 0-1,1 0 0,0 0 1,79 2-1758,-51-2-555,16 0-3598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2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21 7059,'0'0'8489,"1"-4"-7726,0-10 207,-7 11 1133,-25 21-406,29-16-1840,-40 25 608,5-3 407,-56 47 0,89-67-821,0 0 0,1 0 0,-1 1 0,1-1 0,0 1 0,0 0 0,1 0 1,-1 0-1,1 0 0,-2 9 0,3-11-46,0 1 1,0-1-1,1 0 1,-1 1-1,1-1 1,0 1-1,0-1 1,0 1 0,0-1-1,1 1 1,-1-1-1,1 0 1,0 1-1,0-1 1,0 0-1,1 0 1,-1 0-1,3 5 1,0-4 1,0 0 0,1 0 0,-1 0 0,1 0 0,0-1 0,0 0 0,0 0 1,0 0-1,10 3 0,58 18 44,65 12 34,89 27 38,-216-60-120,-4-1 0,0 0 0,-1 1 1,1-1-1,-1 1 0,10 6 0,-15-7 0,1-1 0,0 1-1,0 0 1,-1-1 0,1 1 0,-1 0 0,0 0-1,1 0 1,-1 0 0,0 0 0,0 0-1,-1 1 1,1-1 0,0 0 0,-1 0 0,1 1-1,-1-1 1,1 0 0,-1 1 0,0 3-1,-1-4 4,1 1-1,-1 0 0,1-1 0,-1 1 1,0 0-1,0-1 0,0 1 0,-1-1 0,1 0 1,0 1-1,-1-1 0,0 0 0,1 0 1,-1 0-1,0 0 0,0 0 0,0 0 0,0-1 1,-1 1-1,1-1 0,-3 2 0,-8 5 19,-1-1-1,-22 8 1,19-9-7,-15 8-35,-144 56 175,151-62-267,0-1-1,0-2 1,-1 0 0,0-2 0,-29 1-1,42-4-413,-7 0-3098,19-17-6740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3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9460,'0'0'13254,"366"-11"-12357,-193 11-209,7-12-576,-32 6 0,-46 6-80,-25 0-64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4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1460 413 12230,'0'0'5981,"6"-52"-4941,12-164-319,-17 207-637,-1-1-1,0 1 1,0-1 0,-1 0 0,-1 1 0,-3-17-1,3 23-24,1 0-1,-1 1 0,1-1 0,-1 0 1,0 1-1,0 0 0,0-1 0,0 1 1,0 0-1,-1 0 0,1 0 0,-4-2 0,2 2 18,-3-2 36,0 0-1,0 1 1,0 0-1,0 1 1,-1-1-1,0 1 1,1 1-1,-1-1 1,0 1-1,0 1 0,0-1 1,0 2-1,-8 0 1,7-1-35,-81-1 525,20-1-327,1 3 0,-89 13 1,84 3-62,1 2 1,1 4-1,1 2 1,-92 48-1,118-50-76,1 1 0,2 2 0,1 2 0,0 2 0,-47 46 0,71-59-71,0 1 0,1 0-1,1 1 1,1 1-1,0 0 1,2 1 0,0 1-1,1 0 1,2 0-1,0 1 1,1 0 0,-8 44-1,12-34-16,0 0 0,2 0 0,2 0-1,4 35 1,-3-53-37,2-1 0,-1 0 0,2 0-1,0 0 1,1 0 0,0-1 0,1 0 0,0 0 0,1 0-1,0-1 1,17 20 0,-6-13 1,1-1 1,1 0-1,1-2 0,0 0 1,1-1-1,0-2 1,39 18-1,-9-9 24,1-3 0,87 21 0,-64-24 13,128 9 0,80-17 88,-240-8-103,68-8 0,-94 5-32,1-1 0,-1-1 0,-1 0 1,1-2-1,-1 0 0,23-12 0,-18 5 7,0-1 0,-1 0 1,-1-2-1,0 0 0,-2-1 0,0-1 1,-1-1-1,0 0 0,20-36 1,-21 30-2,-2-1 1,-1-1 0,-1 0 0,-1-1 0,-2 0 0,-1 0 0,8-60 0,-11 44 11,-2-1 0,-3 1 0,-9-88 0,7 122-21,-1 0-1,0 0 1,0 1-1,-1-1 1,-1 1-1,0 0 1,0 0-1,-1 0 1,0 1-1,0-1 1,-1 2-1,-1-1 1,0 1-1,0 0 1,0 0-1,-16-10 1,1 3-2,-2 2 1,1 0-1,-2 1 1,0 1-1,-44-11 0,28 11-7,-2 2-1,1 1 0,-51 0 0,-133 4-114,145 5 31,29-1-32,-131 4-691,154-1 279,0 1 0,1 1 1,-58 19-1,37-2-2084,49-22 2469,1 0-1,-1 0 0,1 1 1,-1-1-1,1 0 0,-1 1 1,1-1-1,-1 1 0,1-1 1,-1 1-1,1-1 0,0 1 1,-1-1-1,1 1 0,0-1 1,-1 1-1,1-1 0,0 1 0,0-1 1,0 1-1,0-1 0,-1 1 1,1 0-1,0-1 0,0 1 1,0 0-1,0 11-6157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6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1649 296 7011,'0'0'9935,"-27"-49"-8371,0-2-1125,-3 2 0,-36-48 1,63 93-392,-1 0-1,1 0 1,-1 1 0,0-1 0,0 1-1,0-1 1,0 1 0,-1 0 0,1 1 0,-1-1-1,0 1 1,0 0 0,0 0 0,0 1-1,0-1 1,0 1 0,-1 0 0,1 0 0,0 1-1,0 0 1,-11 0 0,-14 0 201,0 1 0,-1 1 1,1 1-1,0 2 0,1 0 0,-47 17 1,26 0 14,0 2 1,1 2 0,2 2-1,1 3 1,-58 48 0,3 10 275,-95 109 0,-25 61 320,168-188-387,-79 141 0,119-187-407,1 1 1,1-1-1,1 2 0,1-1 1,2 1-1,0 1 1,2-1-1,1 1 1,0 33-1,3-41-37,1-1 0,1 1 0,5 33 0,-4-46-25,0 0 0,0 0 1,1 0-1,0-1 0,0 1 1,0-1-1,1 1 0,0-1 1,0 0-1,1-1 0,0 1 0,0-1 1,8 8-1,1-3-3,-1-1 1,2 0-1,-1-1 1,1-1-1,0 0 0,1-1 1,22 6-1,1-3 3,-1-1 1,50 4-1,19-5 83,211-15 0,-269 1-53,-1-1-1,-1-2 1,0-3 0,0-2 0,-1-1 0,-1-3 0,-1-2 0,-1-1 0,47-33 0,-39 20 28,-3-2 0,0-2 0,-3-2 0,-1-2 0,-2-1 0,66-95 0,-91 115-42,-1-1 0,-2-1 0,0 0-1,-2-1 1,-1 0 0,-1-1 0,-2 0 0,0 0-1,-2-1 1,-1 0 0,2-49 0,-6 42-1,1 22-16,-1 0 0,0-1 0,-1 1 0,-1-1 0,-1 1-1,0 0 1,0 0 0,-7-19 0,3 23-6,0 0 0,0 0 0,-1 1 0,-1 0-1,0 0 1,0 1 0,0 0 0,-1 1 0,0 0 0,-12-7 0,-7-4-26,0 2 1,-46-19-1,7 8-565,-76-20-1,35 25-2184,76 18-849,-45-1 0,62 5-2279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8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1586 455 9428,'0'0'2986,"29"-52"-1538,88-163-68,-81 142-414,-35 70-860,0 1 0,-1-1 0,1 1 0,0-1 0,-1 0-1,0 1 1,0-1 0,0 0 0,0-2 0,0-7 264,0 5-93,0 6-234,1-1 0,-1 1-1,0 0 1,0-1 0,0 1-1,0 0 1,0-1 0,0 1 0,0 0-1,0-1 1,-1 1 0,1 0-1,0 0 1,-1-1 0,1 1-1,-1 0 1,0 0 0,1-1 0,-1 1-1,0 0 1,0 0 0,0 0-1,0 0 1,1 0 0,-1 0 0,-1 0-1,1 1 1,0-1 0,0 0-1,0 0 1,0 1 0,0-1 0,-3 0-1,-29-6 305,-1 1-1,0 1 1,-37 0-1,53 4-232,-622-4 2593,596 8-2565,1 2-1,0 1 0,0 3 0,1 1 0,0 2 0,1 2 0,0 1 0,1 3 1,1 1-1,1 2 0,0 1 0,2 2 0,-42 36 0,50-35-87,1 1 0,1 1 0,1 1 0,1 1 0,2 1 0,1 1 0,1 1 0,2 0 0,1 2-1,1 0 1,2 1 0,2 0 0,1 1 0,2 1 0,-8 63 0,11-11 2,11 162 0,-2-228-54,0-1 0,2 1 0,1-1 0,0 0 0,2-1 0,0 0 0,1 0 0,1-1 0,2 0 1,-1-1-1,2 0 0,1-1 0,0 0 0,1-1 0,28 24 0,-19-21-5,1-1 0,0 0 0,2-2 0,0-1 0,1-2 0,1 0 0,0-2 0,1-1 0,0-1 0,54 9 0,-18-10-4,1-3-1,-1-3 1,113-9 0,-138 1 17,0-2 1,0-1-1,-1-2 1,0-2-1,0-2 1,38-19-1,-2-5 47,136-94 0,-152 91-36,-2-3 0,-2-2 0,64-68 1,-102 95-11,-2-1 0,0 0 0,-1-1 0,-1 0 0,-1-2 0,-1 1 0,-1-1 0,-1-1 1,-1 0-1,-1-1 0,-1 1 0,7-50 0,-11 38-1,-1 1-1,-4-48 1,1 71-17,0 0 0,-1 1 1,-1-1-1,0 1 1,-1-1-1,0 1 0,0 0 1,-1 1-1,-1-1 1,0 1-1,-9-12 0,-2 3-142,-1 1 0,-1 0 0,-1 2 0,0 0-1,-1 1 1,-1 1 0,0 1 0,-1 1 0,-31-12-1,7 6-1568,0 2 0,-2 2 0,-84-13 0,97 24-3697,16 3-2448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39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1824 249 9188,'0'0'8159,"-57"-39"-7127,57 39-1032,-251-160 870,239 153-788,0 0 0,0 1 0,-1 1 0,0 0 1,0 1-1,0 0 0,-1 1 0,1 1 0,-28-2 1,-153 1 1045,125 4-808,29 0-121,0 1 0,1 2 0,-1 2-1,-65 19 1,48-6 46,1 3 0,-77 40 0,68-28 22,2 2 0,1 3 0,2 2 0,-63 58 0,100-77-122,1 1 0,1 1 0,1 1 0,-32 52 0,41-56-89,0 1 0,2 0 0,0 0 0,2 0 0,0 1 0,2 0 0,-5 35 0,6-12 53,2 57-1,2-85-75,2 0 0,0-1-1,1 0 1,1 0-1,0 1 1,11 25-1,-6-26-6,1 0-1,0-1 0,2-1 0,0 1 1,0-2-1,1 0 0,1 0 0,0-1 0,1-1 1,1-1-1,24 15 0,2-2 28,0-2-1,2-2 0,76 23 1,-51-23 2,1-4 0,1-3 0,113 6 0,218-15 101,-386-4-156,24-1 22,-1-2 0,0-1 0,0-2 0,53-16 0,-62 12-5,0-1 0,-2-1 1,1-2-1,-2-1 0,48-33 0,-55 33-5,1-1-1,-2-1 1,0-1-1,-1 0 1,-1-2-1,-1 0 0,-1-1 1,0 0-1,-2-1 1,0-1-1,-2 0 1,0 0-1,-2-2 1,0 1-1,-2-1 1,-1 0-1,-1 0 1,-1-1-1,1-33 1,-4 50-10,0-114 26,-2 108-26,0 1-1,-1-1 1,-1 0 0,0 0 0,-1 1 0,-6-16-1,1 14-1,0 1 0,0 0-1,-1 0 1,-1 1-1,-1 1 1,0-1 0,0 2-1,-27-21 1,10 11-24,-1 2 0,-1 1 0,-45-21 1,40 24-279,-1 2 0,-1 1 1,0 2-1,-40-7 1,38 13-1633,-76-3 0,76 8-121,19 0-4414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56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725 10 10677,'0'0'11053,"-73"49"-10773,-239 165 102,139-78 55,139-106-224,1 1-1,-42 51 1,66-70-118,7-11-73,1 1 0,-1-1 0,1 1 0,0-1 1,0 1-1,0 0 0,0 0 0,0 0 0,0-1 1,0 1-1,0 0 0,1 0 0,-1 0 0,1 0 1,-1 0-1,1 4 0,0-6-20,0 0 1,0 1-1,0-1 0,0 0 1,0 0-1,0 1 0,0-1 1,0 0-1,0 0 1,0 1-1,0-1 0,1 0 1,-1 0-1,0 0 0,0 1 1,0-1-1,0 0 0,0 0 1,1 0-1,-1 1 1,0-1-1,0 0 0,0 0 1,1 0-1,-1 0 0,0 1 1,0-1-1,0 0 0,1 0 1,-1 0-1,0 0 1,1 0-1,13 1 7,-3-2 13,24 0 40,0-2 0,0-1 0,-1-2 0,0-1 0,0-2 1,0-1-1,43-20 0,72-35 5,-3-7 1,180-119-1,-22-14 67,-302 204-34,-13 12 59,-78 70 178,-119 82 0,-119 61-235,142-108-37,-31 22 105,204-130-152,6-4 2,-1 0-1,1 1 1,0 0-1,0 0 0,0 0 1,-9 12-1,15-17-19,0 1 0,0-1 0,0 0 0,0 0 0,1 0 0,-1 0 0,0 0 0,0 1 0,0-1 0,0 0 0,0 0-1,0 0 1,0 0 0,0 0 0,0 0 0,0 0 0,0 1 0,0-1 0,0 0 0,1 0 0,-1 0 0,0 0 0,0 0 0,0 0 0,0 0-1,0 0 1,0 0 0,0 0 0,1 0 0,-1 0 0,0 0 0,0 0 0,0 0 0,0 0 0,0 1 0,0-1 0,1 0 0,-1-1-1,0 1 1,0 0 0,0 0 0,0 0 0,0 0 0,1 0 0,-1 0 0,0 0 0,0 0 0,0 0 0,0 0 0,0 0 0,0 0 0,0 0-1,1 0 1,-1 0 0,0 0 0,0-1 0,0 1 0,0 0 0,0 0 0,19-5-22,56-28 95,-2-4 0,89-58-1,-81 46-50,66-41 18,108-62 0,-180 112-16,114-44 0,-172 77-20,-15 6-2,1 0 0,-1 0 0,0 0 0,1 0 0,-1 0 0,1 1 0,-1-1 0,1 1 0,3 0 0,-5 4 62,-2-2-51,1 0 0,0 0 0,-1 0 0,0 0 0,1 0 0,-1 0 0,0 0 0,0 0 0,0 0 0,0 0 0,-1 0 0,1-1 0,0 1 0,-3 2 0,-170 170 322,129-132-267,-114 104 110,-135 131 110,278-262-266,15-14-21,-1 0 1,0 0-1,1 0 0,-1 0 1,1 1-1,0-1 1,-1 0-1,1 1 0,0-1 1,0 1-1,0 0 1,0-1-1,0 1 0,0 0 1,1 0-1,-1 0 1,0-1-1,1 4 0,0-3-43,12-3 35,1 0-1,-1-1 1,1 0 0,-1-1 0,0 0 0,0-1 0,0 0 0,0-1-1,-1-1 1,1 1 0,16-13 0,-8 6 10,100-55 67,2 5 1,162-57-1,-230 104-78,-52 14-27,-2 3 30,0 0 5,0 1 0,0-1 0,0 0 0,-1 0 0,1 1 0,-1-1 0,0 0 0,1 0 0,-1 0 0,0 1 0,0-1 0,-3 3 0,-20 31 41,-1 0 0,-3-2 1,-53 52-1,-22 13-3,50-49-28,-67 79 1,108-115-13,10-12 0,0 1 0,-1-1 0,1 1 0,0-1-1,0 1 1,1 0 0,-1-1 0,0 1 0,1 0 0,0 0 0,0 0 0,0 1 0,0-1 0,0 0 0,0 6 0,1-9 0,0 1 0,0-1-1,0 0 1,0 0 0,0 0 0,0 1-1,0-1 1,0 0 0,1 0 0,-1 0 0,0 1-1,0-1 1,0 0 0,0 0 0,0 0-1,1 0 1,-1 1 0,0-1 0,0 0-1,0 0 1,0 0 0,1 0 0,-1 0-1,0 0 1,0 0 0,1 0 0,-1 0-1,0 0 1,0 1 0,0-1 0,1 0-1,-1 0 1,0 0 0,0 0 0,0 0 0,1-1-1,-1 1 1,0 0 0,0 0 0,1 0-1,-1 0 1,0 0 0,0 0 0,0 0-1,0 0 1,1 0 0,-1 0 0,0-1-1,0 1 1,23-1-15,-1-2-1,1 0 1,-1-1-1,0-2 1,0 0 0,-1-1-1,23-11 1,150-82 87,-110 54-68,-11 7 3,198-95-2,-253 126 4,-15 6 0,0 1 0,1-1 0,-1 1 0,1-1 0,-1 1 1,1 0-1,0 1 0,-1-1 0,8 0 0,-39 7 118,-133 62 2,71-28-171,82-37-99,6-2 42,0-1 1,0 1-1,0-1 1,0 1 0,1 0-1,-1-1 1,0 1-1,0 0 1,1 0 0,-1 1-1,1-1 1,-1 0 0,1 0-1,-1 1 1,1-1-1,0 1 1,-2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270 168 5458,'0'0'7532,"0"-8"-6780,0-30 884,-21 38-676,-21-1-363,18 0 105,0 0 0,-38 6 0,57-4-639,1 0 1,-1 0-1,1 0 1,0 1 0,0 0-1,-1 0 1,1 0-1,1 0 1,-1 1-1,0-1 1,0 1 0,1 0-1,0 0 1,-1 1-1,1-1 1,0 1-1,1-1 1,-1 1 0,1 0-1,-1 0 1,1 0-1,0 0 1,1 0-1,-1 1 1,-1 5 0,-1 9 167,1 0 1,1 0-1,0 0 1,2 31-1,1-30-149,-2-17-61,1 0 0,0 1 0,0-1 1,1 0-1,-1 0 0,1 0 0,0 0 0,0 0 1,0 0-1,0 0 0,0 0 0,0 0 1,1 0-1,0 0 0,-1-1 0,1 1 0,0-1 1,3 4-1,-1-4-3,0 1-1,-1-1 1,2 0 0,-1 0 0,0 0-1,0 0 1,1-1 0,-1 1 0,1-1-1,-1 0 1,7 0 0,27 2 163,69-2 0,-49-2-84,-46 0-81,1 0 1,-1 0-1,1-2 1,-1 1-1,0-2 0,0 1 1,0-2-1,-1 1 1,1-2-1,-1 1 1,0-2-1,-1 1 0,1-2 1,-1 1-1,-1-1 1,0-1-1,0 0 1,14-18-1,-19 22 5,-1 0 0,-1-1 0,1 0 0,-1 1 0,0-1 0,0 0 0,-1 0 0,0 0 0,1-12 0,-2-58 138,-1 37-122,1 33-33,0 0 0,-1 0 0,1-1 0,-1 1 0,-1 0 0,1 0 1,-1 0-1,0 0 0,0 0 0,-1 0 0,0 1 0,0-1 1,0 1-1,-5-7 0,5 8-5,-1 1 0,0-1 0,0 1 0,0 0 0,0 0 0,-1 1 0,1-1 0,-1 1 0,1 0-1,-1 0 1,0 0 0,0 1 0,0-1 0,0 1 0,0 1 0,0-1 0,0 1 0,-7 0 0,-8 0 4,-105 5 32,109-3-39,0 1 0,1 0-1,-1 1 1,1 1 0,0 1 0,-15 7-1,11-3-128,1 0-1,-23 17 0,34-21-563,0 0-1,0 1 0,0-1 0,-6 11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1:58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462 297 7619,'0'0'1865,"57"-40"80,179-124 136,-103 72 1590,-165 114 2411,-60 60-5814,8-4-236,-539 538 819,609-600-822,10-13-25,0 1-1,1-1 1,-1 1 0,1 0-1,0 0 1,0 0 0,0 0-1,1 1 1,-1-1 0,1 1-1,0-1 1,1 1 0,-1 0 0,1 0-1,-2 8 1,22-18-151,17-14 187,-1-2-1,0-1 1,-1-1 0,45-43-1,-21 19-37,32-27 9,99-76-4,-134 110-15,89-49 1,-132 82 5,-4 4-1,-1-1 1,1 1 0,-1 0 0,15-3 0,-22 6 0,0 0 0,0 0 0,0 0 1,0 0-1,0 0 0,0 0 0,0 0 1,0 0-1,1 0 0,-1 0 0,0 0 0,0 0 1,0 0-1,0 0 0,0 0 0,0 0 1,0 0-1,0 0 0,0 0 0,0 0 1,1 0-1,-1 0 0,0 0 0,0 0 1,0 0-1,0 0 0,0 0 0,0 0 1,0 0-1,0 0 0,0 1 0,0-1 1,0 0-1,0 0 0,1 0 0,-1 0 1,0 0-1,0 0 0,0 0 0,0 0 1,0 0-1,0 0 0,0 0 0,0 0 0,0 1 1,0-1-1,0 0 0,0 0 0,0 0 1,0 0-1,0 0 0,0 0 0,0 0 1,0 0-1,0 0 0,0 0 0,0 1 1,0-1-1,0 0 0,0 0 0,0 0 1,0 0-1,0 0 0,0 0 0,0 0 1,0 0-1,-1 0 0,1 0 0,-6 13 22,5-11-22,-14 24 30,-1-1 0,-2 0 0,0-1 0,-35 34 0,-105 88 65,50-49-33,92-81-52,-201 205 237,208-211-239,5-6-3,0 0 1,0 0 0,0 1 0,1-1-1,-1 1 1,1 0 0,0 0 0,1 0-1,-1 0 1,1 0 0,0 1 0,0-1-1,1 0 1,-2 11 0,3-15-28,4-1-64,28-7-54,9-11 167,0-1 0,-2-3 0,53-37-1,18-11 8,-22 19-13,138-78-8,-168 100 5,117-42-1,-171 69-14,1 1 0,0-1 0,0 1 0,-1 0 0,1 0 0,0 0 0,0 0 0,6 1-1,-10 7-32,-1-4 35,0-1-1,-1 1 0,1 0 0,-1-1 0,1 1 0,-1 0 0,0-1 1,0 1-1,0-1 0,0 1 0,-1-1 0,1 0 0,-1 1 0,-2 2 0,-15 17 65,-1 0-1,-36 28 1,-61 44 94,-357 216 597,424-280-676,34-19-82,34-13-120,10-5 121,-1-2-1,-1-2 1,45-22-1,77-55 55,-68 38-29,391-204 3,-447 243-34,-1 0 1,1 2-1,42-10 0,-65 19 3,-1-1 1,1 1-1,-1 0 0,1-1 0,-1 1 0,1 0 0,-1 0 0,1 0 0,-1 0 0,1-1 1,-1 1-1,1 0 0,-1 0 0,1 0 0,0 0 0,-1 0 0,1 0 0,-1 0 0,1 0 1,-1 1-1,1-1 0,-1 0 0,1 0 0,-1 0 0,1 1 0,-1-1 0,1 0 0,-1 0 1,1 1-1,-1-1 0,1 0 0,-1 1 0,0-1 0,1 1 0,0 0 0,-8 13-16,4-10 8,-13 20 11,-2-1-1,0-1 0,-33 31 0,-78 60 34,88-78-26,-53 40 35,-58 53-3,149-126-46,1 1 0,-1-1 1,1 1-1,0 0 0,-1 0 0,1 0 1,0 0-1,1 0 0,-1 0 1,1 1-1,-1-1 0,-1 7 1,1 14-3851,9-23 177,25-1-1961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0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642 82 5442,'0'0'10152,"-65"39"-8477,-205 126-509,246-151-950,0 0 1,1 2-1,-29 27 0,37-30-51,14-13-154,0 1-1,0 0 1,0-1 0,0 1-1,0 0 1,0-1-1,1 1 1,-1 0 0,0 0-1,0 0 1,1 0 0,-1-1-1,0 1 1,1 0 0,-1 1-1,1-1 1,-1 0 0,1 0-1,-1 0 1,1 1 0,4-2-9,-1 0 1,1 0 0,0 0-1,-1-1 1,1 1 0,-1-1 0,8-3-1,31-10 110,1-3 0,63-34-1,-73 34-53,529-238 195,-560 254-252,25-10 10,0 1 0,47-10 1,-54 18 102,-18 3 123,-11 6 71,-949 658 1906,934-649-2179,-12 7 109,-46 42 0,79-63-136,1-1-7,1 0-1,0 0 1,0-1-1,0 1 1,0 0-1,0 0 1,0 0-1,0 0 1,1 1 0,-1-1-1,0 0 1,0 0-1,1 0 1,-1 1-1,1-1 1,-1 0-1,1 1 1,-1 1-1,13-2-165,12-3 156,0 0 1,0-1-1,-1-2 0,1 0 1,-1-1-1,0-2 1,26-12-1,160-89 194,-123 61-168,90-53 30,92-47-5,-208 118-26,2 2 0,92-26 0,-146 52-15,-4 0 1,1 1 0,0 0 0,0 0 0,0 0 0,0 0 1,6 1-1,-10 0 19,-8 6 91,-156 115 422,-451 292-136,291-201-31,291-191-311,20-15-33,1 1 1,-1 1-1,1 0 1,1 1-1,0 0 0,0 0 1,0 1-1,-10 14 1,20-23-25,-1 0 0,0-1 0,1 1 0,-1 0-1,0-1 1,1 1 0,-1 0 0,1 0 0,0-1 0,-1 1 0,1 0 0,0 0 0,-1 0 0,1 0 0,0 0-1,0-1 1,0 1 0,-1 0 0,1 0 0,0 0 0,0 0 0,0 0 0,1 0 0,-1 0 0,0-1-1,0 1 1,0 0 0,1 0 0,-1 0 0,0 0 0,1 0 0,2 1-16,0-1-1,0-1 1,1 1 0,-1 0-1,0-1 1,0 1 0,0-1-1,0 0 1,6-1 0,18 0 29,-1-2-1,0-1 1,-1-1 0,1-1 0,-1-2 0,0 0 0,29-15-1,176-98 142,-151 77-155,221-111 43,-246 131-34,2 2-1,0 3 1,94-20-1,-111 36-5,-26 3-15,-11 0-66,-4 5 0,2-5 80,-2 4 0,-1 0 1,1 0 0,-1 0-1,0 0 1,0 0 0,0-1-1,-5 5 1,-92 80 95,-229 158 17,-19-26-21,246-161-17,55-34-22,42-22-51,17-2-20,1-2 8,1 0-1,-1-1 0,1 0 1,-1-1-1,0 0 0,14-6 1,84-41 16,-91 41-2,229-116 88,256-115-45,-468 225-47,1 2 0,68-14 0,-73 24-19,-33 4 18,1-1 0,-1 0 0,1 1 0,-1-1 0,1 1 0,-1-1 0,1 1-1,-1 0 1,1-1 0,-1 1 0,0-1 0,1 1 0,-1 0 0,0-1 0,0 1-1,0 0 1,1-1 0,-1 1 0,0 0 0,0 0 0,0-1 0,0 1 0,0 0-1,0-1 1,0 1 0,0 0 0,-1-1 0,1 1 0,0 0 0,0-1 0,0 1-1,-1 0 1,0 7 1,-1 5 13,0-1 0,0 1 0,-2 0 0,1-1 0,-2 0 0,0 0-1,0 0 1,-1-1 0,0 0 0,-11 14 0,-15 17 76,-47 49 0,-11 14 39,88-102-132,-1 1 1,1-1-1,-1 1 0,1-1 0,0 1 0,1 0 0,-1 0 0,1-1 0,-1 1 0,1 0 0,0 1 1,0 7-1,1-8-375,5-4-1422,23-3-2212,9-12-2507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01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1024 170 7844,'0'0'7854,"10"-28"-6982,28-88 185,-33 96 235,-8 15-736,-14 18-326,10-7 39,-461 323 1267,-33-33 274,480-283-1751,15-9-37,0 0 1,-1-1-1,1 0 1,-1 0-1,0 0 1,-13 2-1,50-5-73,-2-2 65,0-2-1,-1-1 0,1-1 1,35-13-1,111-50 106,-83 30-86,438-172-30,7 26 13,-508 176-10,-24 7-4,0 0-1,0 1 1,0 0-1,1 0 0,-1 0 1,0 0-1,1 1 0,4-1 1,-7 1 35,-19 10 99,-170 96 30,-491 265 580,414-238-41,205-103-465,41-17-141,18-13-99,-1 1 1,1-1 0,0 0 0,0 0 0,0 0 0,0 0 0,0 1 0,0-1-1,0 0 1,0 0 0,0 0 0,0 0 0,0 0 0,0 1 0,0-1 0,0 0-1,0 0 1,0 0 0,0 1 0,0-1 0,0 0 0,0 0 0,0 0 0,0 0-1,0 1 1,0-1 0,0 0 0,0 0 0,0 0 0,0 0 0,0 0 0,1 1-1,-1-1 1,0 0 0,0 0 0,0 0 0,0 0 0,0 0 0,0 0 0,1 0-1,-1 1 1,0-1 0,0 0 0,0 0 0,0 0 0,1 0 0,-1 0 0,0 0-1,0 0 1,0 0 0,0 0 0,1 0 0,-1 0 0,0 0 0,0 0 0,0 0-1,0 0 1,1 0 0,-1 0 0,0 0 0,0 0 0,0 0 0,0 0 0,1-1 0,-1 1-1,0 0 1,25 2-5,0-1 0,30-2 1,-5-1 9,-2-1 12,0-1 0,0-3 0,59-17 0,143-53 42,-214 65-56,199-72 36,-87 28-13,234-55-1,-366 109-4,-30 3-6,1 0 0,0 0 1,0 2-1,-1 0 1,2 0-1,-1 1 1,0 1-1,1 0 0,0 0 1,-19 13-1,-13 4-4,-266 122 42,-51 26 337,337-158-318,7-5 3,1 1 0,1 0 0,-1 2 0,2 0 0,-20 16 0,33-26-77,1 0 1,-1 1-1,1-1 1,-1 0 0,1 1-1,-1-1 1,1 0 0,-1 1-1,1-1 1,-1 1 0,1-1-1,0 1 1,-1-1 0,1 1-1,0-1 1,-1 1 0,1-1-1,0 1 1,0-1 0,-1 1-1,1 0 1,0-1 0,0 1-1,0-1 1,0 1 0,0 0-1,0-1 1,0 1 0,0 0-1,0-1 1,0 1 0,0-1-1,0 1 1,1 0 0,-1-1-1,1 2 1,1-1-5,1 0 1,-1 0 0,1-1-1,0 1 1,-1-1-1,1 1 1,0-1-1,0 0 1,-1 0 0,5 0-1,31 0 3,149-6 20,-96-11 3,-1-3 0,128-48 0,66-16 10,-277 83-31,8-3-2,0 1 1,1 1 0,15-1-1,-31 7-19,-1-1 20,0-1 1,0 1-1,-1-1 1,1 1-1,-1-1 1,0 1-1,0-1 1,1 0 0,-1 0-1,-4 4 1,-35 31 19,-1-1 1,-60 39 0,-112 59 86,97-62-69,93-57-27,14-11-12,1 2 0,0-1 0,0 1 1,1 1-1,0-1 0,0 1 0,0 1 1,1 0-1,-10 13 0,16-21 0,1 1-1,-1-1 1,1 1-1,-1-1 1,1 1-1,0-1 1,-1 0-1,1 1 0,0-1 1,0 1-1,-1-1 1,1 1-1,0 0 1,0-1-1,0 1 1,0-1-1,-1 1 1,1-1-1,0 1 1,0-1-1,0 1 1,0 0-1,0-1 0,1 1 1,-1-1-1,0 1 1,0-1-1,0 1 1,0-1-1,1 1 1,-1 0-1,0-1 1,1 1-1,33 2-49,3-3 24,66 1-1613,178-21-1,-264 17 118,0-2 1,31-11 0,-47 15 1368,49-18-8001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03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726 0 6179,'0'0'9500,"-11"9"-8892,-101 93 330,-6 7-352,-31 16-41,-110 93 687,256-216-1217,-9 9 87,1 0 0,-16 19-1,24-27-79,0 1 0,1 0 0,0 0 0,0 0 0,0 0 0,0 0-1,0 1 1,1-1 0,0 0 0,0 1 0,0-1 0,1 1 0,-1 4 0,1-9-22,0 1 1,0 0 0,0-1 0,0 1 0,0-1 0,0 1 0,0-1 0,0 1 0,0-1 0,0 1 0,0-1 0,0 1 0,0 0 0,0-1 1,1 1-1,-1-1 0,0 1 0,0-1 0,1 1 0,-1-1 0,0 0 0,1 1 0,-1-1 0,0 1 0,1-1 0,-1 0 0,1 1 0,-1-1 0,1 0 1,-1 1-1,1-1 0,-1 0 0,1 0 0,-1 0 0,2 1 0,13 2 19,1-1 0,0-1 0,0 0-1,30-4 1,7 2 73,-16 0 6,-1 0-1,0-3 1,0-1 0,0-2 0,57-18-1,48-34 98,-20 8 32,-95 43-123,-22 7 60,-4 5-184,1 1 1,-1-1-1,0 0 1,-1 0-1,1 1 0,-1-1 1,0 0-1,0 0 1,0 0-1,-2 5 1,2-8-170,-1 1 0,1-1 1,-1 1-1,1-1 0,-1 1 0,0-1 1,1 0-1,-1 0 0,0 0 1,0 0-1,0 0 0,0 0 1,0 0-1,0-1 0,0 1 1,0-1-1,0 1 0,0-1 1,0 0-1,0 0 0,0 0 0,0 0 1,-3-1-1,-18 1-2624,5 0-2337,10 0-742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03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1 307 1409,'0'0'9751,"11"-50"-7854,36-152 64,-35 147 5111,-37 432-3483,-1 0-2789,26 104-2905,0-473-2252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0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2263 650 8788,'0'0'3927,"-5"-59"-2174,-22-188 104,24 227-1501,0 0 1,-2 1-1,-12-36 1,12 45-129,0 1 0,0 0-1,-1 0 1,-11-13 0,5 6 45,1 4-15,0-1-1,-1 1 0,0 1 0,-1 0 1,0 1-1,-1 0 0,0 1 1,0 0-1,-1 2 0,0-1 0,0 2 1,-1 0-1,0 1 0,0 1 0,-29-5 1,-14 2 270,0 3 0,0 3 1,-64 6-1,119-5-523,-41 4 172,1 2 0,0 1-1,0 3 1,1 1 0,-59 25-1,0 8 159,-98 59-1,62-25 165,-165 124 0,238-152-307,2 3 0,3 2 0,2 4 0,-67 87 0,105-121-147,2 2 1,0 1-1,2 0 0,1 1 0,2 0 0,1 1 1,1 1-1,1 0 0,2 0 0,1 1 0,2 0 1,1 0-1,1 0 0,2 1 0,5 59 0,0-67-21,0 0 0,1-1 0,2 0-1,0 0 1,2 0 0,0-1 0,19 32 0,-9-25 2,1 0 0,1-2 0,1 0 1,44 42-1,-13-24 69,2-3-1,2-1 1,1-4 0,120 59-1,-111-65-30,2-4 0,1-2-1,1-4 1,2-2-1,130 17 1,75-24-19,-196-12-35,85-12-1,-133 7 0,0-2-1,-1-2 0,1-1 1,-2-1-1,39-18 1,-28 6 1,-2-1 1,0-2 0,-2-3 0,-1 0 0,68-67 0,-56 41 1,-2-1 1,-2-3-1,46-76 0,-63 86 11,-2-2 0,-2-1 0,-2-1 0,-2-1 0,-3-1 1,-2 0-1,-3-2 0,-2 1 0,-2-1 0,2-80 0,-11 124-21,0-181 19,-2 168-26,-1-1 0,-1 0 0,-1 1-1,-2 0 1,-12-33 0,10 37-6,-1 2 0,0-1 0,-2 2 0,0-1 0,-1 2 0,-1-1 0,-1 2 0,-19-17 1,10 12-20,-2 1 1,0 1 0,-1 1 0,-1 2 0,-31-14 0,5 8-63,0 2-1,-2 3 1,0 2 0,-1 2-1,-105-8 1,-178 13-921,245 9 356,41-2 102,28 0-81,0 1 1,0 0-1,1 2 1,-1 1 0,-39 10-1,58-11 259,0 1 0,0 0 0,0 0 0,0 0-1,-5 4 1,-5 11-2055,16-16 1889,0 0 0,1 0 0,-1 0 0,0 0-1,1 0 1,-1 0 0,1 0 0,-1 0 0,1 0 0,0 3 0,0 19-9829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10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1911 394 9140,'0'0'5600,"-21"-50"-3746,-77-156-224,94 200-1550,1 0 0,-1 0-1,0 0 1,0 1 0,0 0 0,-1-1-1,0 2 1,0-1 0,0 0-1,-1 1 1,1 0 0,-1 1-1,0-1 1,0 1 0,-8-3 0,-23-7 422,-1 1 1,-1 2 0,1 2 0,-2 1 0,1 2 0,0 2 0,-49 2 0,59 1-357,1 0 0,-1 3 0,0 0 0,1 1-1,0 2 1,0 1 0,1 1 0,0 1 0,-32 17 0,8 2 107,2 2 0,-54 42 0,-89 90 378,111-88-286,3 3 1,4 4-1,-114 159 0,158-195-218,3 1 0,1 2-1,2 1 1,2 0 0,3 2 0,2 0 0,2 1 0,2 1-1,-9 92 1,18-90 1,4 79 0,2-112-89,0-1-1,2 0 1,0 0-1,2 0 1,0 0-1,16 36 1,-9-34-15,1-1 0,1-1 0,1 0 1,0-1-1,2 0 0,0-2 0,1 0 0,1-1 1,40 26-1,-18-17 0,1-2 0,1-2 0,1-2 1,67 21-1,-47-23-11,0-3 1,2-2 0,79 3 0,203-10 11,-311-7-8,-1-1-1,0-2 1,0-1 0,0-2 0,0-2 0,-1-1-1,-1-1 1,0-3 0,60-31 0,-50 18-3,-1-1 0,-1-2 0,-2-2-1,-1-2 1,-1-2 0,38-45 0,-51 48-4,-1 0-1,-1-1 0,-2-2 1,-2 0-1,-1-1 0,-1-1 1,-3 0-1,14-52 0,-19 45-7,-1 0 0,2-66 0,-7-89-41,-4 196 38,1-27-23,-1 0 0,-2 0 0,-2 0-1,-8-37 1,3 42-12,-1 0 0,-1 1 0,-2 0 0,0 1 0,-1 1 0,-2 0-1,0 0 1,-2 2 0,0 0 0,-1 1 0,-1 1 0,-35-25 0,11 12-90,-1 2 0,-2 2 0,-1 2 0,-1 2 1,-79-27-1,67 33-140,0 2 0,-2 3 0,-80-7 0,49 13-1178,-143 9 1,228-2 1175,1 1 0,-1 0 0,0 1 0,1-1 1,-1 2-1,1-1 0,0 1 0,-1 0 0,-9 6 1,15-7-18,0 1 0,0-1 0,0 0 0,0 1 1,1 0-1,-1-1 0,1 1 0,-1 0 0,-2 5 1,4-4-390,-1 0 0,0-1 0,1 1 0,0 0 1,0 0-1,0 0 0,0 0 0,1 0 0,-1 8 1,1 28-9959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13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1692 389 5907,'0'0'6179,"-11"-54"-4846,-41-169 535,50 216-1730,-1-1 0,0 1 1,0 0-1,-1 0 0,0 0 0,-8-11 0,10 16-55,0-1 1,-1 1-1,1 0 0,-1 0 0,0 0 0,0 0 0,0 0 0,0 1 0,0-1 0,-3 0 0,-12-5 350,-1 2 0,0 0 0,0 2 0,-36-4 0,-84 6 904,75 2-835,27-1-257,-1 2 0,1 1 1,0 2-1,0 2 0,0 1 0,-59 22 0,36-4 9,0 1-1,2 4 1,1 1 0,1 4 0,2 1 0,2 3-1,1 3 1,3 1 0,-51 59 0,64-61-86,1 1 0,3 1 1,1 2-1,2 1 0,2 2 0,3 0 0,1 1 1,3 1-1,2 1 0,3 1 0,-12 77 1,19-61-69,3 1 0,3 0 0,12 106 0,-8-155-93,1 0 0,1 0 0,0-1 0,2 0 0,0 0 0,2-1 0,0 0 0,1 0 1,1-1-1,24 32 0,-15-28-2,0 0 0,2-1 1,0-1-1,2-2 0,0 0 0,0-1 1,33 15-1,-24-16-3,0-1 0,2-1 0,0-3 1,0 0-1,69 10 0,-20-12 13,123-1-1,-169-7-8,0-2-1,0-2 0,54-10 1,-56 2-1,-1-1 0,0-1 0,0-2 0,35-21 0,126-91 58,-129 77-32,-2-3 1,-3-2-1,-2-4 0,91-115 1,-120 133-18,-1-3 1,-3 0-1,-1-2 1,-2-1 0,-3 0-1,-1-2 1,-3 0-1,19-89 1,-26 78 5,2-63 0,-11 92-6,-1 0 0,-2 0 0,-10-58 0,8 75-12,0-1 0,-1 1 0,0-1 0,-1 2 0,-1-1 0,-1 1 1,1 0-1,-2 0 0,-12-14 0,6 11-2,0 1 1,-1 1 0,0 0 0,-1 1-1,0 1 1,-21-11 0,5 6-5,-2 1 1,0 2-1,-1 2 1,0 1-1,-1 1 0,0 2 1,-43-3-1,-13 5-14,-120 8-1,195-1-42,1 1 0,-1 1 1,0 0-1,1 1 0,0 1 0,0 0 1,0 1-1,1 1 0,-17 10 0,24-12-81,1 0 1,0 1-1,0 0 0,0 1 0,1-1 0,0 1 0,1 0 0,-1 1 0,1 0 1,1 0-1,-1 0 0,2 1 0,-1-1 0,1 1 0,0 0 0,1 1 0,-4 16 1,4-6-915,1-1 1,1 1-1,2 26 1,-1-7-5542,0-32 616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15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1746 291 9028,'0'0'7793,"-63"-48"-5853,-201-145-620,250 184-1191,1 1-1,-1 1 1,-26-11-1,35 16-60,-1 1 0,1 0 0,-1 0 0,1 1 0,-1-1 0,-5 1 0,-32-1 408,17 0-223,0 1-1,0 1 1,0 2 0,-26 5-1,28-2-134,1 2 0,1 1 0,-1 1 0,-30 18 0,-85 64 338,-210 182 774,271-205-842,2 4-1,-80 103 1,136-153-333,1 1-1,2 1 1,0 0-1,2 1 0,1 1 1,0 1-1,3-1 1,0 2-1,-9 44 1,15-35 54,0 74 0,3-90-59,2 0-1,1 0 0,1 0 1,10 40-1,-9-48-29,1-1 0,1 0-1,0 0 1,1-1 0,0 0-1,1 0 1,1 0 0,16 17 0,-3-8 2,1 0 1,1-2 0,1-1-1,0 0 1,2-2 0,0-1-1,0-1 1,39 13 0,-8-7 4,2-3 1,0-2 0,75 9-1,2-12 13,183-6 0,-280-7-16,0-2 0,72-13-1,-86 9-17,1-1 0,-1-1 1,-1-1-1,46-25 0,-37 15 10,-1-2 0,0-1 1,-2-2-1,-1-1 0,-1-1 1,-2-2-1,0 0 1,-2-2-1,23-36 0,-25 28 8,-1 0 0,-3-1 0,-1-1 0,-1-1 0,-3-1 0,-1 0 0,11-77 0,-13 15 27,-4 0 1,-9-119-1,2 213-51,0 0-1,-1 0 0,-1 0 1,1 0-1,-2 1 0,0-1 1,0 1-1,-5-11 0,6 17-4,-1 0 0,1 0 0,-1 0 0,0 1-1,0-1 1,0 1 0,-1-1 0,1 1 0,-1 0 0,0 1-1,0-1 1,0 0 0,0 1 0,0 0 0,0 0 0,-1 1-1,1-1 1,-1 1 0,-8-2 0,-10 0-123,1 1-1,-1 1 1,-22 2 0,4 0-119,21-1-294,0 1 1,0 0 0,0 2 0,0 0-1,1 1 1,0 1 0,0 1 0,0 1-1,0 0 1,1 1 0,-21 14 0,37-21 0,0 1-1,-1 0 1,1 0 0,0 0 0,0 0 0,0 0 0,0 0 0,1 1 0,-1-1-1,-1 3 1,-10 19-8381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2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380 393 768,'0'0'3986,"0"-25"-2788,0-130 2169,-1 148-3130,1-1 0,0 0-1,1 0 1,0 1 0,0-1 0,1 1 0,0-1-1,0 1 1,1 0 0,0-1 0,0 1 0,0 1 0,1-1-1,0 0 1,1 1 0,6-9 0,7-4 1878,35-32 0,-40 40 2123,-14 13-4122,0 1 0,0-1 1,0 0-1,-1 1 0,1-1 1,-1 0-1,1 0 0,-1 0 0,-2 3 1,-2 1 64,-53 62 344,-128 111 0,1-3-198,180-169-307,-1 0 0,1 0 0,0 1-1,0 0 1,-4 9 0,8-12-17,0 1 0,0-1 0,0 1-1,1 0 1,0 0 0,0 0-1,0 0 1,1 10 0,0-14-2,0 0-1,0 0 1,1 0 0,-1 0-1,1 0 1,-1-1 0,1 1-1,-1 0 1,1 0 0,0 0-1,0-1 1,0 1 0,0-1-1,0 1 1,1-1 0,-1 1-1,0-1 1,1 0 0,-1 1 0,0-1-1,1 0 1,0 0 0,-1 0-1,1 0 1,0 0 0,-1 0-1,1-1 1,0 1 0,0-1-1,0 1 1,3 0 0,8 1 19,0-1 0,1 0 1,23-1-1,-17-1-22,-18 1 3,123-4 32,-107 2-11,-1-1-1,1-1 1,-1 0-1,33-14 1,15-12 49,-38 15-62,2 3 0,-1 0 0,40-10-1,-100 37-4223,-18 9 1506,13-17-2073,17-7-615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1305 9812,'0'0'8247,"40"-15"-7473,499-203 1323,504-206-494,164-25-763,-1035 402-661,-171 46-177,-1 1 0,1 0 0,0 0 1,-1-1-1,1 1 0,-1 0 0,1-1 0,0 1 0,-1 0 0,1-1 0,-1 1 0,1-1 0,-1 1 0,1-1 1,-1 1-1,0-1 0,1 1 0,-1-1 0,1 0 0,-1 1 0,0-1 0,0 0 0,1 1 0,-1-1 1,0-1-1,6-9 18,4 0-8,0 1 1,0 0-1,1 1 0,1 0 1,-1 0-1,22-10 0,-10 7-215,1 1 0,44-15 0,-65 25-760,-9 1-3997,-26 0-488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86 159 8036,'0'0'8753,"13"-27"-7320,38-81 95,-37 85 1024,-16 38-2257,1-10 95,-8 40 258,-2-1 1,-2 0-1,-18 42 1,-10 29 3,25-55-489,3 1-1,2 1 0,3 0 1,3 0-1,2 0 0,8 84 1,-4-136-163,0 0 0,1 0 0,0-1 0,1 1 0,0-1-1,0 1 1,1-1 0,1 0 0,-1 0 0,1-1 0,1 1 0,-1-1 0,11 10 0,-7-8-182,1 0-1,1-1 1,0 0 0,0-1 0,1 0 0,-1-1 0,2 0-1,15 6 1,-9-8-3014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4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1123 302 3842,'0'0'10218,"48"-49"-8500,147-149-197,-178 180-1154,16-14-190,-27 28 561,-4 8 1341,-3 1-1947,0 0 0,-1 0 0,1 0 0,-1 0 0,0 0 0,0 0 1,-1 0-1,1 0 0,-7 7 0,-23 30 587,-48 47 0,-44 34 122,-219 166 1,-167 75 471,416-299-932,65-44-264,-131 99 575,152-113-655,7-7-33,-1 1 1,1 0-1,0 1 0,-1-1 1,1 0-1,0 0 1,0 1-1,0-1 0,0 0 1,0 1-1,0-1 1,0 1-1,0-1 0,0 1 1,1 0-1,-2 3 1,16-4-165,18-3 159,-1-1 0,1-2 0,-1 0 0,-1-3 0,54-18 0,538-248 218,-551 240-215,618-309 6,-590 300 35,-95 41-27,-40 7 10,29-4-20,0 0 0,0 0 0,0 1-1,1-1 1,-11 5 0,-92 48 117,86-42-102,-131 70 48,-271 148 106,17 24 382,401-249-542,-19 13 14,1 0 0,1 2-1,-23 22 1,46-40-34,-8 10-147,9-12 148,0 0 0,0 1 0,0-1 1,0 0-1,0 0 0,0 1 1,0-1-1,0 0 0,0 0 0,0 1 1,0-1-1,0 0 0,0 1 0,0-1 1,0 0-1,0 0 0,0 1 1,0-1-1,1 0 0,-1 0 0,0 1 1,0-1-1,0 0 0,0 0 0,1 0 1,-1 1-1,0-1 0,0 0 0,0 0 1,1 0-1,-1 0 0,0 1 1,0-1-1,1 0 0,-1 0 0,0 0 1,0 0-1,1 0 0,-1 0 0,0 0 1,0 0-1,1 0 0,-1 0 0,0 0 1,1 0-1,-1 0 0,0 0 1,0 0-1,1 0 0,-1 0 0,0 0 1,0 0-1,1 0 0,-1 0 0,35 0-23,-1-2-1,0 0 0,0-3 0,38-9 1,20-16 96,155-73 0,-184 74-71,170-79-12,404-162-10,-550 239 19,-178 70 61,-117 69 0,54-24-19,-824 499 660,934-554-614,24-16-34,1 0 0,0 1 0,1 0 0,-29 31 0,46-43-49,-1-1 0,1 1 0,0 0 0,-1 0 0,1 0 0,0 0 0,0 0 0,0 1 0,0 3 0,1-6-4,0 1 0,0-1 0,0 0 0,0 1 0,0-1-1,0 0 1,0 1 0,0-1 0,0 0 0,0 1 0,0-1 0,0 0 0,0 0 0,0 1 0,1-1 0,-1 0 0,0 1-1,0-1 1,0 0 0,1 0 0,-1 1 0,0-1 0,0 0 0,1 0 0,-1 0 0,0 0 0,1 1 0,-1-1 0,0 0-1,0 0 1,1 0 0,-1 0 0,0 0 0,1 0 0,-1 0 0,0 0 0,1 1 0,-1-1 0,0 0 0,1-1 0,23 2-61,-10-1 30,31-3 34,1-1 1,-1-3-1,0-1 0,0-3 0,75-27 0,225-112 74,-256 109-82,140-66 4,645-271-68,-855 370 80,-13 6-75,-34 21 39,-89 61 61,-1025 634 217,728-465 153,337-202-261,61-35-146,13-7-20,19-4-45,-9-2 47,13 0 13,-1 0 0,1-2-1,-1 0 1,25-8 0,91-38 21,279-140 80,267-102-83,-641 276-27,1 3-1,0 1 0,1 2 1,0 2-1,84-3 1,-129 17-104,-5 6 127,-1 0 0,-1-1-1,-1 0 1,1-1 0,-2 0 0,1-1 0,-15 10 0,-8 8 16,-509 368 180,512-377-176,24-15-18,0 1-1,0-1 1,1 1 0,0 0-1,0 0 1,0 1 0,-6 7-1,12-13-7,0 0 0,-1 0 0,1 0-1,0 0 1,0 0 0,0 0 0,0 0 0,-1 1-1,1-1 1,0 0 0,0 0 0,0 0 0,0 0-1,0 0 1,0 1 0,0-1 0,-1 0 0,1 0-1,0 0 1,0 0 0,0 1 0,0-1 0,0 0-1,0 0 1,0 0 0,0 0 0,0 1 0,0-1-1,0 0 1,0 0 0,0 0 0,0 1 0,0-1-1,0 0 1,0 0 0,0 0 0,0 0 0,0 1-1,0-1 1,1 0 0,-1 0 0,0 0 0,0 0-1,0 1 1,0-1 0,1 0 0,10 1-149,-4-2 152,34 2-111,-10 0 15,-1-1 0,41-6 0,-64 5-194,0 0 0,0 0 0,0-1 1,0 0-1,0 0 0,-1-1 0,1 0 0,-1 0 1,0-1-1,0 0 0,0 0 0,0 0 0,0-1 1,-1 1-1,6-8 0,-10 11-55,0 0 0,0 0 0,-1 0 0,1 0 0,0 0 0,-1-1 0,1 1 0,-1 0 0,0 0 0,1 0 0,-1-1 0,0 1 0,1 0 0,-1 0 0,0-1 0,0 0 0,0-16-10034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6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1156 207 9188,'0'0'9578,"32"-42"-8354,79-112 388,-107 144-1311,-12 12-30,-32 29 191,21-15-320,-921 685 3601,698-539-2745,196-128-872,44-32-134,-3 4 41,16-3-229,18-3 153,1-1 0,-1-2 0,0 0-1,0-2 1,43-13 0,36-21 153,168-87 0,-200 89-98,140-69 19,662-303-179,-867 404 167,8-3-37,-32 9 238,-17 7-155,0 1 0,0 2 0,1 0 0,-49 29 0,-113 81-30,162-101-8,-390 274 339,22-15 303,371-263-614,22-14-48,0 0 1,0 1-1,0-1 0,1 1 0,-1-1 0,1 1 1,0 0-1,0 0 0,0 1 0,0-1 0,-4 7 1,6-9-39,0 3 94,9-1-482,13-3 324,-4 1 77,-1-1 0,0-1 0,0-1 1,30-6-1,1-8-7,-2-3 0,66-35 0,-55 25 4,276-158-386,-192 103 271,156-68 1,-228 126 159,-65 25 5,-6 2-18,0-1 0,0 0 0,0 1 1,0 0-1,1 0 0,-1 0 0,0 0 0,0 0 0,0 0 0,1 1 0,-1-1 0,0 1 0,1 0 0,-3 3 0,-100 72 248,-842 533 370,728-473-431,181-112-188,36-24-26,3-1 11,-1 0 1,0 1-1,0-1 1,0 0-1,0 0 1,1 0-1,-1 0 1,0 0-1,0 0 0,0 0 1,0 0-1,1 0 1,-1 1-1,0-1 1,0 0-1,0 0 0,0 0 1,0 0-1,0 1 1,1-1-1,-1 0 1,0 0-1,0 0 0,0 0 1,0 1-1,0-1 1,0 0-1,0 0 1,0 0-1,0 1 0,0-1 1,0 0-1,0 0 1,0 0-1,0 1 1,0-1-1,0 0 0,0 0 1,0 0-1,0 1 1,0-1-1,0 0 1,-1 0-1,1 0 0,0 0 1,0 1-1,0-1 1,0 0-1,33 0-191,-12 1 170,0-1 1,1-1-1,40-9 0,-5-6 50,-1-4 0,-1-2-1,70-38 1,-90 43-12,496-239 23,-404 198-93,182-57 1,-306 114 56,6-2 1,-21 13-20,-85 58 109,-518 347 355,544-370-250,2 3 0,-63 57 0,129-102-253,15-3-232,10 0 283,0-1 0,0-1 0,0-1 0,41-10 0,-9-8-6,0-4 0,51-30-1,8-4-24,-77 41 16,149-65-66,-161 75 61,0 0 1,1 2-1,0 0 0,1 2 1,49-2-1,-77 14-20,-5 2 71,0 0 0,-1 0 0,0 0 0,-1-1 0,0 0 0,0-1 0,-1 0 0,-14 9 0,-95 52 131,102-60-141,-242 117 603,230-114-529,24-10-49,0-1-1,1 1 1,-1 0-1,1 1 1,-1-1-1,-5 5 0,9-6 4,1 0-642,0 3 588,0-3 18,-9-1-5196,-10 0 538,-11 0-2241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1019 144 3762,'0'0'10407,"5"-14"-8521,17-44-200,-17 43 1336,-7 12-2121,-12 1-398,2 2-390,0 0-1,0 1 0,0 0 1,1 1-1,-1 0 0,0 1 0,1 0 1,-1 1-1,1 1 0,0-1 1,-12 9-1,-7 7 26,1 1-1,-46 45 1,-54 67 116,115-118-225,-309 341 754,109-118-237,197-219-471,10-12-14,0 1 1,0 0-1,0 0 0,1 1 0,0 0 1,-6 13-1,12-18-25,12-5-27,3-2-2,1-1 1,-1 0-1,0 0 0,-1-2 0,21-9 0,78-51 86,400-265 104,425-253-98,-928 578-92,-8 5 3,-1 0 0,1 0 0,-1 0 0,1 0 1,0 1-1,-1-1 0,1 0 0,0 1 0,-1-1 0,1 1 0,2-1 1,-7 1 6,-1 1 0,0-1 0,0 1 0,0 0 0,1 0 1,-1 0-1,0 0 0,-5 4 0,-40 22 101,1 2 0,-81 65 0,91-64-109,-806 621 511,800-616-444,-143 122 403,176-147-431,9-8-40,0 0 0,-1 0-1,1-1 1,0 2 0,0-1 0,0 0 0,0 0 0,1 1 0,-1-1 0,1 1 0,-1-1-1,1 1 1,0 0 0,0 0 0,0-1 0,0 1 0,1 0 0,-2 5 0,5-1-143,8-6 38,0-1 62,13 0 39,0-1 1,0-1-1,0-1 1,-1 0-1,45-15 1,-1-12 30,-2-2 0,-1-4 1,64-46-1,206-146-32,356-215-468,-642 417 413,1 2-1,78-27 1,-121 49 51,0 0-1,-1 1 1,1-1 0,0 1-1,9 0 1,-15 1 1,0 0 0,1 0 1,-1 0-1,0 0 0,0 0 0,0 0 1,1 0-1,-1 0 0,0 0 0,0 0 1,0 0-1,1 0 0,-1 0 0,0 0 1,0 0-1,0 0 0,0 1 0,1-1 1,-1 0-1,0 0 0,0 0 0,0 0 0,0 0 1,0 1-1,0-1 0,1 0 0,-1 0 1,0 0-1,0 1 0,0-1 0,0 0 1,0 0-1,0 0 0,0 1 0,0-1 1,0 0-1,0 0 0,0 0 0,0 1 0,0-1 1,0 0-1,0 0 0,0 0 0,0 1 1,-11 19 9,-32 34 18,-2-3-1,-2-2 0,-57 46 1,-415 304 131,-33-40 129,314-208-42,207-131-196,19-14-22,1 1 0,0 0 0,0 0 0,0 1-1,1 1 1,0 0 0,1 0 0,0 1 0,-11 16 0,14-6-22,6-20-9,0 1 0,0-1 0,0 1 0,0-1 0,1 1 0,-1-1 0,0 1 0,0-1 0,1 1 0,-1-1 0,0 1 0,1-1 0,-1 0-1,0 1 1,1-1 0,-1 1 0,0-1 0,1 0 0,-1 0 0,1 1 0,-1-1 0,2 1 0,2 0-20,0 0 0,1-1 0,-1 1 0,1-1-1,-1 0 1,9 0 0,0-1 19,17 1 5,0-2 1,0-1-1,0-2 0,-1-1 1,46-15-1,-25 2 26,-1-2-1,63-38 1,250-159 34,257-136-50,-619 354-11,0 0 0,1-1 0,-1 1 0,0 0 0,0 0 0,0-1 0,1 1 0,-1 0 0,0 0 0,0 0 0,1-1 0,-1 1 0,0 0 0,0 0 0,1 0 0,-1 0 0,0 0 0,1 0 0,-1 0 0,0 0 0,1-1 0,-1 1 0,0 0 0,0 0 0,1 0 0,-1 0 0,0 1 0,1-1 0,-1 0 0,0 0 0,1 0 0,-1 0 0,0 0 0,0 0 0,1 0 0,-1 0 0,0 1 0,0-1 0,1 0 0,-1 0 0,0 0 0,0 1 0,1-1 0,-1 1 0,-8 16 11,-33 33 18,-40 34 13,-158 125 0,-119 57 27,338-252-67,-351 239 53,135-94-17,152-99-11,79-57-41,-10 10 44,16-8-80,13-3-127,10-4 132,1-2-1,-2 0 1,1-1 0,28-11-1,110-49 33,809-399-43,-702 331-88,-253 125 122,1 1 0,0 0 0,21-4 0,-39 11 21,1 0 0,0 0 0,0 0 0,0 1 0,0-1-1,0 0 1,0 0 0,0 0 0,0 0 0,0 0 0,0 0 0,0 0 0,0 0 0,0 0 0,0 1 0,0-1-1,0 0 1,0 0 0,0 0 0,0 0 0,1 0 0,-1 0 0,0 0 0,0 0 0,0 0 0,0 0 0,0 0 0,0 1-1,0-1 1,0 0 0,0 0 0,0 0 0,0 0 0,0 0 0,0 0 0,0 0 0,1 0 0,-1 0 0,0 0-1,0 0 1,0 0 0,0 0 0,0 0 0,0 0 0,0 0 0,0 0 0,0 0 0,1 0 0,-1 0 0,0 0 0,0 0-1,0 0 1,-14 13 11,-356 244 73,197-141-115,169-114 0,-60 46-327,58-43-177,1 0-1,0 0 1,0 1-1,0 0 1,1 0-1,0 0 1,-7 13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29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1008 0 7059,'0'0'13166,"-43"30"-12133,20-14-874,-287 212 1579,158-105-479,-212 223 0,350-332-1159,1 0 0,0 1 0,1 1 0,1 0 0,0 0-1,1 1 1,1 1 0,-8 21 0,12 1 55,5-39-155,-1-1 0,1 1 0,0-1 0,0 1 0,0-1 0,0 1-1,1-1 1,-1 1 0,0-1 0,0 1 0,0-1 0,0 1 0,0 0 0,1-1 0,-1 0 0,0 1 0,0-1 0,1 1 0,-1-1 0,0 1 0,1-1 0,-1 1 0,1-1-1,-1 0 1,0 1 0,1-1 0,-1 0 0,1 0 0,-1 1 0,1-1 0,-1 0 0,1 0 0,-1 1 0,1-1 0,-1 0 0,1 0 0,-1 0 0,1 0 0,-1 0 0,1 0-1,0 0 1,-1 0 0,1 0 0,-1 0 0,2-1 0,23 3-12,0-2 0,1-2 0,-1 0 0,0-1 0,0-2 0,0 0 0,35-13 0,32-22 61,-1-3-1,87-58 1,-136 77-48,945-577-492,-907 552 520,-336 216 357,92-58-326,-397 308 391,522-386-419,-163 144 328,189-163-324,11-10-37,-1 0 1,1 0-1,0 0 1,-1 1-1,1-1 1,0 0-1,0 1 1,0-1 0,1 1-1,-1 0 1,1 0-1,-1-1 1,1 1-1,0 0 1,0 0-1,0 0 1,1 1 0,-1-1-1,0 4 1,18-7-136,-3 0 107,-1-1-1,0-1 1,0 0 0,0-1 0,0-1 0,20-7 0,-2-3 8,0-1 0,30-20 0,338-223-214,48-29-198,12 34 290,-430 239 145,-17 8-1,0 0 0,0 1 0,0 0 0,1 1 0,21-5 0,-30 10-9,-13 10 16,-30 30 62,-2-2 1,-1-2 0,-53 36-1,-167 99 192,159-106-142,-710 469 1229,800-526-1316,-38 21 152,41-25-128,1 0 0,0 1 0,0 0-1,1 0 1,-1 1 0,1 0 0,1 0 0,-14 17-1,20-23-58,-4 8 61,6-9-67,-1 1 1,0-1-1,0 0 1,0 1-1,1-1 1,-1 0-1,0 1 1,0-1-1,1 0 1,-1 0-1,0 1 1,1-1-1,-1 0 1,0 0-1,1 1 1,-1-1 0,1 0-1,-1 0 1,0 0-1,1 0 1,-1 0-1,1 1 1,-1-1-1,0 0 1,1 0-1,-1 0 1,1 0-1,-1 0 1,0 0-1,1 0 1,-1-1-1,1 1 1,-1 0-1,1 0 1,14 0-51,7 1 14,-1-2 0,0 0 1,1-1-1,-1-1 0,32-9 1,10-14-1,-1-3 1,60-37-1,-48 25-7,57-31-81,482-233-923,-496 259 695,-102 43 344,-20 11 40,-78 78 56,-104 83 0,81-76 5,50-44 19,4-4 256,-74 84 1,122-124-335,2-4-26,1 0 1,0 0-1,0 0 1,0 1-1,0-1 1,0 0-1,0 0 1,0 1-1,1-1 0,-1 0 1,0 1-1,1-1 1,-1 1-1,1-1 1,0 1-1,-1-1 1,1 1-1,0 2 0,32-4-168,0 0-1,1-3 1,-1 0-1,62-16 0,-65 10 53,2-1-115,1 1 0,0 2-1,0 1 1,60-3 0,-87 8 206,-1 3-30,-3 10 10,-1-12 44,0 16-7,1-3 21,-1-1 1,0 0-1,-1 1 1,0-1-1,-4 14 1,-2-10-1,0-1 1,0 0-1,-1-1 1,-1 0 0,-16 20-1,12-17-18,1 0 0,0 1 0,2 0 0,-16 37 0,0 15-1966,-67 130 1,66-163-1456,7-13-2872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2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1450 783 8628,'0'0'9679,"7"-53"-8654,2-9-632,2-94 1,-11 152-362,0-1 1,-1 1 0,1 0 0,-1-1 0,0 1 0,0-1-1,-1 1 1,1 0 0,-1 0 0,0 0 0,-4-7 0,4 8 2,-1 1 1,1 0-1,0 0 1,-1 0-1,0 0 1,1 0-1,-1 0 0,0 1 1,0-1-1,-5-1 1,-22-8 217,-1 1 0,0 2 0,-35-5-1,-99-7 260,-90 12 400,246 8-879,-27 0 229,-67 9 0,87-6-191,0 0 0,0 2 0,0 0 0,1 0 0,-1 2 0,-26 15 0,10 0 59,1 1 0,1 2 0,1 1 0,1 1 0,-41 53 0,16-10 175,-66 113 0,93-138-174,2 1 0,2 1 0,3 1-1,1 1 1,3 0 0,1 2 0,3-1-1,2 1 1,-3 74 0,11-103-58,1-1 0,1 1 0,0 0-1,10 40 1,-7-50-45,0 0-1,0 0 0,1-1 1,1 0-1,0 0 0,0-1 0,1 1 1,0-1-1,18 17 0,-4-7 14,1-1-1,1-1 0,1-1 1,1-1-1,0-1 0,1-2 1,0 0-1,1-2 0,1-1 0,0-1 1,29 5-1,14 0 71,0-3 0,1-3 1,96-3-1,46-15 56,-181 5-146,0-1 0,0-1 0,0-2 0,42-17 0,-29 4-5,-1-2 1,-1-1-1,-1-3 0,-2-1 1,43-39-1,-15 4 39,115-137 0,-131 136-30,-4-4 1,-3-1-1,51-103 1,-75 127-16,-2-2 0,-2 0 0,-2-1 1,-2-1-1,-3 0 0,9-88 0,-18-34 1,-2 155-12,-1-1-1,-1 1 1,-1 1-1,-1-1 1,0 0 0,-11-28-1,9 33 1,0 1-1,-1 0 1,0 0-1,0 1 1,-1 0 0,-1 0-1,0 1 1,0 0-1,-15-10 1,-2 0-5,-1 2 0,-1 0 0,0 2 0,-1 2 0,-1 0 0,0 2 0,0 1 1,-1 2-1,-39-7 0,-19 4-28,1 2 1,-95 5-1,122 4-2,21-2-26,-1 2 0,0 2-1,0 1 1,-66 15 0,87-11-58,1 0-1,0 1 1,0 1 0,1 1-1,0 0 1,0 2 0,1 0-1,1 1 1,0 0 0,-14 16-1,18-15-191,0-1-1,1 2 0,1-1 0,0 2 1,1-1-1,0 1 0,2 0 0,-1 1 0,2 0 1,1 0-1,-7 32 0,11-43-4,-6 65-1850,11-12-4129,1-34 168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33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1175 451 10853,'0'0'3009,"8"-51"-1712,22-163 280,-28 201-1336,0-1 0,-1 1 1,-1-1-1,0 1 1,-2-18-1,1 27-154,-1 1 1,1-1-1,-1 1 0,1-1 0,-1 1 0,0 0 1,0 0-1,0 0 0,-1 0 0,1 1 1,-1-1-1,-4-3 0,2 2 53,0 0 0,0 0 0,0 0 0,0 1 0,-1-1 0,0 2-1,1-1 1,-1 0 0,0 1 0,-1 0 0,-11-1 0,-3 0 326,0 1 1,-28 2-1,31 0-273,1 0-99,0 2 0,-1 0 0,2 1 0,-1 1 0,0 0 0,1 1-1,0 1 1,0 1 0,0 0 0,1 1 0,-16 11 0,-16 14 195,-85 78 0,116-97-212,-60 56 462,2 4-1,3 3 0,4 3 1,-99 156-1,146-201-373,1 0 0,1 1-1,3 1 1,1 1 0,1 0 0,3 1-1,-10 65 1,13 55 99,7-133-217,1 1 0,8 50 0,-7-67-30,1-1-1,0 1 1,0-1 0,1 1 0,0-1 0,1-1-1,0 1 1,1 0 0,0-1 0,12 13 0,-2-5 2,2-1 1,0-1 0,0-1 0,2 0 0,-1-2-1,2 0 1,-1-1 0,26 8 0,-3-3 1,2-2 1,0-1-1,53 5 1,-1-9-3,104-4 1,-144-4-9,-20 0-2,-1-2-1,51-8 0,-69 6 3,0-1-1,0 0 1,0-2-1,0 0 1,-1-1 0,24-15-1,-11 3 3,-1-1 0,-2-1 0,0-2 0,-1-1 0,-1-1 0,-2-1 0,-1-1 0,-1-1 0,-1 0 0,-2-2 0,-1 0 0,-1-2 0,-2 1 0,-1-2 0,-2 0 1,11-50-1,-15 27-13,-2-1 1,-2 0 0,-9-95-1,6 138-7,-2 0-1,0 0 1,-1 0 0,0 1-1,-1-1 1,-1 1-1,0 0 1,-1 0 0,-1 1-1,0 0 1,-1 0-1,0 0 1,-1 1-1,0 0 1,-1 1 0,0 0-1,-21-17 1,7 10-18,0 0 0,-1 2-1,-1 1 1,0 1 0,-2 1 0,1 1 0,-1 2 0,-33-8-1,10 7-49,0 2 0,-1 2-1,-94 0 1,-67 7-1075,200 0 781,0 1-1,1 0 1,-1 0 0,0 2 0,-20 5 0,27-6-26,0 1 0,0-1 0,0 1 0,1 1 0,-1-1 0,1 1 0,0-1 0,0 2 0,0-1 0,1 0 0,-9 11 0,12-13-184,-1 0 1,1 0 0,0 0 0,0 0 0,0 0-1,0 0 1,0 0 0,0 1 0,1-1 0,-1 3-1,-1 13-9676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0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66 10261,'0'0'9327,"8"-10"-8292,-4 4-869,-2 3-86,1-1 0,-1 1-1,1 0 1,0-1 0,0 1 0,0 0-1,0 1 1,0-1 0,1 1-1,-1-1 1,1 1 0,-1 0 0,1 0-1,0 1 1,0-1 0,0 1-1,0 0 1,0 0 0,7-1 0,120 1 1163,-124 1-1194,-5 0-33,1-1 1,-1 1 0,0 0 0,0 0 0,1 0 0,-1 0 0,0 0 0,1 1 0,-1-1 0,0 1 0,0-1 0,1 1 0,-1 0 0,0 0 0,0 0 0,0 0 0,0 0 0,0 0 0,0 1 0,-1-1 0,1 1 0,0-1 0,-1 1 0,1 0 0,-1 0 0,3 2 0,-1 6 38,1 0 0,-1 0 1,-1 0-1,0 0 1,0 0-1,-1 0 0,0 19 1,-1 0 156,-8 51 0,6-68-177,-1-1 1,-1 1 0,0-1-1,-1 0 1,0 0-1,0 0 1,-1-1-1,0 0 1,-1 0 0,-1-1-1,1 1 1,-16 13-1,-13 8 42,-75 53-1,36-30-27,51-36-27,16-13-17,-1 1 1,1 1 0,1-1 0,-1 1-1,-6 9 1,14-16-7,0 0 0,-1 1-1,1-1 1,0 0 0,-1 1-1,1-1 1,0 0 0,0 1-1,-1-1 1,1 0 0,0 1 0,0-1-1,0 0 1,-1 1 0,1-1-1,0 0 1,0 1 0,0-1-1,0 1 1,0-1 0,0 0 0,0 1-1,0-1 1,0 1 0,0-1-1,0 0 1,0 1 0,0-1-1,0 1 1,0-1 0,1 0 0,-1 1-1,0-1 1,0 0 0,0 1-1,1-1 1,-1 0 0,0 1-1,0-1 1,1 0 0,-1 1 0,0-1-1,0 0 1,1 0 0,-1 1-1,0-1 1,1 0 0,-1 0-1,1 0 1,-1 1 0,0-1 0,1 0-1,-1 0 1,0 0 0,1 0-1,0 0 1,29 2 18,-22-3-3,45 1 145,32 2 111,0-5 0,119-18 0,-190 18-309,12-2-153,-1 1 1,47-2-1,-97 6-17901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1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1047 431 9909,'0'0'2790,"0"-50"-1821,0-161-230,0 163-418,2-23 574,-1 64-622,0 0-1,1 0 1,0 0 0,1 0-1,3-8 1,-10 19 3343,-33 32-3004,-404 352 848,336-299-943,-351 281 942,454-369-1450,1 0 0,-1 0 0,1 0-1,-1 0 1,1 0 0,0 0 0,-1 0-1,1 1 1,0-1 0,0 0 0,0 1-1,0-1 1,0 1 0,0-1 0,0 1-1,0 1 1,16-3-16,-8-2 20,12 0-1,1-1-1,-1 0 1,1-2-1,-1-1 1,0 0 0,31-15-1,111-70 110,-111 61-96,510-342 113,-534 354-132,48-35 31,72-67 1,-143 118 15,-15 14 118,-391 379 514,-27-15-568,244-215 135,157-136-177,19-18-31,0 1 0,1 0 0,0 1 0,1 0 0,-11 16-1,18-25-43,1 0 0,0 0 0,-1 0 0,1 1 0,0-1-1,0 0 1,-1 0 0,1 1 0,0-1 0,0 0-1,0 1 1,-1-1 0,1 0 0,0 0 0,0 1 0,0-1-1,0 0 1,0 1 0,-1-1 0,1 0 0,0 1-1,0-1 1,0 0 0,0 1 0,0-1 0,0 0 0,0 1-1,0-1 1,0 1 0,1-1 0,-1 0 0,0 1-1,0-1 1,0 0 0,0 0 0,0 1 0,1-1 0,-1 0-1,0 1 1,0-1 0,0 0 0,1 0 0,-1 1 0,0-1-1,1 0 1,21 0-74,-17-1 71,11-1 7,0-1-1,-1-1 1,1-1-1,-1 0 1,0 0-1,-1-2 1,1 0-1,21-14 1,10-12 46,49-43 0,-64 50-35,121-100 29,190-121 0,-331 240-40,-9 5-3,0 1-1,0 0 1,0-1 0,0 1-1,0 0 1,0 0 0,0 0 0,0 1-1,0-1 1,0 0 0,1 1-1,2-1 1,-2 1-12,-3 1 8,0 1 3,-1 0 0,1 0 0,0 0 0,0 0 0,-1 0-1,1 0 1,-1 0 0,0-1 0,0 1 0,0 0 0,1 0-1,-2 0 1,0 1 0,-22 32 38,-2-1-1,-2-1 0,-61 58 1,-128 103 20,-20 22-7,219-200-45,-20 22 5,36-36-12,0 0 1,0 1 0,0-1 0,1 0 0,-1 1-1,1 0 1,0-1 0,-1 1 0,1 0-1,0-1 1,1 1 0,-1 0 0,0 4-1,12-5-41,16-4 16,1-1 1,0-1 0,0-1-1,-1-2 1,0 0 0,36-17 0,161-81 28,-172 78-16,254-120-70,-289 140 95,-17 7-10,0 0-1,0 0 1,0 0-1,0 0 1,0 0-1,0 0 1,0 0-1,0 0 1,0 0-1,0 1 1,0-1-1,0 0 0,0 0 1,0 0-1,0 0 1,0 0-1,0 0 1,0 0-1,0 0 1,0 0-1,0 0 1,0 0-1,0 0 1,0 0-1,0 0 1,0 0-1,1 0 1,-1 1-1,0-1 1,0 0-1,0 0 1,0 0-1,0 0 0,0 0 1,0 0-1,0 0 1,0 0-1,0 0 1,0 0-1,0 0 1,0 0-1,0 0 1,0 0-1,0 0 1,0 0-1,0 0 1,1 0-1,-1 0 1,0 0-1,0 0 1,0 0-1,0 0 0,-23 19 171,7-7-180,-102 84 30,-189 202 1,304-294-74,-46 58 157,46-58-286,0 1 0,1-1 0,-1 1-1,1 0 1,0 0 0,0 0 0,1 0-1,-1 0 1,1 0 0,0 0 0,0 6-1,1-5-3813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2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879 75 7315,'0'0'13057,"43"-17"-12147,-43 17-910,41-17 235,1 2-1,45-11 1,-63 27-52,-24-1-174,1 0 0,-1 0-1,1 1 1,-1-1 0,1 0 0,-1 1 0,1-1-1,-1 0 1,1 1 0,-1-1 0,1 0 0,-1 1-1,1-1 1,-1 1 0,0-1 0,1 1 0,-1-1-1,0 1 1,0-1 0,1 1 0,-1 0 0,0 2 19,0-1 0,0 1 1,0-1-1,0 0 1,-1 1-1,1-1 1,-1 0-1,0 1 0,0-1 1,0 0-1,0 0 1,0 0-1,0 0 1,-3 3-1,-11 16 206,-1 0-1,-1-2 0,-30 27 1,-61 51 417,-146 99-1,-137 63 538,168-114-41,214-139-1091,7-6-48,0 1 0,0 0 1,0 0-1,0 1 0,0-1 1,0 0-1,0 1 0,1-1 0,-1 1 1,0 0-1,1-1 0,0 1 0,-1 0 1,1 0-1,0 0 0,0 0 1,0 0-1,0 0 0,0 0 0,-1 3 1,9-3-55,34-1-10,-24-1 55,0 0-1,0-1 0,0 0 0,0-1 0,16-5 1,30-13 38,-2-2 1,108-55-1,-134 60-21,593-321 114,-545 292-102,138-56 0,-169 85-14,-36 16-6,-16 1-8,0 0 0,0 0 0,1 0 1,-1 0-1,0 0 0,1 1 0,-1-1 1,0 0-1,0 0 0,1 0 0,-1 1 1,0-1-1,0 0 0,1 1 0,-1-1 1,0 0-1,0 0 0,0 1 0,0-1 0,0 0 1,1 1-1,-1-1 0,0 0 0,0 1 1,0-1-1,0 0 0,0 1 0,0-1 1,0 0-1,0 1 0,0-1 0,0 0 1,-1 1-1,0 6 3,-2-1 1,1 1 0,-1-1 0,0 0-1,0 0 1,-1 0 0,0-1 0,0 1-1,-6 6 1,-25 27 52,-45 39 0,-328 248 72,-28-33 49,284-194 6,131-83-167,18-10-27,22-8-38,-13 1 40,15-2 5,0-1 0,0-1 0,21-8 0,86-46 37,-102 46-26,188-95 37,447-213 64,-657 319-71,-4 3-2,0 32 20,1-6-9,-1-1 0,-1 0 0,-2 0 0,-10 48 1,-6-15-165,-9 38 258,25-83-1055,1 1 1,-1 25-1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3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7107,'0'0'4717,"5"-8"-4066,0-1-397,17-20 6711,-22 277-2595,0-538-5207,0 289 843,0 0 1,0 0-1,1-1 1,-1 1 0,0 0-1,1 0 1,-1 0-1,1 0 1,-1-1-1,1 1 1,0 0 0,-1 0-1,1 0 1,0 0-1,0 0 1,0 0-1,0 1 1,0-1 0,0 0-1,0 0 1,0 1-1,2-2 1,29-11 70,-22 10-49,15-5 56,1 2 1,0 0-1,0 2 0,35-2 1,109 6 138,-74 2-151,-49-2-272,0-2-1,0-2 1,0-2-1,82-21 0,-120 21-3083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4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2073 416 6611,'0'0'6475,"0"-49"-5069,0 0-920,-2 0 1,-9-57-1,10 102-409,0-1 0,0 1 0,0-1-1,-1 1 1,1-1 0,-1 1 0,0 0 0,0 0-1,-1 0 1,1 0 0,-1 0 0,0 1 0,0-1-1,0 1 1,0 0 0,-1-1 0,0 2-1,1-1 1,-1 0 0,0 1 0,0-1 0,-6-1-1,-20-9 407,0 1-1,-1 1 0,0 2 1,0 1-1,-52-5 0,-164 2 1074,72 16-443,140-1-892,1 1 1,0 2-1,-43 13 1,15 3 47,1 3 1,1 2-1,-106 69 1,76-35 127,-136 123 1,163-126-108,3 2 1,-92 123-1,124-145-174,1 2 0,3 2 0,1 0 0,2 1 0,2 1 0,-17 65 0,24-66-48,3 0-1,2 1 1,2 0 0,1 1 0,3-1-1,2 1 1,12 86 0,-8-112-47,0 0 0,1 0 1,1-1-1,1 0 1,1 0-1,0-1 0,1 0 1,1-1-1,1 0 1,18 19-1,-11-15 14,2-1-1,1-1 1,0-1-1,1-1 1,1-1 0,44 22-1,-12-14 35,0-2 0,1-3 0,1-2 0,1-3 0,1-2 0,88 6 0,176-10 118,-3-23-80,-257 7-96,-2-3 0,0-2 1,62-22-1,-60 12-4,-1-3 1,-2-2-1,91-57 1,-118 62-4,-2 0 0,0-3 1,-1 0-1,-1-2 0,-2-1 0,-1-1 1,25-37-1,-40 49 6,-1-1 0,-1 0 0,-1-1 0,0 0 0,-2 0 0,7-25 0,-7 11 16,-1-1 1,2-64-1,-7 76-22,-1 0 0,-1 1 0,-1-1 0,-1 0 0,-1 1 0,-8-23 0,6 27-4,-1 0 0,-1 1 1,-1 0-1,-1 0 0,0 0 0,-1 1 0,-21-22 1,0 3-12,-2 1 0,-1 2 1,-2 2-1,-1 1 0,-1 2 1,-49-26-1,26 22-81,-2 2 0,0 3 1,-112-29-1,41 27-925,-1 5 0,-1 6 1,-232 2-1,275 14-28,-93 4-3088,171 1 1988,14 4-590,2 18-4228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49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8964,'0'0'11227,"-2"25"-10323,-9 170 948,11-156-1536,1 0 1,2 0 0,13 65 0,-12-88-276,0 2-2,0 0-1,2 0 0,0 0 1,1-1-1,13 23 1,-20-39-73,1 0-1,-1 0 1,1-1 0,-1 1 0,1 0 0,0 0-1,-1 0 1,1 0 0,0-1 0,-1 1 0,1 0 0,0-1-1,0 1 1,0-1 0,0 1 0,0-1 0,-1 1-1,1-1 1,0 0 0,0 1 0,2-1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0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988 9 7491,'0'0'10675,"1"-4"-9587,-1 4-1073,0 0 0,0 0 0,0 0 0,0 0 0,0 0 1,0 0-1,0 0 0,0 0 0,0-1 0,0 1 0,1 0 0,-1 0 0,0 0 0,0 0 0,0 0 0,0 0 0,0-1 0,0 1 0,0 0 0,0 0 0,0 0 0,0 0 1,-1 0-1,1 0 0,0-1 0,0 1 0,0 0 0,0 0 0,0 0 0,0 0 0,0 0 0,0 0 0,0 0 0,0-1 0,0 1 0,0 0 0,0 0 0,-1 0 0,1 0 1,0 0-1,0 0 0,0 0 0,0 0 0,0 0 0,0 0 0,0 0 0,-1 0 0,1 0 0,0 0 0,0 0 0,0 0 0,0 0 0,0 0 0,0 0 0,-1 0 1,1 0-1,0 0 0,0 0 0,0 0 0,0 0 0,0 0 0,0 0 0,-1 0 0,1 0 0,0 0 0,0 0 0,0 0 0,-16 10 427,-33 31 48,-684 582 1849,710-602-2267,-21 16 157,-50 56-1,91-88-211,-1-1 0,1 1 0,0-1 0,0 1 0,1 0 1,-3 6-1,5-11-17,-1 0 1,1 1-1,0-1 0,0 0 1,-1 1-1,1-1 0,0 0 1,0 1-1,0-1 1,0 0-1,0 1 0,0-1 1,0 1-1,-1-1 1,1 0-1,0 1 0,0-1 1,0 0-1,0 1 1,1-1-1,-1 1 0,0-1 1,0 0-1,0 1 0,0-1 1,0 0-1,0 1 1,0-1-1,1 0 0,-1 1 1,0-1-1,0 0 1,1 1-1,-1-1 0,0 0 1,0 0-1,1 1 1,-1-1-1,0 0 0,1 0 1,-1 0-1,0 1 0,1-1 1,-1 0-1,0 0 1,1 0-1,-1 0 0,0 0 1,1 0-1,-1 0 1,0 0-1,1 0 0,-1 0 1,1 0-1,16 1 8,0-1 0,0-1-1,0 0 1,0-1 0,0-1-1,0-1 1,-1-1 0,24-9-1,199-95 183,-162 70-169,600-313 70,-581 299-50,195-76 1,-282 127-28,-8 8 20,-2-2-18,-1 0 1,1 0-1,-1 0 1,0 0-1,0 0 1,0-1-1,-1 1 1,1 0-1,-1-1 1,-4 4-1,-102 98 323,-460 319 96,531-397-411,-99 65 73,-149 109 342,268-187-398,-14 11 37,31-23-77,-1 0 1,1-1-1,0 1 0,0 0 1,0 0-1,0 0 1,0 0-1,0 0 1,0 0-1,1 1 0,-1-1 1,1 0-1,-1 0 1,1 0-1,0 3 0,0-5-3,0 1 0,0-1 0,0 0 0,0 0 0,0 1 0,0-1 0,0 0 0,0 0 0,0 0 0,0 1 0,0-1 0,0 0 0,1 0 0,-1 0-1,0 1 1,0-1 0,0 0 0,0 0 0,0 0 0,0 1 0,1-1 0,-1 0 0,0 0 0,0 0 0,0 0 0,1 0 0,-1 0 0,0 1 0,0-1 0,0 0-1,1 0 1,-1 0 0,0 0 0,0 0 0,0 0 0,1 0 0,-1 0 0,0 0 0,0 0 0,1 0 0,-1 0 0,0 0 0,0 0 0,22 2 0,0 0 1,0-2 0,0-1 0,0 0 0,0-2-1,-1 0 1,1-1 0,-1-2 0,38-14 0,7-8 59,103-62 1,-132 69-74,53-31 14,481-250 98,-549 290-94,-19 10-3,0 0 0,1 0 0,-1 1 1,1-1-1,-1 1 0,1 0 0,-1 0 1,1 0-1,0 1 0,-1-1 1,5 1-1,-9 2 17,0 0 0,-1 1 1,1-1-1,-1 0 0,1 1 1,-1-1-1,0 0 1,0 0-1,0-1 0,0 1 1,-4 2-1,-106 96 236,-155 109-21,-357 211 1,571-382-116,45-27-89,7-11-29,1 1-1,0-1 0,0 0 1,0 0-1,0 1 0,0-1 1,0 0-1,0 1 0,0-1 1,0 0-1,0 0 1,0 1-1,0-1 0,0 0 1,0 1-1,0-1 0,0 0 1,1 0-1,-1 1 1,0-1-1,0 0 0,0 0 1,0 1-1,0-1 0,1 0 1,-1 0-1,0 1 1,0-1-1,0 0 0,1 0 1,-1 0-1,0 1 0,0-1 1,1 0-1,-1 0 1,0 0-1,1 0 0,-1 0 1,0 0-1,0 0 0,1 0 1,-1 1-1,0-1 0,1 0 1,-1 0-1,0 0 1,0 0-1,1-1 0,-1 1 1,0 0-1,1 0 0,-1 0 1,0 0-1,1 0 1,20 0-44,4 0 33,0 0 1,0-1-1,-1-2 0,1-1 1,28-7-1,31-19 46,131-64-1,-114 47-4,-15 8-16,55-26 10,209-66 0,-319 124-23,-31 7 1,0 0 0,0 0 0,0 0 0,-1 0 1,1 0-1,0 1 0,0-1 0,0 0 1,0 0-1,0 0 0,0 0 0,-1 1 0,1-1 1,0 0-1,0 0 0,0 0 0,0 1 0,0-1 1,0 0-1,0 0 0,0 0 0,0 1 0,0-1 1,0 0-1,0 0 0,0 0 0,0 1 1,0-1-1,0 0 0,0 0 0,0 0 0,0 1 1,1-1-1,-1 0 0,0 0 0,0 0 0,0 0 1,0 1-1,0-1 0,0 0 0,0 0 1,1 0-1,-1 0 0,0 0 0,0 1 0,0-1 1,0 0-1,1 0 0,-1 0 0,0 0 0,0 0 1,0 0-1,1 0 0,-1 0 0,0 0 1,0 0-1,0 0 0,1 0 0,-1 0 0,0 0 1,0 0-1,0 0 0,1 0 0,-1 0 0,0 0 1,0 0-1,0 0 0,1 0 0,-15 18 60,-39 30 24,-117 80 0,28-22-5,137-103-75,0 1 0,0 1 0,1-1 0,0 1 0,0-1 0,-5 8 0,7-8-49,1-1-1,-1 0 0,1 1 1,0-1-1,0 1 0,0-1 1,1 1-1,-1 0 1,1-1-1,0 6 0,0-8 20,0-1-1,0 0 1,0 1 0,0-1-1,0 0 1,0 0-1,0 1 1,0-1 0,0 0-1,0 1 1,1-1-1,-1 0 1,0 0 0,0 1-1,0-1 1,0 0-1,1 0 1,-1 1 0,0-1-1,0 0 1,0 0-1,1 0 1,-1 1 0,0-1-1,0 0 1,1 0-1,-1 0 1,0 0 0,0 0-1,1 0 1,-1 1-1,0-1 1,1 0 0,-1 0-1,0 0 1,0 0-1,1 0 1,-1 0-1,0 0 1,1 0 0,-1 0-1,0 0 1,1 0-1,-1-1 1,1 1 0,50 1-3190,-30-1-355,0 0-3943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2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1380 231 6099,'0'0'13136,"15"-37"-11844,-2 4-956,-1 0 0,12-53 0,-24 85-318,1 0 0,-1-1 0,0 1 0,0-1 0,0 1 0,0 0 1,0-1-1,0 1 0,0-1 0,0 1 0,0-1 0,-1 1 0,1 0 0,-1-1 0,1 1 0,-1 0 0,1-1 0,-1 1 0,0 0 0,0 0 0,0 0 0,1-1 0,-1 1 0,-2-1 0,0 0 23,0 1-1,0 0 1,0 0-1,0 1 1,0-1 0,0 1-1,0-1 1,0 1-1,-5 0 1,-255-1 1202,213 5-1059,0 1-1,0 3 0,-64 17 0,33 0 188,2 2 0,1 4 0,-115 64-1,155-73-192,1 2 0,2 2 0,0 1 0,2 1 0,1 2 0,2 1 0,0 2 0,-40 59 0,57-71-98,0 1 0,2 1 0,0-1 0,2 2 0,0-1 0,-5 26 0,7-13 40,1 0 0,2 1 0,0 54 0,4-81-103,0 0 0,1-1 0,0 1 0,0 0 0,1-1 0,0 1 1,0-1-1,2 1 0,-1-1 0,9 17 0,-5-17-9,0 0 0,1 0 0,-1-1 0,2 0 1,-1 0-1,1-1 0,0 0 0,1-1 0,10 6 0,24 11 11,0-1-1,1-3 0,1-1 1,1-3-1,0-2 0,1-2 1,73 8-1,347 1 56,-439-20-70,19 0 27,81-11 1,-106 7-29,0-1 1,0-1-1,-1-1 0,0-1 0,29-15 0,-18 5 6,-2-2 0,0 0-1,-1-2 1,-1-1-1,-2-2 1,0-1 0,-2 0-1,35-47 1,-42 48 2,-2-1 1,0 0 0,-1-2-1,-2 1 1,-1-2 0,-1 1-1,-2-2 1,-1 1-1,-1-1 1,5-48 0,-9 43-14,-1-1 0,-5-54 0,2 80 10,-1 0 1,0 0 0,0 0-1,-1 0 1,0 0 0,-1 0-1,0 1 1,-1 0 0,0 0-1,0 0 1,-1 0 0,-13-14-1,3 7-5,0 1-1,-2 1 0,0 1 1,-1 0-1,-24-12 0,-105-42-154,111 54-87,-1 2 0,0 1-1,-1 2 1,-53-4 0,59 9-1147,0 2 0,-59 6-1,91-5 1138,-1 1 1,0-1-1,1 0 0,-1 0 0,0 1 1,1-1-1,-1 1 0,1 0 0,-1-1 0,1 1 1,-1 0-1,1 0 0,-1 0 0,1 0 1,-2 2-1,-11 18-6229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6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11173,'0'0'10581,"0"306"-9973,25-242 49,1-7-289,0 1-272,-14-12-16,-5 12-48,-7 6-32,0 11-1553,0-64-3153,0 7-6163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7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40 497 3522,'0'0'6949,"32"-34"-5700,105-107-131,-118 121-654,2 1 0,45-33-1,-33 28 27,39-29 720,-30 24-51,65-59-1,-102 83-844,-1 1 0,0-1 1,0 0-1,8-13 2140,-13 19-1521,-337 315 710,194-179-1461,126-121-159,1 0 54,0-1 0,-14 21 1,27-31-60,1-1 0,-1 1 0,2 0 1,-1 0-1,0 1 0,1-1 0,0 0 1,0 1-1,0-1 0,1 1 0,0 0 0,0-1 1,0 7-1,1-11-16,0 0-1,0 0 1,0-1 0,0 1-1,0 0 1,0 0 0,0 0-1,0-1 1,0 1 0,1 0-1,-1 0 1,0-1 0,0 1-1,1 0 1,-1 0 0,0-1-1,1 1 1,-1 0-1,1-1 1,-1 1 0,1-1-1,-1 1 1,2 0 0,29 4 19,-22-4-21,21 1 19,1-1 0,0-2-1,-1-1 1,49-9 0,-51 2-2,0-1 1,52-26 0,54-40 21,-101 57-30,126-77 24,133-75 17,-270 162-43,-1-3 28,-20 11 64,-7 6 133,-245 175 64,-357 196 0,549-344-221,37-16-13,20-13-61,12-3-10,12-2 16,0 0 0,0-2 1,-1 0-1,0-2 0,1 0 1,-2-1-1,31-16 0,315-160 73,-171 81-64,-39 21-1,62-31 16,-190 101-13,-26 12 22,-6 5 11,-44 34 117,42-36-165,-680 466 228,526-367-182,125-81-42,27-18-7,0 0 1,0 1 0,1 0-1,-1 1 1,1-1 0,0 1-1,1 1 1,0 0 0,-9 11-1,14-16-4,-4 6-2,6-8 4,-1 1 1,0-1 0,1 0 0,-1 1 0,1-1 0,-1 1 0,0-1-1,1 0 1,-1 1 0,1-1 0,-1 0 0,1 0 0,-1 1-1,1-1 1,-1 0 0,1 0 0,-1 0 0,1 0 0,-1 0-1,1 0 1,-1 1 0,1-1 0,0 0 0,-1 0 0,1-1 0,-1 1-1,1 0 1,-1 0 0,1 0 0,44 1 1,-1-2 0,1-2 0,-1-2 0,0-2 0,64-18 0,45-33 32,255-136 0,-400 190-25,-7 4-5,0 0-1,0-1 1,0 1 0,0 0-1,0-1 1,0 1-1,0-1 1,0 1 0,0-1-1,-1 0 1,1 1-1,0-1 1,0 0 0,-1 1-1,1-1 1,0 0 0,-1 0-1,1 0 1,-1 0-1,1 0 1,0-1 0,-1 1 64,0 26 4,-1-10-409,1-8 349,-1 1 1,2 0-1,-1-1 0,3 13 1,7 0-2300,-9-19 1896,0 0 0,1 0 0,-1 0-1,0 0 1,0 0 0,1-1 0,-1 1 0,0 0 0,1-1-1,-1 1 1,1-1 0,-1 1 0,1-1 0,1 0-1,27 1-9957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2:59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1809 424 10357,'0'0'4650,"4"-57"-2617,1-10-1093,-5-100 1,0 162-875,-1 0 1,0-1-1,0 1 0,0 0 1,0 0-1,-1 0 1,0 0-1,0 0 0,-1 0 1,-4-7-1,4 9-11,1 0 0,-1 1-1,0 0 1,1 0-1,-1 0 1,0 0 0,0 0-1,0 0 1,0 1-1,-6-2 1,-21-8 209,-1 2 0,-1 1 1,1 2-1,-1 1 0,-48-1 0,-164 10 496,210-1-609,-1 2-1,1 1 1,0 1-1,0 2 1,1 1-1,-33 16 1,2 5 168,-119 75-1,108-55-149,3 3 0,2 3 0,-88 93-1,108-95-10,2 1 0,4 3 0,1 2 0,-52 101 0,77-126-85,2 0 0,1 2-1,1-1 1,3 2 0,1 0-1,2 0 1,-6 63 0,13-83-47,0 1-1,1 0 1,1 0 0,6 33 0,-5-44-16,1-1 0,0 0 0,0 0 0,1 0 0,0 0 0,0 0 0,0-1 0,1 1 0,1-1 0,-1-1 0,1 1 0,0-1 0,8 7 0,3 0 15,1-1 1,1-1-1,-1 0 0,2-2 0,-1 0 0,1-1 1,1-1-1,-1-1 0,1-1 0,35 5 1,26-2 128,120-2 1,-174-6-126,217-10 183,-193 4-160,-1-1 0,88-26 1,-81 13-27,-1-3 1,0-2 0,-2-3-1,-2-2 1,0-2 0,-2-3-1,-2-2 1,-1-2 0,44-47-1,-66 58-16,-2-1-1,-1 0 1,-1-2-1,-1 0 1,-2-2-1,-2 0 0,-1-1 1,-1-1-1,-2 0 1,-1 0-1,-2-2 1,-2 1-1,-1-1 0,3-64 1,-9 92-10,1-27-14,-1 1 1,-2 0-1,-6-38 1,6 62-1,-2 1 0,1 0 1,-1 0-1,-1 0 0,0 0 1,0 1-1,-1-1 1,0 1-1,-1 0 0,0 1 1,0-1-1,-1 1 0,0 0 1,-12-10-1,0 5-125,1 0 0,-1 2 0,-1 0 0,0 1 0,-1 1 0,0 1 0,0 1 0,-1 1 0,0 0 1,0 2-1,-25-2 0,-29 0-3522,-134 8 1,203-2 3294,4 0-184,0 0-1,0 0 0,1 0 1,-1 0-1,0 1 0,0-1 1,0 1-1,1 0 0,-1-1 0,0 1 1,-4 3-1,-7 16-9896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1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59 249 7844,'0'0'6819,"0"-41"-5819,0-81-204,0 36 6196,-1 94-6925,1 0 0,-1 0 1,-1 0-1,1 0 0,-1 0 1,-5 12-1,-4 14 57,1 12 148,1 1-1,-4 84 1,11 100 83,3-130-493,-1-128-21178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3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1164 307 7940,'0'0'10372,"13"-33"-9011,10-33-985,-21 61-350,-1-1 0,1 1 0,-1-1-1,0 1 1,0-1 0,0 1 0,-1-1 0,0-7-1,0 13-22,-1 0 0,1-1 0,0 1 0,0-1-1,0 1 1,-1-1 0,1 1 0,0 0 0,0-1-1,-1 1 1,1 0 0,0-1 0,-1 1 0,1 0 0,0 0-1,-1-1 1,1 1 0,0 0 0,-1 0 0,1-1-1,-1 1 1,1 0 0,0 0 0,-1 0 0,1 0 0,-1 0-1,1 0 1,-1 0 0,0-1 0,-19 7 73,-37 28 86,-675 394 2669,464-279-1708,184-98-771,53-30-193,26-14-116,26-11-79,-15 2 49,42-12 1,0-2 1,82-39 0,92-66 43,-102 54-56,392-204-90,16 23-75,-509 239 166,1 1 1,-1 1-1,41-8 0,-54 14 96,-15 1 69,-13 0-61,3-1-80,-1 1 1,1 1 0,-1 1 0,-21 5 0,21-1-5,1 1 1,0 1-1,1 0 1,-27 17-1,-69 56 174,56-31-59,2 2-1,3 3 0,2 2 0,-78 113 0,112-146-110,1 1-1,2 1 1,-20 49 0,29-61-30,0 0 1,2 1 0,0 0-1,0-1 1,1 1 0,1 0-1,1 1 1,2 28-1,-2-43 0,0 0 0,0 0 0,1-1 0,-1 1 0,0 0 0,0 0 0,0-1 0,0 1 0,1 0 0,-1-1 0,0 1 0,1 0 0,-1-1-1,1 1 1,-1-1 0,0 1 0,1 0 0,-1-1 0,1 1 0,0-1 0,-1 0 0,1 1 0,-1-1 0,1 1 0,0-1 0,-1 0 0,1 1-1,0-1 1,-1 0 0,1 0 0,0 1 0,0-1 0,13 2 5,0 0 0,1-1 0,-1 0 0,0-1 0,0-1 0,0 0 0,0-1 0,0-1 0,0 0 0,0-1 0,-1 0 0,20-10 0,11-6 19,-2-2-1,58-41 1,43-36-13,111-71 14,-250 168 75,-5 4-40,-12 8-21,-22 17-13,-451 392 68,463-399-86,-5 4-1,1 2 1,-35 42-1,45-39-9,16-29 3,1 0 0,0 0-1,0 1 1,0-1 0,0 0 0,0 0 0,0 0-1,0 0 1,0 0 0,0 1 0,0-1-1,0 0 1,0 0 0,0 0 0,0 0 0,0 0-1,0 1 1,0-1 0,0 0 0,0 0 0,0 0-1,0 0 1,1 0 0,-1 0 0,0 1 0,0-1-1,0 0 1,0 0 0,0 0 0,0 0 0,0 0-1,0 0 1,0 0 0,1 0 0,-1 1 0,0-1-1,0 0 1,0 0 0,0 0 0,0 0-1,1 0 1,-1 0 0,0 0 0,0 0 0,0 0-1,0 0 1,0 0 0,0 0 0,1 0 0,-1 0-1,0 0 1,0 0 0,0 0 0,0 0 0,1 0-1,16-2-51,-10 1 32,14-2 14,-1-1 0,0 0 0,31-12 0,26-19 14,101-61-1,-74 37-3,497-225 1,-561 270 13,-37 14 0,-18 11 13,-430 275 121,125-119-111,77-41 10,214-108-49,30-18-2,-1 0 1,0 0 0,0 0-1,0 0 1,0 0 0,1 0 0,-1 0-1,0 0 1,0 0 0,0 0-1,0 0 1,0 0 0,1 1-1,-1-1 1,0 0 0,0 0-1,0 0 1,0 0 0,0 0 0,0 0-1,1 0 1,-1 0 0,0 0-1,0 1 1,0-1 0,0 0-1,0 0 1,0 0 0,0 0-1,0 0 1,0 0 0,1 1-1,-1-1 1,0 0 0,0 0 0,0 0-1,0 0 1,0 1 0,0-1-1,0 0 1,0 0 0,0 0-1,0 0 1,0 0 0,0 1-1,0-1 1,0 0 0,-1 0 0,1 0-1,0 0 1,0 0 0,0 1-1,0-1 1,0 0 0,0 0-1,0 0 1,0 0 0,0 0-1,0 0 1,-1 0 0,1 1 0,0-1-1,0 0 1,0 0 0,0 0-1,0 0 1,-1 0 0,1 0-1,0 0 1,21 1-95,-15-1 76,58 1-124,0-2 1,-1-4-1,1-2 0,97-24 1,142-61-4625,-252 73-386,-39 11-2884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1746 636 8612,'26'-59'1259,"87"-190"-405,-97 214-289,20-69 0,-33 89-47,-1-1 0,0 0 1,-1-30-1,-1 34-207,0 9-210,-1 0 1,1 1-1,0-1 1,-1 1 0,1-1-1,-1 1 1,0-1 0,0 1-1,0-1 1,0 1 0,0 0-1,-1-1 1,1 1 0,-1 0-1,1 0 1,-1 0 0,0 0-1,0 0 1,0 1 0,0-1-1,0 1 1,0-1 0,0 1-1,-1 0 1,1-1 0,0 1-1,-3-1 1,-8-2 132,1 1 0,-1 0 0,1 0-1,-17 0 1,18 2-104,-190-7 1888,170 8-1736,-4-1-103,-1 2 0,1 2 0,0 1 0,0 1 1,1 2-1,-1 2 0,-53 21 0,35-5 12,0 2 0,-49 35 1,-99 83 269,94-60-218,3 5 1,5 3-1,4 5 0,-112 149 0,167-191-43,-47 89-1,70-112-120,1 2 0,2 0-1,2 0 1,-10 46 0,14-37 12,3 1-1,0 62 1,5-75-48,0 0-1,3-1 1,11 61 0,-10-74-30,2-1 1,0 0 0,1 0-1,1-1 1,0 0-1,1 0 1,1-1 0,17 22-1,-4-12-1,1 0-1,1-2 0,1-1 0,1 0 0,0-2 0,2-2 0,0 0 1,1-2-1,1-1 0,1-2 0,0-1 0,36 9 0,10-3 28,2-2-1,0-5 0,0-3 0,88-2 1,-86-6 40,122-16 1,-157 9-58,-1-3 0,1-1 0,-2-3 0,49-21 0,-21 1 0,-2-3-1,-1-3 1,-3-4 0,67-54-1,-38 17 31,160-175-1,-169 156-25,95-144 0,-143 184-16,-2-2 0,-4-2 0,-2-1-1,22-68 1,-39 84-8,-3 1-1,-1-2 0,-3 1 1,-2-1-1,-3-94 0,-1 130 0,-2 0 0,0 0-1,-1 1 1,0-1 0,-1 1 0,0-1-1,-1 1 1,-1 0 0,-7-17 0,5 20-8,0 0 1,0 1 0,-1 0 0,0 0-1,0 0 1,-1 1 0,-1 1 0,1-1-1,-1 2 1,-17-10 0,-8-3-123,-2 2 1,0 1-1,0 3 0,-1 0 1,-1 3-1,-51-8 0,-12 5-1029,-129 0-1,-210 11-5417,426 1 5715,1 1 0,0 1-1,0 0 1,-18 4 0,24-2-270,-1 0 0,1 1-1,1 1 1,-15 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1461 4962,'0'0'13273,"0"-1"-12467,11-9-137,22-12-205,1 2 0,44-20 0,93-32 347,-76 32-466,1095-500 1336,-243 149-1342,-221 120-190,-593 218-194,-131 52-123,-5 1-272,-121 0-6702,78 0 2019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5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1407 0 12150,'0'0'9044,"-44"42"-8449,-363 380-379,-127 178 349,504-567-500,15-18-36,1 1 0,0 0 1,1 1-1,1 0 0,1 1 0,-13 26 1,24-44-31,-1 1 1,1 0-1,-1-1 0,1 1 1,0 0-1,-1-1 1,1 1-1,0 0 0,-1-1 1,1 1-1,0 0 1,0 0-1,0-1 0,0 1 1,0 0-1,-1 0 1,2-1-1,-1 1 0,0 0 1,0 0-1,0-1 0,0 1 1,0 0-1,0 0 1,1-1-1,-1 1 0,0 0 1,1-1-1,-1 1 1,1 1-1,3-1-5,-1-1 0,0 0 1,0 1-1,1-1 0,-1 0 0,0-1 0,0 1 0,4-1 0,1 0 0,14-2 6,0 0 0,0-2 0,0 0 0,24-10 0,13-11 35,90-55 0,415-259 31,20-12-31,-333 206-43,-106 54 6,23-12 2,-146 91 0,-5 4 4,-15 6 8,-12 4-3,1 1 1,-1 1 0,1-1 0,0 2 0,0-1 0,-14 9 0,-153 87 31,166-93-39,-1580 947 435,1315-784-58,182-113-145,-91 63 463,179-116-667,-7 8 12,18-8-25,14-3 14,8-2-28,-1-2 1,0-1-1,27-8 0,168-76 45,1032-540 75,-530 236-77,-675 365-41,-34 19-2,0 0-1,0 2 0,1 0 0,0 0 0,24-5 0,-34 11 4,-10 6 4,-46 42 28,-83 62 28,-87 65-15,-432 358 213,306-230 475,313-274-658,22-18-55,-1 0 0,1 0 0,1 1-1,0 0 1,0 1 0,-15 25 0,23-29-34,13-5-16,21-3 9,0-1 1,-1-1-1,1-2 1,-1-1-1,0-1 1,0-2-1,42-17 1,215-104 8,-177 74-62,-44 23-40,104-50-677,200-65 0,-346 139 351,0 0 0,0 2 0,1 1 0,0 2 0,31-2 0,-57 5 345,1 0 0,-1 0 0,1 0-1,0 0 1,-1 0 0,1 0 0,-1 0 0,1 0-1,0 0 1,-1 0 0,1 0 0,-1 0 0,1 0-1,-1 0 1,1 0 0,0 1 0,-1-1 0,1 0-1,-1 0 1,1 1 0,-1-1 0,1 1 0,-1-1-1,0 0 1,1 1 0,-1-1 0,1 1 0,-1-1-1,0 1 1,1-1 0,-1 1 0,0-1 0,1 1-1,-6 15-1699,3-14 1326,0 2 24,0 0 0,-1 0 0,0 0 0,0 0 0,0-1 0,-1 0 0,1 1 0,-7 3 0,-54 28-5844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06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0 8692,'0'0'13734,"-38"324"-12661,31-209-161,7-28-336,0-7-351,0-10-161,0-1-32,0 12-32,0-70-1665,0 1-4402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27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1 179 2641,'0'0'16386,"7"5"-15567,7 8-489,-2 1 0,0 0 0,0 1-1,-1 0 1,-1 0 0,-1 1 0,13 29 0,-2-6 150,25 47 512,-11-18-177,58 85 1,-89-149-773,0 0 0,0 0 0,1 0 0,-1-1 0,1 1 0,0-1 0,0 0 0,0 0 0,0 0 0,0-1 0,6 3 0,-8-4-33,1 0 1,-1-1-1,1 1 0,-1-1 1,1 0-1,-1 1 0,1-1 1,-1-1-1,1 1 0,-1 0 0,1 0 1,-1-1-1,1 0 0,-1 1 1,1-1-1,-1 0 0,0 0 1,1 0-1,-1 0 0,0-1 1,0 1-1,0-1 0,0 1 0,0-1 1,3-3-1,17-22 70,-2-1 0,0 0 0,-2-2 0,19-44 0,-17 33-59,-1-1-1,-3-1 1,-1 0-1,-3-1 1,-1-1-1,-2 0 0,-2 0 1,1-80-1,-8 84-967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3:38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20 363 9989,'0'0'8171,"-4"-4"-7589,-7-5-160,11 9-401,0 0 1,0 0 0,-1 0 0,1 0 0,0 0 0,0 1 0,0-1 0,-1 0 0,1 0 0,0 0 0,0 0 0,0 0 0,-1 0 0,1 0 0,0 0 0,0 1-1,0-1 1,0 0 0,0 0 0,-1 0 0,1 0 0,0 1 0,0-1 0,0 0 0,0 0 0,0 0 0,0 1 0,0-1 0,0 0 0,-1 0 0,1 0 0,0 1-1,0-1 1,0 0 0,0 0 0,0 1 0,0 4 163,1-1 0,-1 1 1,1 0-1,-1-1 0,1 1 0,3 7 0,11 27 607,3 0 1,1-1-1,43 65 1,-57-95-699,7 10 188,1 0-1,15 17 1,-25-31-234,0-1-1,1 0 1,-1 0 0,0 0-1,1 0 1,0 0 0,-1-1-1,1 0 1,0 0 0,0 0 0,1 0-1,-1 0 1,0-1 0,0 0-1,1 0 1,6 1 0,-8-2-24,0 1 1,0-1 0,1 0-1,-1 0 1,0 0-1,0-1 1,1 1 0,-1-1-1,0 0 1,0 0 0,0 0-1,0 0 1,0 0-1,0-1 1,0 1 0,0-1-1,0 0 1,-1 0 0,1 0-1,-1 0 1,1 0-1,-1 0 1,0-1 0,0 1-1,3-5 1,14-26 162,-1 0-1,24-65 1,-19 42-144,41-88-148,95-159-1,-153 294-100,-5 8 97,0 0-1,0 0 1,-1-1-1,1 1 1,0-1-1,0 1 0,-1-1 1,1 1-1,-1-1 1,1 1-1,-1-1 1,0 1-1,1-3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5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0 388 18168,'0'0'5800,"30"5"-5245,94 22-109,-119-26-392,0 0 1,0 1 0,0-1-1,-1 1 1,1 0 0,-1 0-1,1 0 1,-1 1 0,0 0-1,0-1 1,0 1-1,0 1 1,0-1 0,-1 1-1,4 4 1,3 3 175,31 32 593,-29-28-651,1-1 0,1-1 0,1 0 0,0-1 0,17 11-1,-24-18-149,1 0-1,1 0 0,-1-2 0,1 1 0,-1-1 0,1 0 0,0-1 0,0 0 1,0 0-1,0-1 0,20-1 0,-27 0-19,-1 0 0,0 0 0,0-1 1,0 1-1,0 0 0,0-1 0,0 1 0,0-1 0,0 0 0,-1 1 1,1-1-1,0 0 0,0 0 0,0-1 0,-1 1 0,3-2 0,20-31 63,7-21 86,-3-2-1,39-113 1,-53 128-197,-3-1-1,-2-1 1,-1 0-1,-3 0 1,1-48 0,-6 92 7,0-1 0,0 1 0,0 0 0,0 0 0,0 0 0,0 0 1,0 0-1,0 0 0,0-1 0,0 1 0,0 0 0,0 0 0,0 0 0,0 0 1,0 0-1,0 0 0,1-1 0,-1 1 0,0 0 0,0 0 0,0 0 0,0 0 1,0 0-1,0 0 0,0 0 0,1 0 0,-1 0 0,0 0 0,0 0 0,0-1 1,0 1-1,0 0 0,0 0 0,1 0 0,-1 0 0,0 0 0,0 0 0,0 0 1,0 0-1,0 0 0,1 0 0,-1 0 0,0 0 0,0 0 0,0 1 1,0-1-1,0 0 0,0 0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6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0 179 4818,'0'0'16456,"42"34"-15496,133 108-111,-127-104 84,43 47-1,-69-63-679,-17-16-191,1-1-1,-1 0 1,1-1 0,0 1 0,0-1-1,1 0 1,-1-1 0,1 1 0,0-2-1,8 4 1,-12-6-44,0 1 0,0-1 1,1 1-1,-1-1 0,0 0 0,0 0 0,1 0 0,-1-1 0,0 1 0,0-1 0,1 0 1,-1 0-1,0 0 0,0 0 0,0 0 0,0-1 0,0 1 0,-1-1 0,1 0 1,0 0-1,-1 0 0,1 0 0,-1 0 0,0-1 0,1 1 0,1-4 0,31-45 134,42-82-1,-51 85-141,-1 0-169,24-65 0,-15 5-3621,-32 93-86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8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5491,'0'0'7968,"8"-9"-7047,26-30 5,-23 28 691,-7 11-1392,0 2 88,-3-2-248,1 0-1,0 0 1,0 0 0,-1 0-1,1 1 1,0-1-1,-1 1 1,1 0-1,0-1 1,-1 1 0,1 0-1,-1 0 1,1 0-1,-1 0 1,1 0 0,-1 0-1,3 3 1,20 32 658,-23-34-680,76 145 1870,-51-91-1396,3-2-1,2-1 0,63 82 0,-85-126-486,0 0 0,1-1-1,-1-1 1,2 1 0,-1-2 0,1 1 0,0-1-1,1-1 1,-1 0 0,1-1 0,0 0 0,0-1-1,1 0 1,-1-1 0,0 0 0,1-1 0,-1 0-1,1-1 1,0-1 0,-1 0 0,1 0-1,-1-1 1,24-8 0,-22 5-1,0-1 0,-1-1 1,0 0-1,0 0 0,-1-1 0,0-1 0,11-10 0,6-8 43,36-42-1,-36 36-51,-2-2-1,-1 0 1,-2-2-1,-1 0 0,-2-2 1,20-50-1,-37 76-13,0 0 0,-1 0 0,0-1 0,-1 1 0,-1 0 0,0-1 0,-2-17 0,1 13-22,0 16-304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09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9973,'0'0'8030,"16"31"-6979,-15-29-1026,33 63 1234,43 124 0,-66-154-898,1 0 1,2 0 0,1-1 0,28 45-1,-40-75-321,0 0 0,0-1 0,0 1 0,0-1 0,0 0 0,1 0 0,0 0 0,-1 0 0,1-1 0,0 1 0,0-1 0,0 0 0,1 0 0,-1-1 0,0 1 0,7 1 0,3-1 139,0-1 1,0 0-1,27-2 1,-6 0 119,-29 1-278,0-1-1,1 0 1,-1 0 0,0 0-1,1-1 1,-1 0-1,0 0 1,0-1 0,0 1-1,-1-1 1,1 0-1,-1-1 1,1 0-1,-1 0 1,0 0 0,-1 0-1,8-8 1,4-8 45,-1 0 1,-1-1-1,14-27 0,-10 18-48,17-30-365,-1-2 0,46-123 0,-77 178-224,-1 0 0,-1 0-1,1-1 1,-1 1 0,-1 0-1,1-8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2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14006,'0'0'6433,"11"-18"-5910,40-56 16,-34 59-230,-17 15-295,1 0 0,-1 0 0,1 0 0,-1 0 1,1 0-1,-1 0 0,1 0 0,-1 0 1,1 0-1,-1 0 0,1 0 0,-1 0 0,1 1 1,-1-1-1,1 0 0,-1 0 0,0 0 0,1 1 1,-1-1-1,1 0 0,-1 0 0,0 1 0,1-1 1,0 1-1,5 6 153,-1 1 0,1 0 1,-1 0-1,0 0 0,-1 1 0,0-1 1,-1 1-1,5 15 0,4 10 209,16 37 257,62 138 479,-79-187-1023,2 0-1,0-1 0,1 0 0,2-1 1,0 0-1,33 29 0,-39-41-57,0-1-1,1 0 1,0 0-1,0-2 1,1 1-1,0-1 1,0-1-1,0 0 1,0-1-1,0 0 1,1-1-1,0 0 1,-1-1-1,1-1 0,0 0 1,0 0-1,-1-1 1,21-5-1,-29 5-15,1-1-1,0 0 0,-1 0 0,1 0 0,-1 0 0,1-1 0,-1 0 1,0 0-1,0 0 0,-1 0 0,1-1 0,0 1 0,4-7 0,1-4 61,-1 1-1,13-26 0,-20 36-62,19-41 122,-3 0 1,20-76-1,8-95-69,-33 151-69,-10 51-270,1-1 0,0 0 0,2 0 0,-1 1 0,10-18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3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0 174 14967,'0'0'5549,"27"58"-5125,85 190 107,-73-160-154,-32-71-200,0-1-1,1 1 1,17 24-1,-21-35-124,0-1-1,1 1 0,-1-1 0,1 0 0,1 0 1,-1 0-1,7 4 0,-9-7-21,0-1 0,-1 1 0,1-1 0,0 0 0,0 0 0,0 0 0,0 0 0,0 0 0,1-1 0,-1 1 0,0-1 0,0 0 0,0 0 0,0 0 0,0 0 0,1-1 0,3 0 0,-5 0 0,0 0 0,0 0 0,0 1 0,0-1 0,-1 0 0,1-1 0,0 1 1,0 0-1,-1 0 0,1-1 0,-1 1 0,1-1 0,-1 1 0,1-1 0,-1 0 0,0 0 0,1-2 0,13-36 293,-10 24-192,45-163 277,8-23-287,-45 165-435,2 0 0,1 1-1,25-40 1,-41 75 277,31-42-1201,-30 41 977,1 0 0,0 1 0,0-1 0,0 0 0,0 1 0,0-1 0,0 1 0,1-1 0,-1 1 0,0 0 0,1 0 0,-1 0 0,1 1 0,-1-1 0,1 0 0,4 0 0,-7 1 177,1 0 0,-1 0 0,0 0 0,0 0 0,0 0 0,0 0 0,1 0 0,-1 0 0,0 0 0,0 1 0,0-1 0,0 0 0,0 0 0,1 0 0,-1 0 0,0 0 0,0 0 0,0 0 0,0 0 0,0 0 0,0 0 0,1 0 0,-1 1 0,0-1 0,0 0 0,0 0 0,0 0 0,0 0 0,0 0 0,0 0 0,0 1-1,0-1 1,0 0 0,0 0 0,0 0 0,0 0 0,0 1 0,0-1 0,0 0 0,0 0 0,0 0 0,0 0 0,0 0 0,0 1 0,0-1 0,0 0 0,0 0 0,0 0 0,0 0 0,0 0 0,0 1 0,0-1 0,0 0 0,0 0 0,0 29-6199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4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16 1425,'0'0'12005,"1"-5"-11095,3-6 3139,-2 24-2266,-2 48-1254,0-29 287,-13 284 1758,6-173-2355,9-201-602,-1 13-130,-5-59 0,4 101 504,-1 0-1,1 0 1,-1 0 0,0 0-1,0 0 1,0 1 0,0-1-1,0 0 1,-1 1-1,1-1 1,-1 1 0,0-1-1,1 1 1,-1 0 0,0 0-1,0 0 1,-1 0-1,1 0 1,0 0 0,-1 0-1,1 1 1,-1-1 0,0 1-1,1 0 1,-1 0-1,0 0 1,-5-1 0,-6-1-43,0 2 0,0-1 0,0 2 0,-24 1 0,8 0 25,28-1 27,-16 0 5,0 0 1,-22 4-1,33-2 3,1 0 0,-1-1 0,1 2 0,0-1 0,0 1 0,0 0 0,0 0 0,0 1 0,-6 5 0,-4 4 126,1 0-1,0 1 1,-24 31 0,33-39-76,2 1-1,-1 0 1,1 0-1,0 0 1,0 1-1,1-1 1,0 1-1,0 0 1,1 0-1,0 0 1,0 0-1,0 13 1,1-2 14,1-13-44,0 1 1,0-1 0,0 0 0,1 0 0,0 1 0,2 9 0,-1-13-21,-1-1 0,0 0 0,1 1-1,-1-1 1,1 0 0,0 0 0,-1 0-1,1 0 1,0-1 0,0 1 0,1 0-1,-1-1 1,0 1 0,0-1 0,1 0-1,-1 0 1,1 0 0,-1 0 0,4 1-1,19 5 37,1-1 0,1 0-1,-1-2 1,37 0-1,111-5-23,-126-1-55,-27 1-234,0-1-1,0 0 1,-1-2-1,1 0 1,-1-1-1,36-15 1,-54 19-16,1 0 0,-1 0 0,1-1 0,-1 1 0,1-1 0,-1 0 0,0 0 0,0 0 0,0 0 0,0 0 0,3-4 0,3-12-6030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3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1 555 672,'0'0'17510,"10"11"-16574,1 0-753,-1 0 0,-1 1 0,0 0 0,-1 1 0,-1 0-1,0 0 1,0 0 0,6 20 0,53 199 2527,-30-97-1994,-33-124-673,0-1 1,1 1-1,0-1 0,1 0 1,0 0-1,9 13 1,-13-21-41,1 0 0,0 0 0,-1 0 1,1 0-1,0 0 0,0-1 0,0 1 0,0-1 1,0 0-1,1 0 0,-1 1 0,0-1 1,1-1-1,-1 1 0,0 0 0,1 0 0,-1-1 1,1 0-1,-1 1 0,1-1 0,-1 0 1,1 0-1,-1 0 0,1-1 0,-1 1 0,1 0 1,-1-1-1,1 0 0,-1 0 0,0 0 1,1 0-1,-1 0 0,3-2 0,2-1 3,0-1-1,-1 0 0,1 0 1,-1-1-1,0 0 0,0 0 1,-1 0-1,6-9 0,26-39 110,-2-2-1,37-81 1,46-133 51,-86 194-445,-3 0 0,-4-2 0,25-127 1,-26 62-4130,-22 133-244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34:36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0 211 12630,'0'0'7072,"4"12"-6714,45 154 1739,-33-99-1129,38 94 1,-52-156-930,0 0 1,0 0-1,1-1 1,-1 1 0,1-1-1,0 1 1,0-1-1,1 0 1,-1 0 0,1-1-1,0 1 1,0-1-1,0 0 1,6 3-1,-3-3 21,0 0-1,1-1 0,-1 0 1,1 0-1,0-1 1,-1 0-1,1 0 0,0 0 1,8-2-1,-3 1 14,-1 0 0,1-1 0,-1 0 0,14-4 0,-19 3-48,-1 0 0,0-1 0,0 0 0,0 0 0,0 0 1,0 0-1,-1-1 0,1 0 0,8-9 0,6-8 10,-1-1 0,0 0 0,-2-2 0,16-27-1,49-107 72,-54 100-87,13-20-11,51-114-411,-88 181 466,-1 0-1591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1335 8100,'0'0'11256,"36"-21"-10557,401-226 640,277-140 352,-241 135-629,122-35-659,-496 250-396,-49 19 5,-1-2 0,55-32 0,-87 43 569,-37 5-18200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5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3 139 160,'0'0'8673,"0"-9"-8160,0-30-39,0 30 2744,0-10 816,-1 16-3934,1 0 1,-1-1-1,1 1 1,0 0-1,0-1 1,0 1-1,0 0 1,1 0-1,-1-1 1,1 1-1,0 0 1,0 0-1,0 0 1,1 0-1,-1 0 1,1 0-1,3-5 2306,-5 21-1726,0 475 1529,7-458-4794,1-18-169,2-7-4059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1144 3458,'0'0'9020,"-12"-4"-8057,-40-12 40,39 13 611,710-201 2951,-674 196-4506,742-246 1521,12 46-583,335-24-525,-656 147-388,-277 53-35,-158 28-18,40-15 0,8-3 22,153-29 56,-190 49-82,-31 2 205,-6 0-4474,-24 0-1488,-14 0-5636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2112 12374,'0'0'6387,"71"-57"-5782,228-180 212,-258 205-393,2 2 1,76-40 0,-49 31-16,219-161 559,-14-21-578,4-2-14,-38 47-78,7 11 0,8 11 1,311-137-1,-284 172-210,-278 118-88,0-2 1,-1 1 0,1 0-1,-1-1 1,1 0-1,-1 0 1,5-4-1,-8 5-80,1 0-1,-1 0 1,1 0-1,-1 0 0,1 0 1,-1 0-1,0-1 0,0 1 1,0 0-1,-1-1 1,1 1-1,0 0 0,-1-1 1,0 1-1,1-1 0,-1-3 1,0-4-644,0-12-4790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289 170 2721,'0'0'9124,"4"-2"-8486,-1 1-519,-2 0-87,0 1 1,0 0 0,0 0-1,0-1 1,-1 1 0,1-1-1,0 1 1,0-1 0,0 1-1,0-1 1,0 0 0,-1 1 0,1-1-1,0 0 1,-1 0 0,1 1-1,0-1 1,-1 0 0,1 0-1,-1 0 1,1 0 0,-1 0-1,0 0 1,1 0 0,-1-2-1,7-36 1836,-1 15-1180,-6 23-448,7-23 2626,-7-32-1444,-7 55-926,-35 0 6,1 0-169,-47 5 0,81-2-277,0-1 0,1 2 0,-1-1 0,0 1 0,1 0 0,0 0 0,0 0-1,0 1 1,0 0 0,0 0 0,1 1 0,-1 0 0,1 0 0,1 0-1,-1 0 1,1 1 0,0 0 0,0 0 0,0 0 0,-4 11 0,2-3 44,0 0 1,0 1-1,1 0 1,1 0-1,1 0 1,0 1 0,1-1-1,0 19 1,2 88 296,0-119-391,1 0 0,0 0 0,0 0 0,0 0 0,0 0 0,0 0 0,0 0-1,1 0 1,-1-1 0,1 1 0,0-1 0,0 1 0,0-1 0,0 1 0,0-1 0,1 0 0,-1 0-1,1 0 1,-1 0 0,1-1 0,0 1 0,-1-1 0,1 1 0,0-1 0,0 0 0,3 1 0,7 2-1,0 0 0,0-1 0,0 0 0,0-1 0,14 0 0,32 1-68,61-6 0,-116 2 62,0 0-1,1 0 0,-1-1 1,-1 1-1,1-1 1,0 0-1,0-1 0,-1 1 1,1 0-1,-1-1 1,0 0-1,1 0 0,-1 0 1,-1 0-1,1 0 0,0-1 1,-1 1-1,0-1 1,3-6-1,5-8-50,-1-2-1,10-29 1,-14 31-27,0 0 1,-2-1 0,2-19-1,5-24 17,-7 51 135,0 12-4,-1 25 60,-4 49 165,-9 323 990,11-377-1264,4 116 147,-2-121-150,0 1 0,1-1 0,1 0 0,1-1 0,0 1 0,8 16 0,-10-27-176,27 48 619,-29-51-631,1 0 0,-1 0-1,1 0 1,-1-1 0,1 1 0,0 0-1,0-1 1,0 1 0,0-1 0,0 1-1,0-1 1,0 0 0,1 0 0,-1 0 0,0 0-1,1 0 1,-1-1 0,0 1 0,4-1-1,-5-7-4625,-1-32-4807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19 6115,'0'0'6091,"-14"-4"-5339,-1 0-512,1 1 0,-1 0 0,0 1-1,0 1 1,0 0 0,0 1 0,0 0 0,0 1 0,0 1 0,-15 4-1,9 2 205,-1 1 0,2 1 0,-1 1 0,1 1 0,-21 18-1,0-3 107,1 1 334,1 1 0,-53 52-1,88-77-828,0-1-1,1 1 1,-1 1-1,1-1 1,0 0-1,0 1 0,1-1 1,-1 1-1,1 0 1,0 0-1,0 0 1,1 0-1,-1 0 0,1 0 1,0 1-1,0-1 1,1 0-1,0 1 1,0 7-1,1-12-51,-1 0 0,0 0 0,0 1 1,1-1-1,-1 0 0,0 0 0,1 0 0,-1 0 0,1 0 1,0 0-1,-1 0 0,1 0 0,0-1 0,0 1 0,-1 0 1,1 0-1,0 0 0,0-1 0,0 1 0,0 0 0,0-1 1,0 1-1,0-1 0,0 1 0,0-1 0,0 0 0,0 1 0,0-1 1,1 0-1,-1 0 0,0 0 0,0 0 0,0 0 0,2 0 1,4 1 8,39 5 58,0-3 0,0-2 1,58-5-1,-100 4-63,4-1-24,1 0 0,-1 0 1,1-1-1,-1-1 0,0 1 0,0-1 0,0 0 1,0-1-1,0 0 0,-1 0 0,1-1 1,-1 0-1,0 0 0,-1-1 0,1 0 0,-1 0 1,7-9-1,8-13-337,-1-2-1,-1 0 1,16-36 0,-5 10-360,-105 210 3793,43-86-2170,22-47-665,1-1 0,1 1 1,1 1-1,-6 24 0,8 16-5941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1139 10773,'0'0'6792,"-12"6"-6314,5-2-368,-27 16 390,33-20-492,1 0 0,0 0 0,0 0 0,0 0 0,0 0 0,-1 0 0,1 0 0,0 0 1,0 1-1,0-1 0,0 0 0,0 0 0,-1 0 0,1 0 0,0 0 0,0 1 0,0-1 1,0 0-1,0 0 0,0 0 0,0 0 0,0 1 0,0-1 0,0 0 0,0 0 0,-1 0 0,1 0 1,0 1-1,0-1 0,0 0 0,0 0 0,1 0 0,-1 1 0,0-1 0,0 0 0,0 0 1,0 0-1,0 0 0,0 1 0,0-1 0,0 0 0,0 0 0,0 0 0,0 0 0,1 1 0,-1-1 1,0 0-1,0 0 0,0 0 0,24 2 588,-2-5-273,-1 0-1,0-2 1,-1 0-1,1-1 1,-1-1-1,31-16 1,-12 6-89,86-36 114,861-359 1831,13 23-1019,-734 281-1057,-10 3 5,-169 71-76,-80 33-35,-5 1-29,-7-5-3062,-31 4-2048,21 1 143,-8 0-6238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1115 6307,'0'0'9316,"12"0"-7688,12-2-1279,-1-2 1,1 0-1,-1-2 1,0 0 0,0-2-1,30-14 1,10-2 95,359-112 1744,-153 53-1260,432-165 443,-683 241-1358,1006-415 262,-935 385-238,69-34-28,-149 66-109,0 0 0,-1-1-1,12-11 1,-19 16-341,-19 2-5609,8-2 4446,-32 1-3450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482 116 4674,'0'0'5360,"11"-14"-4848,0-4-266,-6 9 144,1 1 1,0 0-1,0 0 1,13-14 0,-26 22 436,-9 0-487,-5 0-44,-1 0-1,0 1 1,1 1 0,-1 1 0,-21 7 0,-4 6 801,-65 32 0,86-36-555,1 2 1,1 1-1,0 1 1,-23 21-1,41-32-388,1 0 0,-1 1 0,1 0 0,0 0 0,1 1 0,-1-1 0,1 1 0,1 0 0,-1 0 0,-4 15 0,4-8 6,1 1 0,1 0 0,1 0 1,0 26-1,1-39-155,0-1-1,-1 0 1,1 1 0,0-1-1,0 0 1,1 0 0,-1 1-1,0-1 1,0 0 0,0 1-1,1-1 1,-1 0 0,1 0-1,-1 0 1,1 1 0,0-1-1,-1 0 1,2 2 0,0-3-2,1 1 0,-1 0 0,0-1 1,0 1-1,1-1 0,-1 1 1,0-1-1,1 0 0,-1 0 0,3-1 1,-4 1-4,33 1 36,68-4 7,-90 2-73,0-1-1,-1-1 1,1 1 0,-1-2 0,0 1-1,17-10 1,4-3-375,-1-1 0,-2-2 0,1-2 0,-2 0 0,27-27-1,-48 38 386,1-1 0,-2 0 0,1 0 0,-2-1 0,1 0 0,-2 0 0,5-14 0,-1 3-1,-2 6 8,-1 2-40,0 0 0,1 1 0,1 0 0,13-20 1,-18 28 52,-2 5 819,0 228 2720,0 110-2535,0-336-1074,0 0 1,1-1-1,-1 1 0,0-1 0,0 1 0,1-1 1,-1 1-1,0-1 0,1 1 0,-1-1 1,1 0-1,-1 1 0,0-1 0,1 0 1,-1 1-1,1-1 0,-1 0 0,1 1 1,-1-1-1,1 0 0,-1 0 0,1 1 1,0-1-1,-1 0 0,1 0 0,-1 0 0,1 0 1,-1 0-1,1 0 0,0 0 0,-1 0 1,1 0-1,-1 0 0,1 0 0,0 0 1,-1-1-1,1 1 0,0-1 0,6 1-3038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4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1427 9028,'0'0'9794,"75"-43"-9068,250-144-35,-35 34 145,-210 114-629,1277-555 1417,-754 364-1455,-552 211-147,-29 12-17,1-1 0,-1-1 1,-1-1-1,0-1 0,24-17 0,-38 22-2,-6 6-1,0-1 0,-1 0 0,1 1 0,0-1 0,-1 1 0,1-1 0,0 1 0,0-1 0,0 1 0,-1-1 0,1 1 0,0 0 0,0-1 0,0 1 0,0 0 0,1 0 0,6-29 70,-5 25-69,0-3-9,1 0-1,0 0 1,1 1-1,5-7 1,-8 11-58,-13 2-9599,-23 0 2329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4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14 6915,'0'0'6606,"0"0"-6566,0-1-1,0 1 1,0 0 0,1 0 0,-1 0 0,0 0-1,0-1 1,0 1 0,1 0 0,-1 0-1,0 0 1,0 0 0,0-1 0,0 1 0,0 0-1,0 0 1,1-1 0,-1 1 0,0 0-1,0 0 1,0-1 0,0 1 0,0 0 0,0 0-1,0-1 1,0 1 0,0 0 0,0 0 0,0-1-1,0 1 1,0 0 0,0 0 0,-1-1-1,1 1 1,0 0 0,0 0 0,0 0 0,0-1-1,0 1 1,0 0 0,-1 0 0,1 0-1,0-1 1,0 1 0,-5-1 140,0 0 0,1 0 0,-1 1 0,0 0 0,1-1-1,-1 2 1,-5 0 0,-8-1 179,-3 0-42,7-1-122,-1 1 0,1 0 1,-1 1-1,1 1 0,0 0 0,0 1 0,0 1 0,-16 5 0,15-2 10,0 1 0,1 0 0,0 1-1,1 0 1,-22 20 0,30-24-161,0-1 0,0 2 0,1-1 0,0 0-1,0 1 1,0 0 0,0 0 0,1 0 0,0 0 0,1 1-1,-1-1 1,1 1 0,0-1 0,1 1 0,-1 0 0,1 10-1,0-5-4,1-10-38,-1 0-1,1-1 1,-1 1-1,1 0 1,0 0 0,0 0-1,0 0 1,0 0-1,1 0 1,-1 0 0,0 0-1,1-1 1,-1 1-1,1 0 1,0 0 0,-1 0-1,1-1 1,0 1-1,0 0 1,0-1 0,0 1-1,1-1 1,-1 1-1,0-1 1,1 0 0,-1 1-1,1-1 1,2 2-1,7 1 17,0-1 0,0 1-1,1-2 1,-1 0-1,24 2 1,68-4 93,-54-1-122,-43 1-23,0 0 1,1 0-1,-1 0 1,1-1-1,-1 0 1,0-1-1,0 1 1,12-5-1,-15 4-43,1-1 0,-1 1 0,0-1 0,0 0 0,0 1 0,0-1 0,0-1 0,-1 1 0,0 0 0,1-1 0,-1 1 0,0-1 0,0 1 0,2-8 0,-1 0-21,0 0 0,-1 0 0,0 0 0,1-13 0,-2 15 15,-1 0 1,2 0-1,0 0 1,0 0-1,0 0 0,8-17 1,-3 19 347,-3 13 1135,-2 18-3,-2-24-1547,-1 28 636,0-18-425,1 0 1,-1 0-1,2 0 0,-1 0 1,1 0-1,1 0 0,0 0 1,0-1-1,1 1 1,0 0-1,1-1 0,8 17 1,22 18-110,-15-19-238,18 30-1,-33-47-389,0 0 0,0 0-1,-1 0 1,5 16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5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1681 9588,'0'0'10240,"6"-14"-9835,2-1-310,0 1-1,1 1 0,0 0 1,1 0-1,0 1 0,1 0 1,1 1-1,0 0 0,0 0 1,14-8-1,1160-759 2553,-773 530-1783,3-17-229,-154 93-552,-174 120-70,-79 46-2,-7 5 5,-4 1-61,0 0 0,0 1 0,0 0 0,0-1 1,0 1-1,0 0 0,1 0 0,-1 0 0,0 0 0,1 0 1,-3 2-1,-7 4-218,-27 16-819,26-15-473,-1-1 0,0 0 0,-24 10 0,11-11-4901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5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7700,'0'0'5583,"5"-10"-4774,12-33 378,-13 35 849,-4 15-1821,0-2 122,0 321 4057,0-318-4327,0 0 1,0 0-1,1 1 1,0-1-1,4 15 1,-4-21-58,0 1 1,1-1-1,-1 0 1,0 1-1,1-1 1,-1 0-1,1 0 0,0 0 1,0 0-1,0 0 1,0 0-1,0-1 1,0 1-1,0 0 0,1-1 1,-1 0-1,0 0 1,1 0-1,-1 0 1,5 2-1,14 1 32,-1-1 0,1-1 0,-1 0 0,1-1 1,31-4-1,5 1 111,-39 2-124,41-3 14,-55 3-43,0-1 1,0-1-1,0 1 0,0 0 0,-1-1 0,1 0 0,0 0 1,-1 0-1,1 0 0,-1-1 0,1 1 0,2-5 0,10-8-49,-2-1 0,0 0 0,0-2-1,-2 1 1,0-2 0,-1 1-1,-1-1 1,-1-1 0,-1 0 0,0 0-1,-2-1 1,0 0 0,-1 0-1,-1 0 1,-2-1 0,1-41 0,-3 11 83,0 51 28,0 3-12,-1 87 391,-1-24-168,8 78 1,-5-132-272,2-1 1,0 0 0,0 0 0,1 0 0,0 0 0,0 0 0,1-1 0,1 0 0,-1 0 0,2 0 0,-1-1 0,1 0 0,0 0 0,1 0 0,0-1 0,0 0 0,0-1 0,14 8 0,8-7-659,-17-7-2394,-11 0 1932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13 285 6147,'0'0'12387,"-3"-3"-11696,-7-10-73,16 11 47,14 7-94,10 5-151,6 3 42,2-2 0,-1-2 0,47 6 0,221-9 669,-289-7-1093,1-1 0,-1 0 0,-1-1 0,1-1 1,0 0-1,-1-1 0,0-1 0,0 0 0,18-12 0,-22 12-22,-1-1 0,1 0 0,-2-1-1,1 0 1,-1 0 0,-1-1 0,1 0 0,-1-1 0,-1 0-1,0 0 1,0-1 0,8-19 0,-11 18 3,0 0 1,-2-1-1,0 1 0,0 0 1,-1-1-1,-1-24 1,0 35-17,0 1-2,0 0 0,0 0 0,0 0 1,0 0-1,0 0 0,0 0 0,0 0 1,-1 0-1,1 0 0,0 0 1,-1 0-1,1 0 0,-1 0 0,1 0 1,-1 1-1,0-1 0,1 0 0,-1 0 1,0 0-1,1 1 0,-1-1 1,0 0-1,0 1 0,0-1 0,0 1 1,-1-1-1,-27-5 9,19 4-4,-46-3-3,-107 3 0,81 3-3,55-1 1,0 2 0,1 1 1,-1 1-1,0 1 0,-46 15 1,56-13 2,0 0 0,1 0 0,0 2 0,0 0 0,0 1 0,1 0 0,1 1 0,0 1 0,-20 22 0,28-27 11,1 0 0,0 0 0,0 0 0,1 1 0,0 0 0,1 0 0,-1 0 0,1 0 0,1 0 0,-2 11 0,0 5 80,2 0 0,0 35 0,2-55-84,0 1-1,-1 0 1,1 0-1,0 0 1,0-1-1,1 1 1,-1 0-1,1 0 0,0 0 1,0-1-1,1 1 1,0 0-1,-1-1 1,1 1-1,1-1 0,-1 0 1,1 0-1,0 0 1,0 0-1,0 0 0,4 4 1,5 1 12,0-1 0,1-1 0,0 0 0,0 0 0,1-2 0,-1 1 0,28 5 0,4-1 16,59 6-1,107-9-61,-175-7-50,-32 0-250,25 2 369,-18 3-1800,-6 5-3594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5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1451 7860,'0'0'8905,"50"-45"-8017,174-146-69,-166 145-452,2 3-1,67-36 0,-67 43-101,885-482 2854,-110 97-1063,-765 393-2011,13-8 20,-80 34 39,2-1-444,-19 1-1020,-28 2-556,-24-1-1365,15 3-3050,7 3-5490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5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5170,'0'0'8279,"3"-3"-7268,-2 2-1057,11-9 1659,-12 10-1553,0-1-1,1 1 0,-1 0 1,1 0-1,-1-1 0,1 1 1,-1 0-1,1 0 0,-1 0 1,1 0-1,-1 0 0,1-1 1,-1 1-1,1 0 0,-1 0 1,1 0-1,-1 0 0,1 1 0,-1-1 1,0 0-1,1 0 0,-1 0 1,1 0-1,-1 0 0,1 1 1,-1-1-1,1 0 0,-1 0 1,1 1-1,-1-1 0,0 0 1,1 1-1,-1-1 0,0 0 1,1 1-1,7 14 369,0 0 0,-2 0-1,0 1 1,0 0 0,5 29 0,-6-23-186,66 210 660,-70-199-5317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17 8708,'0'-5'817,"-2"-5"3009,-14 8-2162,3 3-1544,-1 1 0,1 0 1,0 1-1,-1 0 0,1 1 0,0 0 0,1 1 1,-1 1-1,1 0 0,-17 11 0,-14 13 845,-53 46 0,86-68-778,-1 1 15,2-2 68,-1 1 0,1 0 0,0 1 0,1 0 0,0 0-1,-12 19 1,20-27-241,-1-1 0,1 1 0,-1 0 0,1-1 0,0 1 0,0 0 0,-1 0 0,1-1 0,0 1 0,0 0 0,0-1 0,0 1 0,0 0 0,0 0 0,0-1 0,0 1 0,0 0 0,0 0 0,0-1 0,0 1 0,1 0 0,-1 0 0,0-1 0,0 1 0,1 0 0,-1-1 0,1 1 0,-1 0 0,1-1 0,-1 1 0,1-1 0,-1 1 0,1-1 0,-1 1 0,1-1 0,-1 1 0,1-1 0,0 0 0,-1 1 0,1-1 0,0 0 0,-1 1 0,1-1 0,0 0 0,0 0 0,39 7 444,-33-6-380,78 10 676,148 13 735,-230-23-1500,20 0 55,35 7 1,-52-7-58,-1 0 0,0 0-1,0 1 1,0 0 0,0 0 0,0 0 0,0 1 0,0-1-1,0 1 1,-1 0 0,0 1 0,7 6 0,-9-8-135,-1 1 0,1 0 1,-1 0-1,0 0 0,0 0 1,0 0-1,-1 1 0,1-1 1,-1 0-1,0 0 0,0 0 1,0 1-1,0-1 0,0 0 1,-1 4-1,0 10-4619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0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1352 7668,'0'0'10452,"-11"3"-9702,-32 8-104,36-12-418,16-7-3,489-292 1574,-352 220-1458,453-234 783,-278 149-792,365-152 175,-485 248-416,-147 54-72,-1-2-1,89-43 1,-132 56-224,11-6 628,-22 6-1444,-15 3-1858,-72 1-4420,55 0 704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0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5042,'0'0'8639,"0"17"-7740,-1 39-305,3 147 2806,-1-196-3341,-1-1-1,1 0 1,1 0 0,-1 1-1,1-1 1,0 0 0,1-1-1,-1 1 1,1 0 0,0-1-1,7 10 1,-9-14-19,0-1-35,0 1 0,0-1-1,0 0 1,0 0 0,0 0 0,0 0-1,0 0 1,-1 0 0,1-1 0,0 1-1,0 0 1,0 0 0,0-1 0,0 1 0,0 0-1,-1-1 1,1 1 0,0-1 0,0 1-1,-1-1 1,1 1 0,1-2 0,2-8 31,0 0 0,-1 0 0,0 0 0,-1-1 1,2-14-1,7-26-32,-1 11-45,-6 22 28,0 0 0,1 1 0,1-1 0,1 1 0,0 0 1,1 1-1,1 0 0,13-18 0,-20 32 6,0 0 1,0 0 0,0 1 0,1-1 0,-1 1 0,0-1 0,1 1 0,-1 0 0,1 0 0,0 0-1,-1 1 1,1-1 0,0 0 0,-1 1 0,1 0 0,0 0 0,-1 0 0,1 0 0,0 0-1,0 0 1,-1 1 0,4 0 0,-2 0 19,1 0 0,-1 0 0,1 0 0,-1 1 0,0 0 0,0 0 0,0 0 0,0 0 0,0 0 1,0 1-1,5 5 0,3 6 38,-1 0 0,-1 1 1,0 0-1,-1 1 1,-1-1-1,0 2 0,-1-1 1,-1 1-1,0 0 1,-2 1-1,0-1 0,-1 1 1,0 0-1,-1 29 1,-2-45-51,1-1 0,-1 0 0,1 0 0,-1 0 1,1 0-1,-1 0 0,1 0 0,-1 0 1,1 0-1,0 0 0,0 0 0,-1 0 0,1 0 1,0-1-1,0 1 0,0 0 0,0 0 1,0-1-1,0 1 0,0-1 0,0 1 0,0-1 1,0 1-1,1-1 0,-1 0 0,0 0 1,0 1-1,0-1 0,0 0 0,1 0 0,-1 0 1,0 0-1,0 0 0,0 0 0,1-1 0,-1 1 1,0 0-1,0-1 0,0 1 0,0-1 1,0 1-1,0-1 0,0 1 0,0-1 0,2-1 1,0-1 11,-1-1 0,0 1 0,1-1 1,-1 1-1,-1-1 0,1 0 0,0 0 1,1-5-1,5-13 6,4-3-18,2 1-1,1 1 0,1 0 0,0 1 1,2 0-1,1 1 0,0 2 0,2 0 1,0 1-1,37-25 0,-50 38-14,0 1 0,1-1 0,0 1 0,0 1 0,0-1 0,0 2 0,0-1-1,1 1 1,-1 1 0,16-1 0,-24 2 13,0 0-1,-1 0 1,1 0-1,0 0 1,-1 1 0,1-1-1,0 0 1,-1 0-1,1 1 1,-1-1-1,1 1 1,0-1-1,-1 0 1,1 1-1,-1-1 1,1 1-1,-1-1 1,0 1 0,1-1-1,-1 1 1,1 0-1,-1-1 1,0 1-1,1 0 1,-1-1-1,0 1 1,0 0-1,0-1 1,1 1-1,-1 0 1,0-1-1,0 2 1,0 31 101,0-16-56,5 67 321,3-1 0,23 97-1,-20-149-351,-11-30-13,1-1 1,0 1 0,-1 0-1,1 0 1,-1 0-1,1-1 1,0 1 0,-1 0-1,1-1 1,0 1-1,0-1 1,0 1-1,-1-1 1,1 1 0,0-1-1,0 1 1,0-1-1,0 0 1,0 0 0,0 1-1,0-1 1,0 0-1,1 0 1,16 6-2392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1024 9604,'0'0'7892,"41"8"-6913,140 22 6,-161-28-862,-1-1 0,0 0 1,0-2-1,1 0 0,-1-1 1,0-1-1,0-1 1,0-1-1,-1 0 0,36-16 1,-10 4 53,940-358 2608,-197 60-1078,-28 79-449,-691 217-1224,-52 14-17,22-3 16,-38-21-1,0 27-18,0 2-57,0-1 1,1 0 0,-1 1-1,0-1 1,0 1-1,0-1 1,0 0 0,0 1-1,0-1 1,0 1 0,-1-1-1,1 1 1,0-1-1,0 0 1,0 1 0,-1-1-1,1 1 1,0-1 0,0 1-1,-1-1 1,1 1-1,0-1 1,-2 0 0,-24-1-1777,3 2 839,1-1-873,0 1 0,-35 4 0,6 11-4249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23 5859,'0'0'7974,"-9"-4"-6829,-2 0-776,0 1 0,-1 0 1,1 0-1,-23-1 0,27 3-231,1 1-1,-1 0 0,0 0 0,1 1 1,0 0-1,-1 0 0,1 0 0,-1 1 1,1 0-1,0 0 0,0 1 0,-8 4 1,-3 6 95,0 0 1,1 1 0,1 1 0,1 0 0,0 1-1,1 1 1,0 0 0,2 0 0,0 1 0,-13 29-1,22-41-190,0-1 0,0 0-1,1 1 1,0-1-1,0 1 1,0-1 0,0 11-1,1-14-37,0 0 0,0-1 0,0 1 0,0 0 0,1-1 0,-1 1-1,0 0 1,1-1 0,-1 1 0,1-1 0,-1 1 0,1-1 0,0 1 0,0-1-1,0 1 1,0-1 0,0 0 0,0 1 0,0-1 0,0 0 0,1 0 0,-1 0-1,0 0 1,1 0 0,-1 0 0,1 0 0,2 1 0,13 1 4,0 0 1,1-2-1,-1 0 1,29-2-1,-11 1-24,-32-1 2,1 1 1,0-1-1,0 0 0,-1 0 1,1 0-1,-1 0 1,1-1-1,-1 0 0,1 1 1,-1-1-1,0 0 0,0-1 1,0 1-1,0 0 1,0-1-1,0 0 0,-1 0 1,1 1-1,1-5 0,8-9-286,-2-1-1,14-28 0,-13 23-191,16-36-960,-15 31 1062,25-40 1,-37 67 415,-1 0 0,1 0-1,0 0 1,0 0 0,0 1 0,0-1 0,0 0 0,0 0 0,0 0 0,0 0 0,0 0-1,0 0 1,0 0 0,0 1 0,1-1 0,-1 0 0,0 0 0,0 0 0,0 0 0,0 0-1,0 0 1,0 0 0,0 0 0,0 0 0,0 0 0,0 1 0,0-1 0,0 0 0,0 0-1,0 0 1,1 0 0,-1 0 0,0 0 0,0 0 0,0 0 0,0 0 0,0 0-1,0 0 1,0 0 0,0 0 0,0 0 0,1 0 0,-1 0 0,0 0 0,0 0 0,0 0-1,0 0 1,0 0 0,0 0 0,0 0 0,1 0 0,-1 0 0,0 0 0,0 0 0,0 0-1,0 0 1,0 0 0,0 0 0,0 0 0,0 0 0,0 0 0,0 0 0,1-1 0,-1 1-1,0 0 1,0 0 0,0 0 0,0 0 0,2 16 608,-1 25-203,-1-38-267,0 405 4074,0-407-4693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33 849 5619,'0'0'8977,"-5"7"-7518,1-3-1158,1 1-1,1-1 0,-1 1 1,0-1-1,1 1 0,0 0 1,0 0-1,1 0 0,-1 0 1,1 0-1,0 0 0,1 0 1,-1 11-1,6-14 359,33-3-158,-1-1 1,1-2-1,46-11 1,111-45 419,621-210 1706,104-46-1151,-782 264-1373,156-37-1,-280 84-90,0 0-1,0 0 1,-1-1-1,0-1 1,0 0-1,0-1 1,15-13-1,-8 7-12,0 0 0,42-20-1,-60 33-200,-22 1-5793,-11 0 13,18 0 996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419 178 1841,'0'0'9193,"2"-16"-8275,1-4-545,0 9 426,-1-1-1,-1 0 1,0-21-1,-6 33 445,-26-1-455,16 0-621,0 1 1,0 0 0,0 1-1,0 0 1,1 1 0,-22 6-1,19-1-18,1 0-1,0 1 0,0 0 1,1 2-1,0 0 0,1 0 1,0 2-1,0-1 1,2 2-1,-1 0 0,1 0 1,1 1-1,1 1 1,0 0-1,1 0 0,0 1 1,1 0-1,1 0 0,1 1 1,0 0-1,1 0 1,1 0-1,0 1 0,2 0 1,-2 25-1,4-30-51,0 21 78,0-33-170,0 0 0,0 0 1,0 0-1,1 0 0,-1 0 1,0 0-1,1 0 0,-1 0 1,1 0-1,-1 0 0,1 0 1,0-1-1,-1 1 1,1 0-1,0 0 0,0 0 1,-1-1-1,1 1 0,0 0 1,0-1-1,0 1 0,0-1 1,0 1-1,0-1 0,0 1 1,0-1-1,2 1 1,25 1 14,0 0 1,41-3 0,-16 0 45,-40 0-86,0 0 1,0-1 0,0 0 0,0-1-1,-1 0 1,1-1 0,-1 0 0,0-1-1,0-1 1,0 0 0,-1 0 0,0-1-1,0-1 1,-1 0 0,0 0 0,11-12-1,-11 9-117,0 0-1,-1 0 0,-1-1 1,0 0-1,0-1 0,-1 0 0,-1 0 1,0 0-1,-1-1 0,0 0 0,-1 0 1,-1 0-1,0 0 0,1-20 0,-3-190-219,0 315 2479,23 161 1,-16-205-2718,1-1 0,19 51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2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1430 11461,'0'0'4165,"58"-10"-3437,193-41 441,-211 41-870,-1-2-1,-1-1 1,0-2 0,56-31 0,-45 21-113,361-199 1533,89-45-260,453-147-672,-825 367-746,192-78 96,-14-20-78,-303 147-85,-1 0 1,0-1-1,0 1 0,1-1 0,-1 1 0,0-1 0,0 0 0,0 1 0,0-1 0,0 0 1,0 0-1,0 0 0,0 0 0,0 0 0,0 0 0,-1 0 0,2-2 0,-22 4-1860,-6 1 293,-24-2-4693,0 0-5015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1184 9748,'0'0'7407,"53"-15"-6487,372-98 734,554-187 1987,-493 140-2856,723-164 234,-620 180-781,-393 79-198,-160 53-82,51-25 1,-67 31-29,-1 0-511,-63 5-24137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2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7 5330,'0'0'7161,"-10"-5"-5619,4 4-1333,0 1 1,0-1-1,-1 1 1,1 1-1,0-1 0,0 1 1,0 0-1,0 0 1,0 1-1,0 0 0,0 0 1,0 0-1,1 1 1,-1-1-1,1 2 0,-7 3 1,-6 7-11,0 1 0,0 1 1,-15 19-1,18-19 54,-27 28 397,3 0 0,-62 95 0,98-136-627,1 1 0,0 1 0,0-1-1,1 0 1,-1 0 0,1 1 0,0-1-1,0 1 1,0-1 0,1 1-1,-1-1 1,1 1 0,1 5 0,-1-4-16,0-5-8,0 0 0,1 0 1,-1-1-1,1 1 0,-1 0 1,1 0-1,-1 0 0,1 0 0,0 0 1,-1-1-1,1 1 0,0 0 1,0-1-1,0 1 0,-1-1 0,1 1 1,0 0-1,0-1 0,0 0 1,0 1-1,0-1 0,0 0 0,0 1 1,0-1-1,0 0 0,0 0 0,0 0 1,0 0-1,0 0 0,1 0 1,41 1-36,-33-1 33,22 2 10,37-2 28,-65 0-33,0 0-1,0-1 0,0 1 1,0-1-1,0 0 0,0-1 1,0 1-1,-1-1 0,1 1 1,-1-1-1,1 0 0,-1 0 1,6-5-1,0-3-78,0-1 0,-1 1-1,-1-1 1,0-1 0,0 0 0,8-20 0,24-84-1284,-13 33 541,-23 82 828,-1 0 0,0 0 1,1 0-1,-1 0 1,1 0-1,-1 1 0,1-1 1,-1 1-1,1-1 0,0 1 1,-1 0-1,1 0 0,-1 0 1,1 0-1,0 1 1,-1-1-1,1 1 0,-1 0 1,1-1-1,-1 1 0,3 1 1,-3 5 93,1 0-1,-2-1 1,1 1 0,-1 0 0,0 0 0,0-1-1,-1 1 1,0 0 0,0 0 0,-2 9 0,1 13 170,1-10-139,1-7-38,-1 0 0,0 0-1,0 0 1,-1 0 0,-1 0 0,0 0-1,-1-1 1,0 1 0,-1-1 0,0 0 0,-8 17-1,-21 17 181,-75 81-1,60-74-201,42-43 51,-2-2-1,1 1 1,-1-1 0,-17 11 0,-5-5-1307,-7-8-5758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2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1144 7411,'0'0'2922,"-56"12"-2367,-173 36 205,124-23-35,85-18-428,33-8 2712,30-1-2721,9-9 357,1-2-1,62-25 0,20-7-82,328-85 1002,160-47 49,1202-339 516,-1778 504-2115,282-85 85,-292 83-89,0-2 0,-2-1 0,0-1-1,-1-3 1,-1 0 0,45-39 0,-50 35-432,-27 24-509,-15 1-6344,-30 0-1452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2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8 5298,'0'0'5971,"-11"-3"-5080,6 2-840,1 0 1,-1 0-1,0 0 0,0 1 0,0 0 0,0 0 0,0 0 0,0 0 1,0 1-1,1 0 0,-1 0 0,0 0 0,0 1 0,1 0 1,-1-1-1,1 2 0,-1-1 0,1 0 0,0 1 0,0 0 0,0 0 1,-6 6-1,-50 46 1349,-75 88 1,122-127-1093,0 0 0,1 1 0,-11 20-1,18-29-200,2 0 0,-1 0-1,1 0 1,1 1-1,-1 0 1,1-1-1,1 1 1,0 0 0,0 13-1,1-21-103,0 0-1,0 0 1,0-1-1,0 1 1,1 0 0,-1 0-1,0 0 1,1-1-1,-1 1 1,0 0-1,1 0 1,-1-1 0,1 1-1,-1 0 1,1-1-1,0 1 1,-1-1 0,1 1-1,0-1 1,-1 1-1,1-1 1,0 1-1,-1-1 1,1 1 0,0-1-1,0 0 1,0 0-1,-1 1 1,1-1-1,0 0 1,0 0 0,1 0-1,33 1 11,-25-2-2,19 2-4,-18 0 17,1-1 0,-1 1 0,0-2 1,0 0-1,0 0 0,0-1 0,0-1 0,0 1 0,14-7 1,-9 0-148,-1-1 0,0-1 0,0 0 0,21-22 0,51-61-2165,-68 73 1688,-18 20 604,0 0 1,0 0 0,0 0-1,0-1 1,-1 1 0,1 0-1,0-1 1,-1 1 0,1-1 0,-1 1-1,0-1 1,1 1 0,-1-1-1,0 1 1,0-3 0,0 3 1,0 0 0,0 1 0,0-1 0,0 0 0,0 0 0,0 1 0,1-1 0,-1 0 0,0 0 0,0 1 0,1-1 0,-1 0 0,0 0 1,1 1-1,-1-1 0,1 1 0,0-2 0,0 45 3433,0 23-2646,-3 93 340,1-150-1100,-1 0 0,1 0-1,-2 0 1,1 0 0,-1-1 0,-1 1 0,1-1 0,-1 0 0,-9 13-1,-5 5 130,-31 32 1,42-49-117,-19 20 175,-46 43 0,63-65-190,0 0 1,0 0-1,0-1 0,-1 0 1,0-1-1,0 0 1,-1 0-1,1-1 0,-1 0 1,-16 2-1,22-5-18,5 0-12,-1-1 0,0 0 1,0 0-1,0 0 0,1 1 0,-1-1 0,0 0 0,0 0 0,0 0 0,1 0 0,-1-1 1,0 1-1,0 0 0,0 0 0,1 0 0,-1-1 0,0 1 0,0-1 0,0 0-21,0 0-1,0-1 0,1 1 1,-1-1-1,1 1 1,-1-1-1,1 1 0,0-1 1,-1 0-1,1 1 1,0-1-1,0 1 0,0-1 1,1-2-1,-8-119-3119,7 120 2570,0-1 1,-1 1-1,0-1 1,0 1-1,0-1 0,0 1 1,-2-5-1,-14-7-7188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3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1294 7267,'0'0'8687,"28"-27"-7721,-6 6-736,7-9 82,2 1 0,1 2 0,1 2 0,61-37 0,511-248 3032,20 28-1994,-289 133-858,431-175 117,-753 318-604,-12 5-109,-7 1-491,-13 0-674,0 1 1,0 1 0,1 0-1,-19 6 1,-10 7-3883,-1 3-6431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3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10 729 6915,'0'0'9420,"-3"2"-8339,-3 5 443,8-5 211,11-7-1067,8-7-574,-1 0-1,-1-2 1,0-1-1,0 0 1,16-19-1,-1 3-54,46-42 19,72-84-1,-128 129-44,-2-1 1,0-1 0,-2-1 0,-2 0 0,0-2-1,23-62 1,-39 86-3,0 0 0,0-1 0,-1 1 0,-1-1 0,1 1 0,-2-11 0,1 4-26,-6 14-36,-18 2-31,-2-1 45,-36 5 0,53-3 35,-1 1 1,1 0-1,0 0 1,0 1-1,1 0 1,-1 1-1,-15 9 1,-8 8 24,1 1 1,-51 47 0,69-56-18,0 0 1,1 1-1,1 0 1,0 1-1,1 1 1,0-1-1,-13 35 0,18-37 34,2 1 0,0 0-1,0 1 1,1-1 0,0 19-1,6 69 377,-4-97-395,1-1 1,0 1-1,0-1 0,0 0 0,1 0 1,-1 1-1,1-1 0,0 0 0,0-1 1,1 1-1,-1 0 0,1-1 0,4 6 1,6 3 38,-1 0 0,19 12 1,17 17 10,-45-38-71,-1 0 1,0 1-1,-1-1 1,1 1-1,-1-1 1,1 1-1,-1 0 0,0 0 1,0 0-1,-1-1 1,1 1-1,-1 0 1,0 5-1,-5 52-228,4-57 129,0 0-1,0-1 1,0 1-1,-1-1 1,0 1-1,1-1 1,-1 1-1,-1-1 1,1 0-1,0 0 1,-1 0-1,1 0 1,-1-1-1,0 1 1,0-1-1,0 1 1,0-1-1,0 0 0,-1 0 1,-6 2-1,-28 6-3164,11-9-2237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3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1403 4802,'0'0'11237,"7"10"-9628,-6-8-1537,1 0 1,0 1-1,-1-1 0,1-1 1,0 1-1,0 0 0,0 0 0,1-1 1,-1 1-1,0-1 0,1 1 1,-1-1-1,0 0 0,1 0 0,-1 0 1,1-1-1,0 1 0,-1-1 1,1 1-1,0-1 0,-1 0 1,1 0-1,0 0 0,-1 0 0,1 0 1,0-1-1,4 0 0,10-4 127,-1-1 0,1 0-1,26-16 1,-28 15-51,266-135 1433,277-133 359,1063-352 808,-1493 586-2649,56-16 112,229-105 0,-380 143-198,-23 8-18,-10 10-121,1 0 0,-1 0 1,0-1-1,0 1 0,1 0 1,-1 0-1,0 0 0,0 0 1,0-1-1,0 1 0,-1 0 0,1 0 1,0 0-1,0 0 0,-1-1 1,1 1-1,-1 0 0,1 0 1,-1 0-1,1 0 0,-1 0 1,1 0-1,-1 0 0,0 0 1,0 0-1,-1-1 0,-26-16-4561,21 15 3502,-7-4-3788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4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0 659 4882,'0'0'11416,"10"2"-9772,9 2-1184,0-1 1,1-1 0,-1 0 0,1-2 0,-1 0 0,1-1 0,21-5 0,-3-6-139,-2-2 0,0-1 0,-1-2 1,58-37-1,-32 14-237,-1-3 0,-3-2 0,-1-3 0,-3-2 0,47-56 0,-86 89-75,-1-1 1,20-33 0,-29 43 9,0-1 0,0 1 0,-1-1 1,0 0-1,-1 0 0,0 0 1,0 0-1,-1 0 0,1-11 0,-2 18-16,0 0-1,0 1 0,0-1 1,0 0-1,0 0 0,0 1 0,0-1 1,-1 0-1,1 1 0,0-1 1,-1 0-1,0 1 0,1-1 1,-1 0-1,0 1 0,-1-3 1,0 3-4,0 1 1,0-1 0,0 0 0,0 1-1,0-1 1,0 1 0,0 0 0,0-1-1,0 1 1,0 0 0,0 0 0,-2 1-1,-6-1 9,5 0-4,1-1 0,0 1 1,0 1-1,-1-1 0,1 0 0,0 1 1,0 0-1,0 0 0,0 0 0,0 1 1,0-1-1,0 1 0,0 0 0,0 0 1,1 0-1,-1 1 0,1-1 0,-1 1 1,1 0-1,0 0 0,0 0 0,0 0 1,1 1-1,-1-1 0,1 1 0,0-1 0,-3 7 1,-11 18 109,1 0 0,1 1 1,1 1-1,2 0 0,1 1 0,1 0 1,2 0-1,1 1 0,-3 61 0,9 189 616,0-281-1150,1 22 1590,3-11-2548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4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0 832 5779,'0'0'10439,"7"-4"-9337,8-9-797,0 0-1,0-1 1,-1 0 0,-1-1 0,0-1 0,14-24-1,3-1-4,129-191 342,-129 180-528,-3 0 0,36-99 0,-50 114-34,-4 14 43,-2 1 0,10-46 0,-16 44 269,-1 23-123,-5 2 911,-9 14-1250,-5 19 134,2 1 0,2 1 0,-20 68 0,31-90-37,-3 8 34,-133 454 1858,102-239-1408,36-220-500,-4 8 3,6-24-81,5-1-1763,23-4 450,-27 4 1113,1 0 0,-1-1 0,0 1 0,1-1 0,-1 1 1,0-1-1,0 1 0,0-1 0,1 0 0,-1 0 0,0 1 0,0-1 0,0 0 1,0 0-1,0 0 0,-1 0 0,1 0 0,0-1 0,0 1 0,-1 0 0,2-3 1,-1-7-6417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4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2497,'0'0'10336,"-14"0"1155,37 0-9479,42 1-2445,454 4 1388,-340-6-907,-175 1-75,0 1 29,1-1 0,-1 0 0,1-1-1,-1 1 1,0-1 0,8-2 0,-11 3-68,0-1-1,0 1 1,0-1 0,0 0 0,0 0 0,0 0 0,0 1-1,-1-1 1,1 0 0,0 0 0,-1 0 0,1 0-1,0 0 1,-1 0 0,1 0 0,-1-1 0,0 1-1,1 0 1,-1 0 0,0 0 0,0 0 0,0 0 0,0-1-1,0 1 1,0 0 0,0-2 0,0 2-15,0 1 1,0 0 0,0-1 0,0 1-1,0 0 1,0 0 0,0-1-1,0 1 1,-1 0 0,1-1-1,0 1 1,0 0 0,0-1-1,0 1 1,0 0 0,-1 0-1,1-1 1,0 1 0,0 0-1,-1 0 1,1 0 0,0-1-1,0 1 1,-1 0 0,1 0-1,0 0 1,-1 0 0,1 0-1,0-1 1,0 1 0,-1 0-1,1 0 1,0 0 0,-1 0-1,1 0 1,0 0 0,-1 0-1,1 0 1,0 0 0,-1 0-1,1 0 1,0 0 0,-1 1-1,1-1 1,-1 0 0,-52-1-6859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44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6035,'0'0'9983,"0"-1"-9592,0 1 1,-1-1-1,1 0 0,0 1 0,0-1 1,0 0-1,-1 1 0,1-1 1,0 0-1,-1 1 0,1-1 0,-1 1 1,1-1-1,0 1 0,-1-1 1,1 1-1,-2-1 0,-43 1-234,31 0 322,31 0 1969,314 0-1553,-106 0-1532,-77 0-2753,-174 0-766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9348,'0'0'7414,"8"-8"-6541,-5 4-718,18-17 143,-21 21-289,0 0 1,1 0 0,-1 0-1,0-1 1,1 1-1,-1 0 1,0 0 0,0 0-1,1 0 1,-1 0 0,0 0-1,1 0 1,-1 0-1,0 0 1,1 0 0,-1 0-1,0 0 1,1 0-1,-1 0 1,0 0 0,1 0-1,-1 0 1,0 0-1,0 0 1,1 0 0,-1 0-1,0 0 1,1 1-1,-1-1 1,4 17 561,-16 190 948,-1 14-767,13-161-512,7-63-246,-3-2 6,-1 0 0,0-1 0,0 1 0,-1-1 0,1 0 0,-1 0 0,0 0 0,1-11 0,3-4-34,21-101-484,-19 76 322,28-87 1,-32 121 191,1 0 0,0 1 0,1 0 0,0 0 0,1 0 0,0 1-1,1 0 1,0 0 0,0 1 0,1 0 0,19-15 0,-22 20 2,0 1 0,0 0 1,0 1-1,0-1 0,1 1 0,-1 1 0,1-1 0,-1 1 1,1 0-1,10 0 0,64 4 190,-77-2-155,0 0 0,0 1 0,1-1 0,-1 1-1,0-1 1,0 1 0,0 1 0,-1-1 0,1 0 0,0 1 0,-1 0-1,0 0 1,0 0 0,0 0 0,0 0 0,4 6 0,3 6 33,0 0 0,13 28 1,-15-21-48,0 0 0,-2 1 1,0 0-1,-2 0 0,0 0 0,-2 1 1,0-1-1,-3 34 0,1-56-18,3 51 30,-3-49-29,0 0-1,1 0 0,-1 0 1,1 1-1,0-1 1,0 0-1,0 0 1,0 0-1,1 0 1,-1-1-1,1 1 0,3 5 1,-4-8-6,0 1 0,0-1-1,0 1 1,0-1 0,0 0 0,0 1 0,0-1-1,0 0 1,0 0 0,0 0 0,0 1 0,0-1 0,0-1-1,0 1 1,0 0 0,1 0 0,-1 0 0,0 0-1,0-1 1,0 1 0,-1 0 0,1-1 0,2 0 0,-3 1-3,1-1 3,0 0 1,0 1-1,1-1 0,-1 0 0,-1 0 0,1 0 0,0 0 0,0 0 1,0 0-1,0 0 0,-1 0 0,1 0 0,0-1 0,-1 1 1,1-2-1,11-28-55,-2-1-1,10-56 1,0 1-123,-16 71 179,1 0 1,1 0 0,0 1-1,1 0 1,1 0 0,0 1 0,15-20-1,-18 28 4,0 0 0,1 1-1,0-1 1,0 1 0,0 0 0,1 1-1,-1-1 1,1 1 0,0 1 0,0-1-1,0 1 1,1 1 0,-1-1-1,1 1 1,0 0 0,0 1 0,9-1-1,-1 0 28,35 0 131,-48 2-140,0 0-1,0 0 1,0 1 0,0-1 0,0 1 0,0 0 0,0 0 0,0 0 0,0 0 0,-1 0-1,1 0 1,0 1 0,2 2 0,6 10 82,-1 0 0,0 1-1,-1 1 1,-1-1 0,8 20-1,-9-20-5,12 32 149,-1 1 0,-2 1 1,-3 0-1,-1 1 0,6 71 0,-17-61-1469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1739 5218,'0'0'13780,"78"-58"-12948,-78 58-832,343-245 846,-285 207-494,114-53 1,-168 89-340,794-344 2195,83-39-492,-745 319-1577,405-208 237,-459 229-333,135-83 50,-206 120-94,0 0-1,-1 0 0,0-1 1,9-10-1,-18 19-16,-1-1 0,0 1 0,0 0 0,0 0-1,0 0 1,0 0 0,1 0 0,-1 0 0,0 0 0,0 0-1,0-1 1,0 1 0,0 0 0,0 0 0,0 0 0,0 0-1,0 0 1,1-1 0,-1 1 0,0 0 0,0 0 0,0 0-1,0 0 1,0-1 0,0 1 0,0 0 0,0 0 0,0 0-1,0 0 1,0-1 0,0 1 0,0 0 0,0 0 0,-1 0-1,1 0 1,0-1 0,0 1 0,0 0 0,0 0 0,0 0-1,0 0 1,0 0 0,0-1 0,0 1 0,-1 0 0,1 0-1,0 0 1,0 0 0,0 0 0,0 0 0,0 0 0,-1 0-1,1 0 1,0-1 0,0 1 0,0 0 0,0 0 0,0 0-1,-1 0 1,1 0 0,-15 0-825,8 0 289,-3 0-201,0 0 1,0 1-1,0 1 0,0-1 0,1 1 1,-1 1-1,0 0 0,1 0 0,-10 6 1,-27 19-4654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72 5571,'0'0'8609,"1"-7"-7333,-2 4-828,-1 8 2003,-16 66-1560,3 0 0,3 1 0,3 0 0,3 0 0,4 76 1,2-147-842,-2-32-66,3-57 0,0 28-264,0 33 84,1 0 0,0-1 0,3 1 1,0 0-1,16-46 0,-17 61 149,0 0 0,1 0 1,1 0-1,0 1 0,1 0 1,0 0-1,1 0 0,0 1 1,0 0-1,1 1 0,0 0 1,1 0-1,0 1 0,15-9 1,-17 13 52,0 1 1,1-1 0,-1 2-1,1-1 1,0 1 0,0 1-1,17-2 1,70 4 158,-43 1 286,-51-2-423,-1 0-1,1 0 1,-1 1-1,1-1 0,0 1 1,-1-1-1,1 1 1,-1 0-1,1-1 1,-1 1-1,1 0 1,-1 0-1,0 0 1,1 0-1,-1 0 0,0 0 1,0 0-1,0 1 1,0-1-1,0 0 1,0 1-1,0-1 1,0 1-1,-1-1 0,1 1 1,0-1-1,0 4 1,2 5 67,-1 0 1,0 0 0,1 15-1,-2-16-8,9 235 631,-6-69-548,-3-161-243,-1 2-166,1 1 0,0 0 0,1-1 0,1 1-1,1-1 1,6 18 0,-7-30-2954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1368 9444,'0'0'9223,"-30"2"-8214,-90 10-126,90-9-83,30-9-664,1 0-1,0 1 1,0-1 0,0 0-1,1 1 1,0-1 0,0 1-1,0 0 1,1-1 0,0 1-1,0 0 1,6-8 0,5-4-114,0 2 0,19-17 0,-17 17 152,62-55 212,4 3 0,172-107-1,201-74 280,219-73 5,-612 295-612,540-236 572,-562 245-584,-24 11-32,1-1 0,26-16 0,-33 18 755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48 4994,'0'0'10923,"6"-10"-9280,-5 8-1473,17-25 394,-9 18-28,-9 9-510,1 0 1,-1 0-1,0 0 0,0 0 0,0 0 0,1 0 0,-1 0 0,0 0 0,0 0 1,0 0-1,0 0 0,1 1 0,-1-1 0,0 0 0,0 0 0,0 0 0,0 0 1,1 0-1,-1 0 0,0 0 0,0 1 0,0-1 0,0 0 0,0 0 0,0 0 1,0 0-1,1 1 0,-1-1 0,0 0 0,0 0 0,0 0 0,0 0 0,0 1 1,0-1-1,0 0 0,0 0 0,0 0 0,0 1 0,0-1 0,0 0 1,0 0-1,0 0 0,0 1 0,0-1 0,0 0 0,0 0 0,-1 0 0,1 1 1,0 10 300,-2 0 1,1 0 0,-1 0-1,-1 0 1,0 0 0,-1 0-1,0 0 1,0-1 0,-1 0 0,0 0-1,-13 17 1,0 0 203,2 0 0,-23 53 0,33-64-403,0 1 0,1-1-1,1 1 1,1 0-1,0 0 1,0 31-1,3-36-92,0-7-22,0-1 0,0 1 1,0 0-1,0 0 0,1 0 1,0 0-1,0-1 0,2 6 1,-2-8-12,1 0-1,-1 0 1,1 0 0,-1 0 0,1-1-1,0 1 1,0-1 0,-1 1 0,1-1-1,0 0 1,1 0 0,-1 1 0,0-1-1,0-1 1,0 1 0,1 0 0,-1-1-1,0 1 1,4 0 0,28 3 8,-1 0 1,0-2 0,43-4-1,-21 1-31,-35 2-59,-4-1-17,0 0 0,1-1 0,-1 0 0,24-6 0,-36 6-50,0 0 0,0-1 0,-1 1 0,1-1 1,-1 1-1,1-1 0,-1 0 0,0-1 0,1 1 0,-1 0 0,0-1 1,-1 0-1,1 0 0,0 0 0,-1 0 0,0 0 0,0 0 0,0-1 1,0 1-1,0-1 0,0 1 0,-1-1 0,2-6 0,0-33-3987,-3 32 844,0 3-3420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463 0 11653</inkml:trace>
  <inkml:trace contextRef="#ctx0" brushRef="#br0" timeOffset="1">463 0 11653,'-462'110'2081,"475"-110"-112,57 0 832,20 0-479,0 0-546,0 0-783,-7 0-513,-19 0-320,0 0-80,-12-6-80,-7 6-336,-7-6-865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1393 10469,'0'0'6456,"16"-17"-5744,-10 11-601,12-12 202,0 0 0,0 2-1,2 0 1,0 1 0,35-19 0,324-132 2342,-219 101-2189,1099-451 1565,-992 413-1505,4 12 1,364-74-1,-547 150-341,-43 8-91,46-13 1,-86 19-131,-1 0 1,1 0 0,-1-1 0,0 0-1,0 1 1,0-2 0,0 1 0,0 0 0,0-1-1,0 1 1,-1-1 0,1 0 0,-1-1 0,0 1-1,0 0 1,0-1 0,0 0 0,-1 0-1,0 0 1,1 0 0,-1 0 0,-1 0 0,1 0-1,-1-1 1,1 1 0,-1 0 0,-1-1 0,1 1-1,0-7 1,-1 11 6,0 0 1,0 0-1,0-1 1,0 1-1,0 0 0,0 0 1,0 0-1,0 0 1,0 0-1,0-1 0,0 1 1,0 0-1,0 0 0,0 0 1,-1 0-1,1 0 1,0 0-1,0 0 0,0-1 1,0 1-1,0 0 0,0 0 1,0 0-1,0 0 1,0 0-1,-1 0 0,1 0 1,0 0-1,0 0 1,0 0-1,0-1 0,0 1 1,-1 0-1,1 0 0,0 0 1,0 0-1,0 0 1,0 0-1,0 0 0,0 0 1,-1 0-1,1 0 1,0 0-1,0 0 0,0 0 1,0 0-1,0 1 0,-1-1 1,1 0-1,0 0 1,0 0-1,0 0 0,0 0 1,0 0-1,-67 0-7318,23 0 1064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1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13 361 1905,'0'0'11429,"-3"-1"-10255,-6-3 4242,19 3-2317,4 1-4051,65 1 1722,-14 1-46,117-13 0,-162 9-676,-1-2 0,1-1 1,0 0-1,-1-1 0,0-1 0,-1-1 0,1-1 1,-1-1-1,-1 0 0,20-15 0,-22 13-14,0-1 0,0-1-1,23-29 1,-34 37-21,1-1-1,-1 1 1,0-1 0,0 0-1,-1 0 1,0-1-1,0 1 1,-1 0 0,0-1-1,0 0 1,0 0 0,0-14-1,-2 13 21,0 5-38,0 0-1,0 1 0,0-1 0,-1 0 1,1 0-1,-1 1 0,-1-6 0,1 8-7,1 0 0,-1-1 1,0 1-1,0 0 0,0 0 0,0 0 0,0 0 0,0 0 0,0 0 0,0 0 0,0 0 0,-1 1 0,1-1 0,0 0 1,0 1-1,-1-1 0,1 1 0,0-1 0,-1 1 0,1-1 0,-1 1 0,1 0 0,-3 0 0,-42-3-442,-87 5 1,114-1 398,1 1 46,0 2 0,1 0 0,0 0 1,0 2-1,0 0 0,1 1 0,0 1 1,-18 11-1,7-5 10,5-4 5,1 2 0,1 0 1,0 1-1,1 1 0,0 1 1,1 0-1,-28 33 0,42-42 3,1 0-1,0 0 0,0 1 1,0 0-1,1 0 1,0-1-1,0 1 0,1 0 1,0 1-1,0-1 0,1 11 1,-1-12 23,1 0 1,1 0-1,-1 0 1,1 0-1,0-1 1,0 1-1,1 0 0,0 0 1,0-1-1,0 1 1,1-1-1,0 0 1,0 0-1,5 7 0,0-4 33,1 0 0,0-1 0,0-1 0,0 1 0,1-2-1,11 6 1,70 27 211,-39-18-188,-29-10-78,0 0-13,1 0 0,0-2-1,36 8 1,-41-11-2154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1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1924 10837,'0'0'4466,"17"-12"-3860,47-28 470,109-49 1,99-28 351,-95 43-655,653-336 1460,-24-46-1121,-421 234-792,381-247 209,-751 459-514,26-13 47,-39 22-17,-13 6-3478,-37 35-3317,24-27 1622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2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8212,'0'0'7366,"2"-3"-6448,-1 1-289,1 7-175,-1 20 74,0 42 71,-1-59-448,0 324 2170,0-331-2276,2-1-16,-1 0-27,-1 0 0,1 0 0,-1 0 0,1 0 0,-1-1 0,1 1 0,0 0 0,-1 0 0,1 0 0,-1-1 0,1 1 0,-1 0 0,1-1 0,-1 1 0,0 0 0,1-1 0,-1 1 0,1-1 0,-1 1 0,0 0 0,1-1 0,-1 1 0,1-2 0,4-6 31,-1 0-1,0-1 1,0 0-1,-1 0 1,0 0-1,-1 0 1,3-16 0,5-78 17,-6 58-51,2-145-455,-6 189 454,0 1 1,0 0-1,1-1 1,-1 1-1,0-1 1,0 1-1,0 0 1,1-1-1,-1 1 1,0 0-1,0-1 1,1 1-1,-1 0 1,0 0-1,1-1 1,-1 1-1,0 0 1,1 0-1,-1-1 1,0 1-1,1 0 1,-1 0-1,1 0 1,-1 0-1,0 0 1,1 0-1,-1 0 1,1-1-1,-1 1 1,1 0-1,-1 0 1,1 1-1,20-1-122,-12 0 42,49 0 111,4 2 384,0-4-1,106-15 1,-42-4-421,-72 19-2999,-47 2-2297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2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1687 7203,'0'0'10072,"56"-24"-8901,2-1-878,321-143 1321,719-383 1574,48 32-885,-960 452-2071,171-67 133,-16-26-124,-314 146-230,-21 12-4,0-1 1,0-1-1,0 1 0,10-9 1,-15 11 2,-17 15-1649,12-9 1331,-51 39-2288,17-21-3370,33-22 2632,-5-1-1527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1207 9492,'0'0'7385,"43"-18"-6243,8-4-826,232-95 1225,-90 43-288,616-225 1906,918-289-984,-1699 577-2170,0 0-1,42-25 1,-65 33-9,5-2-178,0 1 0,1 0 0,-1 0 0,1 1 0,0 0-1,18-2 1,-66 5-13747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2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98 3458,'0'0'9468,"4"-16"-8532,13-49 228,-13 48 2197,-4 338 936,0-54-3469,1-313-1538,0 14 177,-4-44-1,3 74 532,0 0-1,0 0 1,-1 0-1,1 0 1,-1 0-1,0 0 1,1 0-1,-1 0 1,0 0 0,0 1-1,0-1 1,-1 0-1,1 1 1,0-1-1,-1 0 1,1 1-1,0-1 1,-1 1-1,0 0 1,1 0-1,-1 0 1,0-1-1,0 1 1,0 1-1,0-1 1,-3-1-1,-3 0 10,-1 1-1,1 0 0,-1 0 0,1 1 0,-12 1 0,2-1-34,10 1 33,-1 0 0,1 0 1,0 0-1,0 1 0,0 1 1,0-1-1,1 1 0,-1 1 1,-10 5-1,-8 7 19,-28 23-1,47-34-22,0 0 9,-40 34 161,44-37-143,1 1 1,0-1-1,0 0 1,0 1 0,0-1-1,0 1 1,1 0-1,-1-1 1,1 1-1,0 0 1,0 0-1,0 0 1,0 0-1,0 0 1,0 4 0,1 5 64,-1-10-78,1 0 1,0 0-1,0 0 1,-1 0-1,1 0 1,0 0-1,1 0 1,-1 0-1,0 0 1,1 0-1,-1 0 1,1 0-1,-1 0 1,1 0 0,0 0-1,0 0 1,0 0-1,0-1 1,0 1-1,0 0 1,1-1-1,-1 1 1,1-1-1,-1 1 1,1-1-1,3 3 1,3 0 37,1-1 0,0 1-1,0-1 1,0-1 0,1 0 0,15 2 0,68 2 179,-73-5-215,166 0 107,-104-2-4317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2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1646 5603,'0'0'7504,"39"-10"-6493,-19 6-836,59-16 1023,130-50-1,262-157 2004,-234 107-2139,1222-491 1998,-1455 610-3058,480-187 221,-349 129-103,188-114-1,-313 167-105,0 0 0,0 0-1,-1-1 1,0-1 0,-1 1 0,9-11-1,-13-7-2939,3 15 2233,0 1 0,0 0 0,1 0 0,0 0 0,18-14 0,-17 15-266,-6 5-1379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2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7187,'0'0'6667,"0"-10"-5600,0-43 2492,0 57-2937,0 253 2920,0-131-8842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6371,'0'0'7449,"15"0"-5595,149 0 384,-143-3-2222,-14 1 125,-13 1 559,1 1-668,-2 0-4,0 0 1,1 0 0,-1 1 0,0 0 0,-7 2 0,12-2-28,1-1-1,0 1 0,-1-1 0,1 1 0,0-1 0,-1 1 1,1 0-1,0 0 0,0 0 0,-1 0 0,1 0 0,0 0 1,0 0-1,0 0 0,0 0 0,0 1 0,1-1 0,-1 0 1,0 1-1,1-1 0,-1 0 0,0 1 0,1-1 0,0 1 1,-1-1-1,1 1 0,0-1 0,0 1 0,0 2 0,0-3-484,0 11 951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1554 7235,'0'0'7110,"-11"0"-6120,-32 0-56,32-2 338,11-3-1135,1 2 76,-2-1-165,1-1 0,-1 0 0,1 0 0,1 1 0,-1-1 0,1 0 0,0 1 0,0-1 0,0 0 0,0 1 0,1 0 0,0-1 0,0 1 0,0 0 0,0 0 0,1 0 0,0 0 0,0 0 0,0 0 0,0 1 0,0 0 0,1-1 0,-1 1 0,7-3 0,107-78 962,226-121-1,-240 147-645,257-149 689,392-212 698,-661 371-1540,388-187 1106,-329 164-1040,-125 57-221,0-1 1,0-1-1,34-30 0,-45 28-1273,-16 18 792,-1 1-1,1-1 0,0 1 0,-1-1 1,1 0-1,0 0 0,-1 0 0,1 0 1,0 0-1,-4-1 0,-16 1-3556,2 4-1079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3105,'0'0'12126,"0"-4"-10592,0 15-792,0 330 4764,6-480-5431,-6 119-98,1 0 0,6-37-1,-6 51 17,1 0 0,0-1-1,0 1 1,0 0-1,1 0 1,0 0 0,0 1-1,0-1 1,1 1 0,0-1-1,0 1 1,6-6 0,-5 9 11,0 0 0,0 0 0,0 1 0,0-1 0,0 1 1,0 1-1,1-1 0,-1 1 0,0 0 0,0 0 1,1 0-1,8 2 0,9-1 102,345-1 673,-229-11-2089,-135 11-1708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1277 9140,'0'0'8540,"25"-7"-7611,344-105 1744,25-49-968,-7-25-786,-253 119-590,-3 3-5,436-203 459,-416 204-505,287-77-1,-385 127-229,4-2 46,90-11-1,-122 24-74,-1-2 0,0 0 0,-1-2 0,1-1 0,-1-1 0,-1 0 0,1-2 0,-2-1-1,35-21 1,-33 16-1,23-13 26,-44 28-36,-7 1-355,-75 0-2387,43 0-6116,37-11 1174,0 4 2029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8420,'0'0'6680,"0"19"-5218,0-7-1246,0 26 627,-1 0 0,-9 50 1,8-76-551,1-1 0,1 0 0,0 15 0,1-5-52,-1-20-147,0 9-3918,0 3-4486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6275,'-75'-29'1134,"60"20"3561,15-10 750,1 20-5413,0 0 0,0-1 0,0 1 0,0-1 0,0 1-1,0-1 1,1 1 0,-1-1 0,0 0 0,0 0-1,0 1 1,1-1 0,-1 0 0,0 0 0,0 0 0,1 0-1,0-1 1,36 1 2,-28 0 130,-8 0-545,6 0 1187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46 151 4818,'0'0'9695,"3"-11"-8238,10-31-267,-10 31 931,-3 17-1377,-2 14-510,0 1 0,-2-1 0,0 0 0,-2 0 0,-7 20 0,4-17-1,2 1 0,1 0 1,-3 26-1,7 52 252,2-64-391,0-37-93,0 0 0,1 0 0,-1 1 0,1-1 0,-1 0 0,1-1 0,-1 1 0,1 0 0,-1 0 0,1 0 0,0 0 0,-1 0-1,1 0 1,0-1 0,0 1 0,0 0 0,0-1 0,-1 1 0,1 0 0,0-1 0,0 0 0,0 1 0,0-1 0,0 1 0,1-1 0,-1 0 0,0 0 0,0 1 0,0-1 0,0 0-1,0 0 1,2-1 0,49 1-1,-34 0 9,-7-1-13,-1 1 0,1-2 0,-1 1 0,0-1 0,0-1-1,0 0 1,0 0 0,0-1 0,-1 0 0,1-1 0,-1 0 0,0 0 0,12-11-1,-8 5-85,0-1-1,0-1 1,-1-1 0,-1 0-1,0 0 1,-1-1-1,10-17 1,104-237-1015,-120 258 1086,-2 7 20,0 0 3,0-1 0,0 0 0,0 0 0,-1 0 0,0 0 0,0 0 0,0 0 1,0-6-1,-1 10 252,0 8-21,-2 85 843,5 136 410,-2-219-1467,1 0 0,0 0 0,1 0 0,5 12 0,6 28-11,-13-45-35,-1 1-136,1 1 1,0-1 0,0 0-1,0 0 1,1 0 0,4 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1736 9572,'0'0'8711,"72"-43"-7713,243-143-32,-7 19 329,-270 148-1166,776-370 1617,-387 190-1091,-213 85-340,208-147-1,-31 17-110,-338 213-190,-19 9 4,2 2-1,51-21 0,-147 51-1188,46-6 433,-19 7-1535,10-9-3725,15-2 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0 1169,'0'0'12576,"3"12"-11247,1 2-955,-1 0 1,0 0 0,-1 0-1,-1 0 1,0 1-1,-1 17 1,-15 87 1627,4-43-654,0 81 0,11-27-566,0-129-769,0-8-1045,0-158-673,0 164 1687,0-1-1,0 1 1,0-1 0,-1 1 0,1 0-1,0-1 1,-1 1 0,0 0 0,1 0-1,-1-1 1,0 1 0,1 0-1,-1 0 1,0 0 0,0 0 0,0 0-1,0 0 1,0 0 0,-2-1 0,-1-1-5,0 1 1,0-1 0,0 1 0,-1 0-1,-8-2 1,2 0 18,-1 2 0,1 0-1,-1 0 1,-15 0 0,-6 1 21,22 0-15,0 1 0,0-1-1,0 2 1,0 0 0,0 0 0,1 1-1,-1 0 1,0 0 0,-18 8-1,21-5 37,-1 1-1,1-1 1,1 1-1,-1 1 0,1-1 1,0 1-1,0 0 0,1 1 1,0 0-1,0 0 0,1 0 1,0 1-1,1-1 0,0 1 1,0 0-1,0 0 0,2 1 1,-1-1-1,1 1 0,0 0 1,1-1-1,0 20 1,1-27-28,0 0 1,0-1-1,1 1 1,-1-1-1,0 1 1,1-1-1,0 1 1,-1-1-1,1 1 1,0-1-1,0 0 1,0 1 0,-1-1-1,2 0 1,-1 0-1,0 1 1,0-1-1,0 0 1,0 0-1,1 0 1,-1-1-1,0 1 1,1 0 0,-1 0-1,1-1 1,-1 1-1,1-1 1,-1 1-1,1-1 1,1 1-1,9 1 21,-1-1-1,0 1 0,16-1 1,-14-1-2,256 2 243,-156-3-1865,-107 1-1909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1323 7507,'0'0'11398,"-19"4"-10662,10-2-632,0-1 1,0 1-1,0-1 0,-10 0 0,19-1-99,0 0-1,0 0 1,0 0-1,0 0 1,0 0-1,-1 0 1,1 0-1,0 0 1,0 0-1,0 0 1,0 0-1,0-1 1,0 1-1,0 0 1,0 0-1,-1 0 0,1 0 1,0 0-1,0 0 1,0 0-1,0 0 1,0 0-1,0 0 1,0 0-1,0 0 1,0 0-1,0 0 1,0-1-1,0 1 1,0 0-1,-1 0 1,1 0-1,0 0 0,0 0 1,0 0-1,0 0 1,0 0-1,0 0 1,0-1-1,0 1 1,0 0-1,0 0 1,0 0-1,0 0 1,0 0-1,0 0 1,0 0-1,0 0 1,0-1-1,0 1 0,1 0 1,-1 0-1,0 0 1,0 0-1,0 0 1,0 0-1,0 0 1,0 0-1,0 0 1,0 0-1,0-1 1,0 1-1,12-8 279,117-50 681,-72 34-760,1930-797 3350,-1516 657-3447,11 44-49,-275 85-15,-205 34-41,0 1 1,-1 0-1,1 0 1,0 0-1,0-1 0,-1 1 1,1-1-1,0 0 0,-1 1 1,1-1-1,-1 0 0,1 0 1,-1 0-1,1 0 0,-1 0 1,0 0-1,1 0 1,1-3-1,-2 1-143,0 1 0,-1-1-1,1 1 1,-1-1 0,1 0 0,-1 0 0,0 1-1,0-1 1,0-5 0,-1-3-813,0-22-5142,-4 26 1134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5250,'0'0'8287,"4"-5"-7308,13-18-131,-13 19-318,-1 10 85,16 99 1731,5 29-825,-19-118-1383,-1 0 0,2 0 0,0 0 0,1-1 0,15 25 0,-22-38-130,1-1-1,0 0 0,0 0 1,-1 0-1,1 0 0,0 0 0,0 0 1,0 0-1,0-1 0,0 1 1,0 0-1,1 0 0,-1-1 1,0 1-1,1 0 0,-1-1-5,0 0 0,-1 0 0,1 0 0,-1 0 0,1 0 0,0 0-1,-1 0 1,1 0 0,-1 0 0,1-1 0,0 1 0,-1 0 0,1 0 0,-1 0-1,1-1 1,-1 1 0,1 0 0,-1-1 0,1 1 0,-1-1 0,1 1 0,0-1 0,1-2 10,0 0 1,0 0 0,0 0-1,0-1 1,-1 1-1,1 0 1,1-8 0,6-29-10,-2-1 0,-1 0 0,-3 0-1,-2-79 1,-2 71-71,6 49 34,540 0-1354,-536 0-3603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1103 8804,'0'0'7081,"-18"0"-6785,-33 0 141,45 0-249,8 0 47,36 0 412,-9 0-291,29 2 212,1-4 0,-1-2 0,112-21 0,109-59 570,-143 41-729,1384-407 2227,-1224 362-2382,407-180-1,-394 130-135,-299 135-217,-9 3-341,-7 0-622,-45 0-4968,31 0-290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9668,'0'0'8530,"0"26"-7693,0 178 436,0 56-782,0-265-868,0 0-1,1 0 1,-1 0 0,1 0 0,1 0 0,-1 0 0,4-9-1,2-6-617,0-24-2892,-6 8-1521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6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91 232 8532,'6'-63'486,"-1"0"198,-3 5 2695,-12 58 2028,24 0-5424,-11 0 53,0 1-1,0-1 1,0 0 0,0-1 0,1 1 0,-1 0 0,0-1-1,5-1 1,-7 1-19,0 0 1,0 0-1,0 0 0,0 0 1,0 0-1,0 0 0,0 0 1,0 0-1,0 0 0,-1 0 1,1 0-1,0 0 0,-1-1 1,1 1-1,-1 0 0,0-1 1,1 1-1,-1 0 0,0-1 1,0 1-1,0 0 0,0-1 1,0 1-1,0 0 0,0-2 0,0 2-11,-1 0 0,1 0-1,-1 1 1,1-1-1,-1 0 1,0 0-1,1 1 1,-1-1-1,1 0 1,-1 1-1,0-1 1,0 1-1,1-1 1,-1 1-1,0-1 1,0 1-1,0 0 1,0-1-1,0 1 1,1 0-1,-1 0 1,0-1 0,0 1-1,0 0 1,0 0-1,0 0 1,0 0-1,0 0 1,-1 1-1,-42-1 43,29 0 3,10 0-39,1 0 1,0 0 0,0 0 0,0 1-1,0 0 1,0-1 0,0 1 0,0 1 0,0-1-1,-6 4 1,8-4-9,0 1 1,1-1-1,-1 1 0,1-1 1,-1 1-1,1 0 0,0 0 0,-1-1 1,1 1-1,0 0 0,1 0 1,-1 0-1,0 0 0,0 1 0,1-1 1,-1 0-1,1 0 0,0 0 1,0 0-1,0 1 0,0 3 0,0-5-86,50-1-3645,-42 0-217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1513 5699,'0'0'8748,"27"-11"-8063,2-2-466,22-10 373,75-22 1,-47 22 293,144-48 722,1085-385 892,-447 163-2177,-204 78-134,-394 120-94,-232 83-97,43-16 11,-26 12-4,46-25 0,-21 3 15,-14 6 9,1 3 0,99-34 0,-153 61-70,1 0 0,-1 1 0,1 0 0,-1 0 0,11 0 0,-37 1-577,0 2-1,0 0 1,0 1-1,0 1 1,-26 10-1,4-6-2222,14-7-312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7459,'0'0'8087,"4"-2"-6948,13-10 59,-13 9-115,-4 8-189,-18 231 1320,13-176-1817,3 65 0,2-90-302,0-32-92,0-1 1,0 1 0,0 0 0,1-1 0,-1 1-1,1-1 1,0 1 0,0-1 0,0 1 0,0-1 0,0 0-1,0 1 1,1-1 0,-1 0 0,1 0 0,0 0-1,-1 0 1,4 3 0,0-2 7,0 0-1,-1 0 0,1 0 1,0-1-1,0 1 0,0-1 1,1-1-1,7 3 1,10 0-125,0-1 1,-1-1 0,32-1 0,-46-1-1,-5 0-57,1-1 0,-1 1 0,0-1 0,0 1 0,1-1 0,-1 0 0,0-1 0,0 1 0,0 0 0,0-1 0,0 0 0,0 1 0,-1-1 0,1 0 0,-1-1 0,1 1 0,-1 0 0,0-1 0,1 1 0,-1-1 0,1-3 0,0 2-443,-2 1 0,1-1-1,0 1 1,-1-1 0,1 0-1,-1 0 1,0 0 0,0 0-1,-1 0 1,1-7 0,-1-12-6371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0 924 6563,'0'0'2214,"59"-18"-506,379-120 797,318-64 1706,13 41-893,255-54-1089,-892 186-2020,152-37 151,-281 65-380,-1 1 41,0 0 1,0-1 0,0 1 0,1 0 0,-1-1 0,0 0 0,0 0 0,0 1-1,0-1 1,0 0 0,3-3 0,-4 2-36,0 0 0,0 0 0,-1 0 0,1-1 0,-1 1 0,1 0 0,-1 0-1,0-1 1,0 1 0,0 0 0,-1-4 0,1 3-48,0-27-4740,0 9-2559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232 0 2865</inkml:trace>
  <inkml:trace contextRef="#ctx0" brushRef="#br0" timeOffset="1">232 0 2865,'-231'179'14327,"256"-179"-12758,46 0-369,12 0-335,-6 0-177,0 6-368,-12 0-176,-8-6-80,-12 0-16,-6 0-48,-14 0-1072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1231 10341,'0'0'6515,"61"-26"-5635,205-86-189,10 14 527,-214 79-934,441-143 1366,950-281-269,-1321 406-1288,-2-7 0,-2-5-1,-3-6 1,130-77 0,-227 113-71,-19 13-16,0-1 0,0 2-1,21-10 1,-28 14 18,-14 2-181,1 0-1,0 1 1,-1 0-1,1 1 0,0 0 1,0 1-1,1 0 0,-15 8 1,-28 10-2763,28-18-1810,11-4-1595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2 219 3217,'0'0'11387,"0"9"-9989,0-5-1251,0-3-93,-1 1 0,1 0 0,0 0 0,0-1 0,0 1 0,0 0-1,0-1 1,0 1 0,1 0 0,-1 0 0,0-1 0,1 1 0,0 0 0,-1-1 0,1 1 0,0-1 0,0 1-1,0-1 1,0 1 0,0-1 0,0 0 0,0 1 0,0-1 0,1 0 0,-1 0 0,0 0 0,1 0 0,-1 0-1,1 0 1,-1 0 0,1 0 0,-1-1 0,1 1 0,0-1 0,-1 1 0,1-1 0,2 1 0,45 3 1433,83-4 1,-54-2-827,-50 2-489,7 0 90,44-5 1,-68 4-218,0-1 0,0-1 1,0 0-1,-1 0 0,1-1 1,-1 0-1,0-1 0,11-7 1,-17 9-29,0 0 1,0 0-1,-1-1 1,1 0 0,-1 0-1,0 0 1,0 0-1,0 0 1,-1-1 0,1 1-1,-1-1 1,0 0-1,0 1 1,1-11 0,1 1-3,-2 0 0,0-1 1,0-25-1,-1 17 0,-1 16-36,0 0 1,0 1-1,0-1 1,-2-12-1,1 18 20,0 0 0,0-1-1,0 1 1,0 0 0,0 0 0,0 0-1,0 0 1,0 0 0,0 0 0,0 0 0,-1 0-1,1 0 1,0 1 0,-1-1 0,1 1-1,0-1 1,-1 1 0,1-1 0,-1 1 0,1 0-1,-1-1 1,1 1 0,-1 0 0,1 0-1,-1 0 1,1 0 0,-4 1 0,-1-1-8,-261 0-137,260 1 145,0 0 1,0 1-1,0 0 1,1 0 0,-1 1-1,0-1 1,1 2 0,0-1-1,-1 1 1,2 0-1,-1 0 1,0 0 0,1 1-1,-1 0 1,1 0 0,1 0-1,-1 1 1,1-1 0,-7 13-1,3-5 2,1 0-1,1 0 1,0 0-1,1 1 1,1 0-1,0 0 1,0 0-1,-2 28 1,5-29 0,0 5 19,0 1 0,3 30 1,-1-43-10,-1-1-1,2 0 1,-1 0 0,1 0 0,-1 0 0,1 0 0,1 0-1,-1 0 1,1 0 0,-1-1 0,2 1 0,-1-1-1,6 7 1,4 1 26,1-1 0,0 0 0,1-1 1,0 0-1,0-1 0,1-1 0,0-1 0,28 10 0,-19-10-14,1-1 1,0-1-1,1-1 1,-1-2 0,29 0-1,-11-1-24,-21 0-393,38-4-1,-48-1-1021,-10-3-4944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1080 8420,'0'0'8177,"-10"1"-7942,-11 3 118,19-4-174,6 0-3,56-12 466,105-51 313,-67 22-595,686-223 1755,-43 16-1327,-196 31-161,-542 216-625,349-114 350,-140 50-202,-136 43-108,21-8-2,-71 24-16,-25 6-50,-6 0-761,-7 1-348,-1 1 1,1 0-1,-22 7 1,11-2-1964,7-5-1045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84 145 6851,'0'0'6827,"0"-1"-6735,0 1 0,0 0 0,0 0-1,0-1 1,0 1 0,0 0 0,0-1-1,0 1 1,0 0 0,0 0 0,0-1-1,0 1 1,0 0 0,-1-1 0,1 1-1,0 0 1,0 0 0,0-1 0,0 1-1,0 0 1,0 0 0,-1-1 0,1 1-1,0 0 1,0 0 0,0 0 0,-1-1-1,1 1 1,0 0 0,0 0 0,-1 0-1,1 0 1,0 0 0,0-1 0,-1 1-1,1 0 1,0 0 0,-1 0 0,1 0-1,0 0 1,0 0 0,-1 0 0,1 0-1,0 0 1,-1 0 0,-2 3 25,0 1 0,1 0 1,-1-1-1,1 1 0,-1 0 1,1 0-1,1 0 0,-1 0 1,0 0-1,-1 9 0,-2 3 154,-4 9 44,2-7-104,0 1 0,2 0 0,0 0 0,1 1 0,0 0 0,0 35 0,4-54-245,7-32-129,6-20 152,56-95-1015,-58 127 913,1 0 0,0 0 0,2 2 0,0-1 0,21-19 0,-30 33 101,0 0 0,1 0 0,-1 0 0,1 1 1,0 0-1,-1 0 0,1 0 0,1 1 1,-1 0-1,9-2 0,2 2 58,0 0 0,30 0 0,-46 2-38,-1 0 0,1 0 0,-1 0 0,1 0 0,-1 0 1,1 1-1,-1-1 0,1 0 0,-1 0 0,1 0 0,-1 0 1,1 1-1,-1-1 0,1 0 0,-1 0 0,1 1 1,-1-1-1,0 0 0,1 1 0,-1-1 0,0 0 0,1 1 1,-1-1-1,0 1 0,1-1 0,-1 1 0,0-1 0,0 1 1,1-1-1,-1 1 0,4 10 127,0 1-1,0-1 1,-1 1-1,-1 0 1,0 0-1,1 22 1,-4 90 434,-1-54-362,2-54-199,0-15-43,7-2-375,-1-1 376,1 1 0,0-1 0,-1-1 0,0 1 0,1-1 0,-1 0 0,0-1-1,8-6 1,49-42 45,-13 9 4,-23 21-15,-20 14 1,1 2 0,0-1-1,1 1 1,17-9-1,3 7-106,-21 14 24,-7-4 131,6 12 63,-1 0 1,-1 0-1,-1 0 0,5 23 0,5 15 125,-4-12-22,-2 0 0,-1 1 0,-3 0 0,-1 82 0,-3-122-216,1 0-1,-1 0 1,0-1-1,0 1 1,1 0 0,-1 0-1,1-1 1,-1 1-1,0 0 1,1-1-1,-1 1 1,1 0-1,0-1 1,-1 1 0,1-1-1,-1 1 1,1-1-1,0 1 1,0-1-1,-1 0 1,1 1-1,0-1 1,-1 0 0,1 1-1,0-1 1,0 0-1,0 0 1,-1 0-1,1 0 1,0 0-1,0 0 1,1 0 0,31-1-572,-27 1 206,11-1-2448,-4-4-3043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122 890 9845,'0'0'3873,"-20"2"-3683,-62 5 109,62-5 1768,28-2-1627,28-1 197,0-2-1,62-12 0,76-29 17,-87 20-299,1123-267 2225,-347 89-1214,-4-30-789,-805 215-557,119-30 82,-69 34-24,-67 6 170,-14 3-3151,-121 4-4430,53 0 1046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155 209 7716,'0'0'6088,"-8"-3"-5469,4 1-724,0 0 315,0 1 1,0-1 0,0 1-1,0-1 1,0 1 0,-6 0-1,8 1-130,1 0-1,-1 0 1,0 0-1,1 0 1,-1 0-1,1 0 1,-1 1-1,0-1 1,1 1-1,-1-1 1,1 1-1,-1 0 1,1-1-1,-1 1 1,1 0-1,0 0 1,-1 0-1,1 0 0,0 0 1,0 0-1,0 1 1,0-1-1,0 0 1,0 0-1,-2 4 1,-7 16 314,0 1-1,1 0 1,1 0 0,1 1-1,1 0 1,-6 46 0,4 154 714,8-210-1064,10-16-150,-2-3 120,0-1 1,-1 1-1,0-1 1,0-1-1,0 1 1,-1-1-1,-1 0 1,1-1-1,-1 1 1,-1-1-1,1 0 1,3-14-1,6-17-488,13-65-1,-19 55 313,-2 0-1,-3 0 0,-5-82 1,0 38 31,2 93 126,0 0 0,0 1 1,0-1-1,0 1 1,1-1-1,-1 1 0,0-1 1,0 1-1,0-1 1,0 1-1,1-1 0,-1 1 1,0-1-1,0 1 1,1-1-1,-1 1 0,0-1 1,1 1-1,-1 0 1,1-1-1,-1 1 0,0 0 1,1-1-1,-1 1 1,1 0-1,-1-1 0,1 1 1,-1 0-1,1 0 0,-1 0 1,1-1-1,0 1 1,0 0-1,22 0-192,-12 1 158,53-2 89,89 4 186,-141-2-214,0 2 0,-1-1 0,1 1 0,-1 1 0,0 0 0,0 0 1,0 1-1,-1 1 0,1 0 0,-1 0 0,-1 1 0,1 0 0,13 14 0,-20-17-1,1 0 0,-1 0 0,0 1 0,-1-1-1,1 1 1,-1 0 0,0 0 0,0 0 0,0 0-1,-1 0 1,0 0 0,0 0 0,0 1 0,0-1 0,-1 0-1,0 0 1,0 1 0,-2 8 0,2 6 2,0-14 2,-1-1 0,1 1 0,-1-1 0,0 1 0,0-1-1,-1 1 1,0-1 0,0 0 0,0 0 0,0 0 0,-1 0 0,0 0 0,-5 6 0,2-4 10,-1 1 0,0-1 1,0-1-1,-1 1 1,0-1-1,0-1 0,-9 5 1,-13 5 69,-1-2 0,0-1-1,-50 12 1,37-15-172,0-2 1,-1-2-1,0-2 0,-52-3 0,69 0-362,22 0-1988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1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8420,'0'0'5002,"0"-8"-4383,0-14-127,0 14 3986,0 401-3939,0-384-3938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39 594 9476,'0'0'4114,"-7"6"-3748,-19 19 231,26-25-580,0 1 0,-1-1 1,1 0-1,0 0 0,-1 0 0,1 1 0,0-1 0,-1 0 0,1 1 0,0-1 0,0 0 0,-1 1 0,1-1 0,0 0 0,0 1 0,-1-1 1,1 1-1,0-1 0,0 0 0,0 1 0,0-1 0,0 1 0,0-1 0,0 0 0,0 1 0,0-1 0,0 1 0,0-1 0,0 0 1,0 1-1,0-1 0,0 1 0,0-1 0,0 1 0,1 0 0,18 1 734,37-2 130,29 1-106,1-3-1,155-25 0,244-83-17,24-6-49,217-18 520,248-54-642,-761 142-524,-208 45-107,-3 1 6,-1 0 0,1 0 0,-1 0 0,0 0 1,1-1-1,-1 1 0,1 0 0,-1-1 0,0 1 0,1-1 0,-1 1 0,0-1 1,0 0-1,1 1 0,-1-1 0,0 0 0,0 0 0,0 0 0,0 0 0,0 0 1,0 0-1,0 0 0,0 0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35 7091,'0'0'7446,"6"-8"-6032,-4 6-1270,19-20 784,-21 22-914,0 0-1,0 0 1,0-1-1,0 1 1,0 0-1,1 0 1,-1 0-1,0 0 0,0 0 1,0-1-1,1 1 1,-1 0-1,0 0 1,0 0-1,0 0 1,0 0-1,1 0 1,-1 0-1,0 0 1,0 0-1,1 0 1,-1 0-1,0 0 0,0 0 1,0 0-1,1 0 1,-1 0-1,0 0 1,0 0-1,0 0 1,1 0-1,-1 0 1,0 0-1,0 0 1,0 0-1,1 1 0,-1-1 1,0 0-1,0 0 1,0 0-1,1 0 1,-4 21 749,-7 8-108,-20 41 0,17-40-185,-18 54-1,21-39-226,3 0 0,1 1 0,3-1 0,2 55-1,1-98-234,-1 1-1,1 0 1,0-1 0,1 1-1,-1 0 1,0-1-1,1 1 1,-1-1 0,1 1-1,0-1 1,0 1-1,0-1 1,0 1 0,0-1-1,0 0 1,1 0-1,1 3 1,0-3-7,0-1-1,0 1 1,-1-1 0,1 0 0,0 1-1,0-2 1,1 1 0,-1 0-1,0 0 1,0-1 0,0 0 0,0 1-1,4-2 1,2 2-42,24 1 152,63-4 0,-87 2-174,0-2 0,-1 1 1,1-1-1,-1 0 0,1-1 0,-1 0 1,0-1-1,0 1 0,0-1 0,0-1 1,-1 0-1,9-7 0,3-11-2358,-16 10-2799,-3 3 658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324" Type="http://schemas.openxmlformats.org/officeDocument/2006/relationships/image" Target="../media/image162.png"/><Relationship Id="rId531" Type="http://schemas.openxmlformats.org/officeDocument/2006/relationships/customXml" Target="../ink/ink266.xml"/><Relationship Id="rId170" Type="http://schemas.openxmlformats.org/officeDocument/2006/relationships/customXml" Target="../ink/ink85.xml"/><Relationship Id="rId268" Type="http://schemas.openxmlformats.org/officeDocument/2006/relationships/image" Target="../media/image134.png"/><Relationship Id="rId475" Type="http://schemas.openxmlformats.org/officeDocument/2006/relationships/customXml" Target="../ink/ink238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542" Type="http://schemas.openxmlformats.org/officeDocument/2006/relationships/image" Target="../media/image271.png"/><Relationship Id="rId181" Type="http://schemas.openxmlformats.org/officeDocument/2006/relationships/customXml" Target="../ink/ink91.xml"/><Relationship Id="rId402" Type="http://schemas.openxmlformats.org/officeDocument/2006/relationships/image" Target="../media/image201.png"/><Relationship Id="rId279" Type="http://schemas.openxmlformats.org/officeDocument/2006/relationships/customXml" Target="../ink/ink140.xml"/><Relationship Id="rId486" Type="http://schemas.openxmlformats.org/officeDocument/2006/relationships/image" Target="../media/image243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346" Type="http://schemas.openxmlformats.org/officeDocument/2006/relationships/image" Target="../media/image173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7.xml"/><Relationship Id="rId248" Type="http://schemas.openxmlformats.org/officeDocument/2006/relationships/image" Target="../media/image124.png"/><Relationship Id="rId455" Type="http://schemas.openxmlformats.org/officeDocument/2006/relationships/customXml" Target="../ink/ink228.xml"/><Relationship Id="rId497" Type="http://schemas.openxmlformats.org/officeDocument/2006/relationships/customXml" Target="../ink/ink249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22" Type="http://schemas.openxmlformats.org/officeDocument/2006/relationships/image" Target="../media/image261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customXml" Target="../ink/ink109.xml"/><Relationship Id="rId399" Type="http://schemas.openxmlformats.org/officeDocument/2006/relationships/customXml" Target="../ink/ink200.xml"/><Relationship Id="rId259" Type="http://schemas.openxmlformats.org/officeDocument/2006/relationships/customXml" Target="../ink/ink130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533" Type="http://schemas.openxmlformats.org/officeDocument/2006/relationships/customXml" Target="../ink/ink267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image" Target="../media/image184.png"/><Relationship Id="rId172" Type="http://schemas.openxmlformats.org/officeDocument/2006/relationships/customXml" Target="../ink/ink86.xml"/><Relationship Id="rId228" Type="http://schemas.openxmlformats.org/officeDocument/2006/relationships/image" Target="../media/image114.png"/><Relationship Id="rId435" Type="http://schemas.openxmlformats.org/officeDocument/2006/relationships/customXml" Target="../ink/ink218.xml"/><Relationship Id="rId477" Type="http://schemas.openxmlformats.org/officeDocument/2006/relationships/customXml" Target="../ink/ink239.xml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502" Type="http://schemas.openxmlformats.org/officeDocument/2006/relationships/image" Target="../media/image251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customXml" Target="../ink/ink190.xml"/><Relationship Id="rId7" Type="http://schemas.openxmlformats.org/officeDocument/2006/relationships/image" Target="../media/image4.png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348" Type="http://schemas.openxmlformats.org/officeDocument/2006/relationships/image" Target="../media/image174.png"/><Relationship Id="rId513" Type="http://schemas.openxmlformats.org/officeDocument/2006/relationships/customXml" Target="../ink/ink257.xml"/><Relationship Id="rId152" Type="http://schemas.openxmlformats.org/officeDocument/2006/relationships/customXml" Target="../ink/ink7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8.xml"/><Relationship Id="rId457" Type="http://schemas.openxmlformats.org/officeDocument/2006/relationships/customXml" Target="../ink/ink229.xml"/><Relationship Id="rId261" Type="http://schemas.openxmlformats.org/officeDocument/2006/relationships/customXml" Target="../ink/ink131.xml"/><Relationship Id="rId499" Type="http://schemas.openxmlformats.org/officeDocument/2006/relationships/customXml" Target="../ink/ink250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524" Type="http://schemas.openxmlformats.org/officeDocument/2006/relationships/image" Target="../media/image262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customXml" Target="../ink/ink110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image" Target="../media/image136.png"/><Relationship Id="rId328" Type="http://schemas.openxmlformats.org/officeDocument/2006/relationships/image" Target="../media/image164.png"/><Relationship Id="rId535" Type="http://schemas.openxmlformats.org/officeDocument/2006/relationships/customXml" Target="../ink/ink268.xml"/><Relationship Id="rId132" Type="http://schemas.openxmlformats.org/officeDocument/2006/relationships/customXml" Target="../ink/ink66.xml"/><Relationship Id="rId174" Type="http://schemas.openxmlformats.org/officeDocument/2006/relationships/image" Target="../media/image87.png"/><Relationship Id="rId381" Type="http://schemas.openxmlformats.org/officeDocument/2006/relationships/customXml" Target="../ink/ink191.xml"/><Relationship Id="rId241" Type="http://schemas.openxmlformats.org/officeDocument/2006/relationships/customXml" Target="../ink/ink121.xml"/><Relationship Id="rId437" Type="http://schemas.openxmlformats.org/officeDocument/2006/relationships/customXml" Target="../ink/ink219.xml"/><Relationship Id="rId479" Type="http://schemas.openxmlformats.org/officeDocument/2006/relationships/customXml" Target="../ink/ink240.xml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customXml" Target="../ink/ink93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9" Type="http://schemas.openxmlformats.org/officeDocument/2006/relationships/image" Target="../media/image5.png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8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1.xml"/><Relationship Id="rId196" Type="http://schemas.openxmlformats.org/officeDocument/2006/relationships/image" Target="../media/image98.png"/><Relationship Id="rId417" Type="http://schemas.openxmlformats.org/officeDocument/2006/relationships/customXml" Target="../ink/ink209.xml"/><Relationship Id="rId459" Type="http://schemas.openxmlformats.org/officeDocument/2006/relationships/customXml" Target="../ink/ink23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63" Type="http://schemas.openxmlformats.org/officeDocument/2006/relationships/customXml" Target="../ink/ink132.xml"/><Relationship Id="rId319" Type="http://schemas.openxmlformats.org/officeDocument/2006/relationships/customXml" Target="../ink/ink160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image" Target="../media/image165.png"/><Relationship Id="rId165" Type="http://schemas.openxmlformats.org/officeDocument/2006/relationships/image" Target="../media/image83.png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1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537" Type="http://schemas.openxmlformats.org/officeDocument/2006/relationships/customXml" Target="../ink/ink269.xml"/><Relationship Id="rId80" Type="http://schemas.openxmlformats.org/officeDocument/2006/relationships/customXml" Target="../ink/ink40.xml"/><Relationship Id="rId176" Type="http://schemas.openxmlformats.org/officeDocument/2006/relationships/image" Target="../media/image88.png"/><Relationship Id="rId341" Type="http://schemas.openxmlformats.org/officeDocument/2006/relationships/customXml" Target="../ink/ink171.xml"/><Relationship Id="rId383" Type="http://schemas.openxmlformats.org/officeDocument/2006/relationships/customXml" Target="../ink/ink192.xml"/><Relationship Id="rId439" Type="http://schemas.openxmlformats.org/officeDocument/2006/relationships/customXml" Target="../ink/ink220.xml"/><Relationship Id="rId201" Type="http://schemas.openxmlformats.org/officeDocument/2006/relationships/customXml" Target="../ink/ink101.xml"/><Relationship Id="rId243" Type="http://schemas.openxmlformats.org/officeDocument/2006/relationships/customXml" Target="../ink/ink122.xml"/><Relationship Id="rId285" Type="http://schemas.openxmlformats.org/officeDocument/2006/relationships/customXml" Target="../ink/ink143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customXml" Target="../ink/ink94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image" Target="../media/image148.png"/><Relationship Id="rId461" Type="http://schemas.openxmlformats.org/officeDocument/2006/relationships/customXml" Target="../ink/ink231.xml"/><Relationship Id="rId517" Type="http://schemas.openxmlformats.org/officeDocument/2006/relationships/customXml" Target="../ink/ink259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image" Target="../media/image99.png"/><Relationship Id="rId321" Type="http://schemas.openxmlformats.org/officeDocument/2006/relationships/customXml" Target="../ink/ink161.xml"/><Relationship Id="rId363" Type="http://schemas.openxmlformats.org/officeDocument/2006/relationships/customXml" Target="../ink/ink182.xml"/><Relationship Id="rId419" Type="http://schemas.openxmlformats.org/officeDocument/2006/relationships/customXml" Target="../ink/ink210.xml"/><Relationship Id="rId223" Type="http://schemas.openxmlformats.org/officeDocument/2006/relationships/customXml" Target="../ink/ink112.xml"/><Relationship Id="rId430" Type="http://schemas.openxmlformats.org/officeDocument/2006/relationships/image" Target="../media/image215.png"/><Relationship Id="rId18" Type="http://schemas.openxmlformats.org/officeDocument/2006/relationships/customXml" Target="../ink/ink9.xml"/><Relationship Id="rId265" Type="http://schemas.openxmlformats.org/officeDocument/2006/relationships/customXml" Target="../ink/ink133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71" Type="http://schemas.openxmlformats.org/officeDocument/2006/relationships/image" Target="../media/image36.png"/><Relationship Id="rId234" Type="http://schemas.openxmlformats.org/officeDocument/2006/relationships/image" Target="../media/image117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image" Target="../media/image138.png"/><Relationship Id="rId441" Type="http://schemas.openxmlformats.org/officeDocument/2006/relationships/customXml" Target="../ink/ink221.xml"/><Relationship Id="rId483" Type="http://schemas.openxmlformats.org/officeDocument/2006/relationships/customXml" Target="../ink/ink242.xml"/><Relationship Id="rId539" Type="http://schemas.openxmlformats.org/officeDocument/2006/relationships/customXml" Target="../ink/ink270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image" Target="../media/image89.png"/><Relationship Id="rId301" Type="http://schemas.openxmlformats.org/officeDocument/2006/relationships/customXml" Target="../ink/ink151.xml"/><Relationship Id="rId343" Type="http://schemas.openxmlformats.org/officeDocument/2006/relationships/customXml" Target="../ink/ink172.xml"/><Relationship Id="rId82" Type="http://schemas.openxmlformats.org/officeDocument/2006/relationships/customXml" Target="../ink/ink41.xml"/><Relationship Id="rId203" Type="http://schemas.openxmlformats.org/officeDocument/2006/relationships/customXml" Target="../ink/ink102.xml"/><Relationship Id="rId385" Type="http://schemas.openxmlformats.org/officeDocument/2006/relationships/customXml" Target="../ink/ink193.xml"/><Relationship Id="rId245" Type="http://schemas.openxmlformats.org/officeDocument/2006/relationships/customXml" Target="../ink/ink123.xml"/><Relationship Id="rId287" Type="http://schemas.openxmlformats.org/officeDocument/2006/relationships/customXml" Target="../ink/ink144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image" Target="../media/image53.png"/><Relationship Id="rId147" Type="http://schemas.openxmlformats.org/officeDocument/2006/relationships/image" Target="../media/image74.png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image" Target="../media/image26.png"/><Relationship Id="rId93" Type="http://schemas.openxmlformats.org/officeDocument/2006/relationships/image" Target="../media/image47.png"/><Relationship Id="rId189" Type="http://schemas.openxmlformats.org/officeDocument/2006/relationships/customXml" Target="../ink/ink95.xml"/><Relationship Id="rId396" Type="http://schemas.openxmlformats.org/officeDocument/2006/relationships/image" Target="../media/image198.png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1.xml"/><Relationship Id="rId463" Type="http://schemas.openxmlformats.org/officeDocument/2006/relationships/customXml" Target="../ink/ink232.xml"/><Relationship Id="rId519" Type="http://schemas.openxmlformats.org/officeDocument/2006/relationships/customXml" Target="../ink/ink260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2.xml"/><Relationship Id="rId530" Type="http://schemas.openxmlformats.org/officeDocument/2006/relationships/image" Target="../media/image265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3.xml"/><Relationship Id="rId225" Type="http://schemas.openxmlformats.org/officeDocument/2006/relationships/customXml" Target="../ink/ink113.xml"/><Relationship Id="rId267" Type="http://schemas.openxmlformats.org/officeDocument/2006/relationships/customXml" Target="../ink/ink134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image" Target="../media/image64.png"/><Relationship Id="rId31" Type="http://schemas.openxmlformats.org/officeDocument/2006/relationships/image" Target="../media/image16.png"/><Relationship Id="rId73" Type="http://schemas.openxmlformats.org/officeDocument/2006/relationships/image" Target="../media/image37.png"/><Relationship Id="rId169" Type="http://schemas.openxmlformats.org/officeDocument/2006/relationships/image" Target="../media/image85.png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1.xml"/><Relationship Id="rId4" Type="http://schemas.openxmlformats.org/officeDocument/2006/relationships/customXml" Target="../ink/ink2.xml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1.xml"/><Relationship Id="rId443" Type="http://schemas.openxmlformats.org/officeDocument/2006/relationships/customXml" Target="../ink/ink222.xml"/><Relationship Id="rId303" Type="http://schemas.openxmlformats.org/officeDocument/2006/relationships/customXml" Target="../ink/ink152.xml"/><Relationship Id="rId485" Type="http://schemas.openxmlformats.org/officeDocument/2006/relationships/customXml" Target="../ink/ink24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510" Type="http://schemas.openxmlformats.org/officeDocument/2006/relationships/image" Target="../media/image255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customXml" Target="../ink/ink145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1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image" Target="../media/image108.png"/><Relationship Id="rId423" Type="http://schemas.openxmlformats.org/officeDocument/2006/relationships/customXml" Target="../ink/ink212.xml"/><Relationship Id="rId258" Type="http://schemas.openxmlformats.org/officeDocument/2006/relationships/image" Target="../media/image129.png"/><Relationship Id="rId465" Type="http://schemas.openxmlformats.org/officeDocument/2006/relationships/customXml" Target="../ink/ink2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532" Type="http://schemas.openxmlformats.org/officeDocument/2006/relationships/image" Target="../media/image266.png"/><Relationship Id="rId171" Type="http://schemas.openxmlformats.org/officeDocument/2006/relationships/image" Target="../media/image86.png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1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2.xml"/><Relationship Id="rId6" Type="http://schemas.openxmlformats.org/officeDocument/2006/relationships/customXml" Target="../ink/ink3.xml"/><Relationship Id="rId238" Type="http://schemas.openxmlformats.org/officeDocument/2006/relationships/image" Target="../media/image119.png"/><Relationship Id="rId445" Type="http://schemas.openxmlformats.org/officeDocument/2006/relationships/customXml" Target="../ink/ink223.xml"/><Relationship Id="rId487" Type="http://schemas.openxmlformats.org/officeDocument/2006/relationships/customXml" Target="../ink/ink244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512" Type="http://schemas.openxmlformats.org/officeDocument/2006/relationships/image" Target="../media/image256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customXml" Target="../ink/ink19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2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image" Target="../media/image179.png"/><Relationship Id="rId162" Type="http://schemas.openxmlformats.org/officeDocument/2006/relationships/customXml" Target="../ink/ink81.xml"/><Relationship Id="rId218" Type="http://schemas.openxmlformats.org/officeDocument/2006/relationships/image" Target="../media/image109.png"/><Relationship Id="rId425" Type="http://schemas.openxmlformats.org/officeDocument/2006/relationships/customXml" Target="../ink/ink213.xml"/><Relationship Id="rId467" Type="http://schemas.openxmlformats.org/officeDocument/2006/relationships/customXml" Target="../ink/ink234.xml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534" Type="http://schemas.openxmlformats.org/officeDocument/2006/relationships/image" Target="../media/image267.png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2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image" Target="../media/image92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447" Type="http://schemas.openxmlformats.org/officeDocument/2006/relationships/customXml" Target="../ink/ink224.xml"/><Relationship Id="rId251" Type="http://schemas.openxmlformats.org/officeDocument/2006/relationships/customXml" Target="../ink/ink126.xml"/><Relationship Id="rId489" Type="http://schemas.openxmlformats.org/officeDocument/2006/relationships/customXml" Target="../ink/ink245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514" Type="http://schemas.openxmlformats.org/officeDocument/2006/relationships/image" Target="../media/image257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3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6.xml"/><Relationship Id="rId427" Type="http://schemas.openxmlformats.org/officeDocument/2006/relationships/customXml" Target="../ink/ink214.xml"/><Relationship Id="rId469" Type="http://schemas.openxmlformats.org/officeDocument/2006/relationships/customXml" Target="../ink/ink235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customXml" Target="../ink/ink88.xml"/><Relationship Id="rId340" Type="http://schemas.openxmlformats.org/officeDocument/2006/relationships/image" Target="../media/image170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image" Target="../media/image93.png"/><Relationship Id="rId351" Type="http://schemas.openxmlformats.org/officeDocument/2006/relationships/customXml" Target="../ink/ink17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449" Type="http://schemas.openxmlformats.org/officeDocument/2006/relationships/customXml" Target="../ink/ink225.xml"/><Relationship Id="rId211" Type="http://schemas.openxmlformats.org/officeDocument/2006/relationships/customXml" Target="../ink/ink106.xml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image" Target="../media/image160.png"/><Relationship Id="rId155" Type="http://schemas.openxmlformats.org/officeDocument/2006/relationships/image" Target="../media/image78.png"/><Relationship Id="rId197" Type="http://schemas.openxmlformats.org/officeDocument/2006/relationships/customXml" Target="../ink/ink99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6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17.xml"/><Relationship Id="rId440" Type="http://schemas.openxmlformats.org/officeDocument/2006/relationships/image" Target="../media/image220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customXml" Target="../ink/ink89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image" Target="../media/image20.png"/><Relationship Id="rId286" Type="http://schemas.openxmlformats.org/officeDocument/2006/relationships/image" Target="../media/image143.png"/><Relationship Id="rId451" Type="http://schemas.openxmlformats.org/officeDocument/2006/relationships/customXml" Target="../ink/ink226.xml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image" Target="../media/image94.png"/><Relationship Id="rId311" Type="http://schemas.openxmlformats.org/officeDocument/2006/relationships/customXml" Target="../ink/ink156.xml"/><Relationship Id="rId353" Type="http://schemas.openxmlformats.org/officeDocument/2006/relationships/customXml" Target="../ink/ink17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420" Type="http://schemas.openxmlformats.org/officeDocument/2006/relationships/image" Target="../media/image210.png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image" Target="../media/image58.png"/><Relationship Id="rId157" Type="http://schemas.openxmlformats.org/officeDocument/2006/relationships/image" Target="../media/image79.png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image" Target="../media/image31.png"/><Relationship Id="rId199" Type="http://schemas.openxmlformats.org/officeDocument/2006/relationships/customXml" Target="../ink/ink100.xml"/><Relationship Id="rId19" Type="http://schemas.openxmlformats.org/officeDocument/2006/relationships/image" Target="../media/image10.png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6.xml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7.xml"/><Relationship Id="rId540" Type="http://schemas.openxmlformats.org/officeDocument/2006/relationships/image" Target="../media/image270.png"/><Relationship Id="rId72" Type="http://schemas.openxmlformats.org/officeDocument/2006/relationships/customXml" Target="../ink/ink36.xml"/><Relationship Id="rId375" Type="http://schemas.openxmlformats.org/officeDocument/2006/relationships/customXml" Target="../ink/ink188.xml"/><Relationship Id="rId3" Type="http://schemas.openxmlformats.org/officeDocument/2006/relationships/image" Target="../media/image2.png"/><Relationship Id="rId235" Type="http://schemas.openxmlformats.org/officeDocument/2006/relationships/customXml" Target="../ink/ink118.xml"/><Relationship Id="rId277" Type="http://schemas.openxmlformats.org/officeDocument/2006/relationships/customXml" Target="../ink/ink139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image" Target="../media/image69.png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image" Target="../media/image21.png"/><Relationship Id="rId83" Type="http://schemas.openxmlformats.org/officeDocument/2006/relationships/image" Target="../media/image42.png"/><Relationship Id="rId179" Type="http://schemas.openxmlformats.org/officeDocument/2006/relationships/customXml" Target="../ink/ink90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6.xml"/><Relationship Id="rId453" Type="http://schemas.openxmlformats.org/officeDocument/2006/relationships/customXml" Target="../ink/ink227.xml"/><Relationship Id="rId509" Type="http://schemas.openxmlformats.org/officeDocument/2006/relationships/customXml" Target="../ink/ink255.xml"/><Relationship Id="rId106" Type="http://schemas.openxmlformats.org/officeDocument/2006/relationships/customXml" Target="../ink/ink53.xml"/><Relationship Id="rId313" Type="http://schemas.openxmlformats.org/officeDocument/2006/relationships/customXml" Target="../ink/ink157.xml"/><Relationship Id="rId495" Type="http://schemas.openxmlformats.org/officeDocument/2006/relationships/customXml" Target="../ink/ink248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8.xml"/><Relationship Id="rId397" Type="http://schemas.openxmlformats.org/officeDocument/2006/relationships/customXml" Target="../ink/ink199.xml"/><Relationship Id="rId520" Type="http://schemas.openxmlformats.org/officeDocument/2006/relationships/image" Target="../media/image260.png"/><Relationship Id="rId215" Type="http://schemas.openxmlformats.org/officeDocument/2006/relationships/customXml" Target="../ink/ink108.xml"/><Relationship Id="rId257" Type="http://schemas.openxmlformats.org/officeDocument/2006/relationships/customXml" Target="../ink/ink129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50.xml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66" Type="http://schemas.openxmlformats.org/officeDocument/2006/relationships/image" Target="../media/image183.png"/><Relationship Id="rId226" Type="http://schemas.openxmlformats.org/officeDocument/2006/relationships/image" Target="../media/image113.png"/><Relationship Id="rId433" Type="http://schemas.openxmlformats.org/officeDocument/2006/relationships/customXml" Target="../ink/ink217.xml"/><Relationship Id="rId74" Type="http://schemas.openxmlformats.org/officeDocument/2006/relationships/customXml" Target="../ink/ink37.xml"/><Relationship Id="rId377" Type="http://schemas.openxmlformats.org/officeDocument/2006/relationships/customXml" Target="../ink/ink189.xml"/><Relationship Id="rId500" Type="http://schemas.openxmlformats.org/officeDocument/2006/relationships/image" Target="../media/image250.png"/><Relationship Id="rId5" Type="http://schemas.openxmlformats.org/officeDocument/2006/relationships/image" Target="../media/image3.png"/><Relationship Id="rId237" Type="http://schemas.openxmlformats.org/officeDocument/2006/relationships/customXml" Target="../ink/ink119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/>
              <a:t>Kadhan Dalilurahman (13220001)</a:t>
            </a:r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 (Latihan 6)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BBCEE1-1760-4CF5-8288-C3CB98A8CB4D}"/>
              </a:ext>
            </a:extLst>
          </p:cNvPr>
          <p:cNvSpPr/>
          <p:nvPr/>
        </p:nvSpPr>
        <p:spPr>
          <a:xfrm>
            <a:off x="1863319" y="4261104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506EF-EB05-4B89-A05E-578C6F7023AF}"/>
              </a:ext>
            </a:extLst>
          </p:cNvPr>
          <p:cNvSpPr/>
          <p:nvPr/>
        </p:nvSpPr>
        <p:spPr>
          <a:xfrm>
            <a:off x="5532642" y="4261104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32167-215A-4BE4-85A9-CD5AAAF8F30A}"/>
              </a:ext>
            </a:extLst>
          </p:cNvPr>
          <p:cNvSpPr/>
          <p:nvPr/>
        </p:nvSpPr>
        <p:spPr>
          <a:xfrm>
            <a:off x="1687473" y="728599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3C9664-B8BA-4936-AF9B-013510ADB70B}"/>
              </a:ext>
            </a:extLst>
          </p:cNvPr>
          <p:cNvSpPr/>
          <p:nvPr/>
        </p:nvSpPr>
        <p:spPr>
          <a:xfrm>
            <a:off x="5532641" y="728599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98A9D5-80D1-4FC9-BEBD-A6FBC8E50666}"/>
              </a:ext>
            </a:extLst>
          </p:cNvPr>
          <p:cNvSpPr/>
          <p:nvPr/>
        </p:nvSpPr>
        <p:spPr>
          <a:xfrm>
            <a:off x="9202821" y="728599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36AF7-7E3F-4AD3-92A7-CE7F8BC2745A}"/>
              </a:ext>
            </a:extLst>
          </p:cNvPr>
          <p:cNvSpPr/>
          <p:nvPr/>
        </p:nvSpPr>
        <p:spPr>
          <a:xfrm>
            <a:off x="9201965" y="4355082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21F3E5-D4F4-4809-85D9-6B84A40100D6}"/>
              </a:ext>
            </a:extLst>
          </p:cNvPr>
          <p:cNvSpPr/>
          <p:nvPr/>
        </p:nvSpPr>
        <p:spPr>
          <a:xfrm>
            <a:off x="5532642" y="10310882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99E3DE-A9D9-4CBC-8EFB-1AC4D15B2304}"/>
              </a:ext>
            </a:extLst>
          </p:cNvPr>
          <p:cNvSpPr/>
          <p:nvPr/>
        </p:nvSpPr>
        <p:spPr>
          <a:xfrm>
            <a:off x="9201964" y="10310882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C0FC0A-59D3-4589-8563-1CE4BDA82928}"/>
              </a:ext>
            </a:extLst>
          </p:cNvPr>
          <p:cNvSpPr/>
          <p:nvPr/>
        </p:nvSpPr>
        <p:spPr>
          <a:xfrm>
            <a:off x="12911412" y="728599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C76370-B2F7-4219-ACE0-18B77CFD8431}"/>
              </a:ext>
            </a:extLst>
          </p:cNvPr>
          <p:cNvSpPr/>
          <p:nvPr/>
        </p:nvSpPr>
        <p:spPr>
          <a:xfrm>
            <a:off x="16581161" y="728599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095647-FD1B-4AEE-AEAA-AF7CE380601A}"/>
              </a:ext>
            </a:extLst>
          </p:cNvPr>
          <p:cNvSpPr/>
          <p:nvPr/>
        </p:nvSpPr>
        <p:spPr>
          <a:xfrm>
            <a:off x="20179609" y="7223124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9C51E7-02D4-409F-AC4C-4D944325A2D4}"/>
              </a:ext>
            </a:extLst>
          </p:cNvPr>
          <p:cNvSpPr/>
          <p:nvPr/>
        </p:nvSpPr>
        <p:spPr>
          <a:xfrm>
            <a:off x="16546641" y="10357614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806840-38B7-4976-892B-E36013958416}"/>
              </a:ext>
            </a:extLst>
          </p:cNvPr>
          <p:cNvSpPr/>
          <p:nvPr/>
        </p:nvSpPr>
        <p:spPr>
          <a:xfrm>
            <a:off x="12842371" y="10310882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2EC5C0-CDF7-4369-BF12-12259C69723F}"/>
              </a:ext>
            </a:extLst>
          </p:cNvPr>
          <p:cNvSpPr/>
          <p:nvPr/>
        </p:nvSpPr>
        <p:spPr>
          <a:xfrm>
            <a:off x="20250909" y="4418553"/>
            <a:ext cx="2269769" cy="1737360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8DF1AD-F2B8-4A97-9201-09095D0FD278}"/>
              </a:ext>
            </a:extLst>
          </p:cNvPr>
          <p:cNvCxnSpPr>
            <a:stCxn id="2" idx="6"/>
            <a:endCxn id="7" idx="2"/>
          </p:cNvCxnSpPr>
          <p:nvPr/>
        </p:nvCxnSpPr>
        <p:spPr>
          <a:xfrm>
            <a:off x="4133088" y="5129784"/>
            <a:ext cx="1399554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E14909-407D-4AE3-9300-1FDF57E35E33}"/>
              </a:ext>
            </a:extLst>
          </p:cNvPr>
          <p:cNvCxnSpPr>
            <a:cxnSpLocks/>
          </p:cNvCxnSpPr>
          <p:nvPr/>
        </p:nvCxnSpPr>
        <p:spPr>
          <a:xfrm>
            <a:off x="6637319" y="6052349"/>
            <a:ext cx="0" cy="1386044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A188CA-6319-402D-85DE-B671778DF457}"/>
              </a:ext>
            </a:extLst>
          </p:cNvPr>
          <p:cNvCxnSpPr>
            <a:cxnSpLocks/>
          </p:cNvCxnSpPr>
          <p:nvPr/>
        </p:nvCxnSpPr>
        <p:spPr>
          <a:xfrm>
            <a:off x="2904873" y="5998464"/>
            <a:ext cx="0" cy="1386044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C0AD69-B077-4EAF-AD63-D0510C1D6AB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51385" y="8698523"/>
            <a:ext cx="2113657" cy="1866789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F41D58-A840-4373-A41E-1F5580C4CCAC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7802410" y="8154673"/>
            <a:ext cx="1400411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ED8BDC-E690-4756-978C-903C66C1486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462441" y="5838012"/>
            <a:ext cx="2071924" cy="1859461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AD7EBE-3F23-4F2A-8462-8AFDA0575B50}"/>
              </a:ext>
            </a:extLst>
          </p:cNvPr>
          <p:cNvCxnSpPr>
            <a:cxnSpLocks/>
          </p:cNvCxnSpPr>
          <p:nvPr/>
        </p:nvCxnSpPr>
        <p:spPr>
          <a:xfrm flipH="1">
            <a:off x="7802411" y="11214396"/>
            <a:ext cx="1400411" cy="0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0738ED-B085-4E70-9837-378A8322C197}"/>
              </a:ext>
            </a:extLst>
          </p:cNvPr>
          <p:cNvCxnSpPr>
            <a:cxnSpLocks/>
          </p:cNvCxnSpPr>
          <p:nvPr/>
        </p:nvCxnSpPr>
        <p:spPr>
          <a:xfrm flipH="1">
            <a:off x="11135761" y="8737387"/>
            <a:ext cx="2071924" cy="1859461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C0AB-C67E-472B-B9D1-513C93B9D064}"/>
              </a:ext>
            </a:extLst>
          </p:cNvPr>
          <p:cNvCxnSpPr>
            <a:cxnSpLocks/>
          </p:cNvCxnSpPr>
          <p:nvPr/>
        </p:nvCxnSpPr>
        <p:spPr>
          <a:xfrm flipH="1">
            <a:off x="11441960" y="11179562"/>
            <a:ext cx="1400411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0E855-78B7-42CE-B2FE-7BC2C8F00AF5}"/>
              </a:ext>
            </a:extLst>
          </p:cNvPr>
          <p:cNvCxnSpPr>
            <a:cxnSpLocks/>
          </p:cNvCxnSpPr>
          <p:nvPr/>
        </p:nvCxnSpPr>
        <p:spPr>
          <a:xfrm flipH="1">
            <a:off x="15112140" y="8091804"/>
            <a:ext cx="1400411" cy="0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EE0E7C-0F0A-45B9-B750-5813EFCA03B3}"/>
              </a:ext>
            </a:extLst>
          </p:cNvPr>
          <p:cNvCxnSpPr>
            <a:cxnSpLocks/>
          </p:cNvCxnSpPr>
          <p:nvPr/>
        </p:nvCxnSpPr>
        <p:spPr>
          <a:xfrm flipH="1">
            <a:off x="11491793" y="5129784"/>
            <a:ext cx="1400411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5DB5CE-A06D-49DF-A064-FE27CB48EA0C}"/>
              </a:ext>
            </a:extLst>
          </p:cNvPr>
          <p:cNvCxnSpPr>
            <a:cxnSpLocks/>
          </p:cNvCxnSpPr>
          <p:nvPr/>
        </p:nvCxnSpPr>
        <p:spPr>
          <a:xfrm flipH="1">
            <a:off x="15146230" y="11163586"/>
            <a:ext cx="1400411" cy="0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CABFF7-C883-4718-9249-217CE8B135A4}"/>
              </a:ext>
            </a:extLst>
          </p:cNvPr>
          <p:cNvCxnSpPr>
            <a:cxnSpLocks/>
          </p:cNvCxnSpPr>
          <p:nvPr/>
        </p:nvCxnSpPr>
        <p:spPr>
          <a:xfrm>
            <a:off x="17716045" y="5899949"/>
            <a:ext cx="0" cy="1386044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76F145-D08F-4707-8E2F-33944971546D}"/>
              </a:ext>
            </a:extLst>
          </p:cNvPr>
          <p:cNvCxnSpPr>
            <a:cxnSpLocks/>
          </p:cNvCxnSpPr>
          <p:nvPr/>
        </p:nvCxnSpPr>
        <p:spPr>
          <a:xfrm flipH="1">
            <a:off x="18508615" y="8760753"/>
            <a:ext cx="2071924" cy="1859461"/>
          </a:xfrm>
          <a:prstGeom prst="line">
            <a:avLst/>
          </a:prstGeom>
          <a:ln w="1270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54ABF1-25E2-4B5F-B96A-1D01821C1A4D}"/>
              </a:ext>
            </a:extLst>
          </p:cNvPr>
          <p:cNvCxnSpPr>
            <a:cxnSpLocks/>
          </p:cNvCxnSpPr>
          <p:nvPr/>
        </p:nvCxnSpPr>
        <p:spPr>
          <a:xfrm flipH="1">
            <a:off x="18513772" y="5771212"/>
            <a:ext cx="2071924" cy="1859461"/>
          </a:xfrm>
          <a:prstGeom prst="line">
            <a:avLst/>
          </a:prstGeom>
          <a:noFill/>
          <a:ln w="127000" cap="flat">
            <a:solidFill>
              <a:schemeClr val="accent5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5F882-87B7-443B-A42F-70F82F50917E}"/>
              </a:ext>
            </a:extLst>
          </p:cNvPr>
          <p:cNvSpPr txBox="1"/>
          <p:nvPr/>
        </p:nvSpPr>
        <p:spPr>
          <a:xfrm>
            <a:off x="20574943" y="3709009"/>
            <a:ext cx="240610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Jarak: 33560</a:t>
            </a: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451C0-C497-4DBD-ABF4-3EEEA09D8032}"/>
              </a:ext>
            </a:extLst>
          </p:cNvPr>
          <p:cNvGrpSpPr/>
          <p:nvPr/>
        </p:nvGrpSpPr>
        <p:grpSpPr>
          <a:xfrm>
            <a:off x="1730448" y="4434408"/>
            <a:ext cx="5262840" cy="897480"/>
            <a:chOff x="1730448" y="4434408"/>
            <a:chExt cx="5262840" cy="89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BA47BF4-0FEE-4729-9B55-DD4B8C52D19D}"/>
                    </a:ext>
                  </a:extLst>
                </p14:cNvPr>
                <p14:cNvContentPartPr/>
                <p14:nvPr/>
              </p14:nvContentPartPr>
              <p14:xfrm>
                <a:off x="1730448" y="4942008"/>
                <a:ext cx="1477440" cy="357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BA47BF4-0FEE-4729-9B55-DD4B8C52D1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1808" y="4933368"/>
                  <a:ext cx="1495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A5A66A-9AB8-4595-A23E-DF5029E04FD3}"/>
                    </a:ext>
                  </a:extLst>
                </p14:cNvPr>
                <p14:cNvContentPartPr/>
                <p14:nvPr/>
              </p14:nvContentPartPr>
              <p14:xfrm>
                <a:off x="2468088" y="4434408"/>
                <a:ext cx="291960" cy="25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A5A66A-9AB8-4595-A23E-DF5029E04F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9448" y="4425408"/>
                  <a:ext cx="309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1AC515-7105-4452-8168-81B2C7C39AE3}"/>
                    </a:ext>
                  </a:extLst>
                </p14:cNvPr>
                <p14:cNvContentPartPr/>
                <p14:nvPr/>
              </p14:nvContentPartPr>
              <p14:xfrm>
                <a:off x="3685608" y="4920048"/>
                <a:ext cx="1589400" cy="41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1AC515-7105-4452-8168-81B2C7C39A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6608" y="4911048"/>
                  <a:ext cx="1607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2DFE03-D593-4046-AD0F-9A0A14E15C75}"/>
                    </a:ext>
                  </a:extLst>
                </p14:cNvPr>
                <p14:cNvContentPartPr/>
                <p14:nvPr/>
              </p14:nvContentPartPr>
              <p14:xfrm>
                <a:off x="4494168" y="4491288"/>
                <a:ext cx="312120" cy="20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2DFE03-D593-4046-AD0F-9A0A14E15C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5168" y="4482648"/>
                  <a:ext cx="329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0BEB68-8262-46B5-AFA3-F903E122B3A0}"/>
                    </a:ext>
                  </a:extLst>
                </p14:cNvPr>
                <p14:cNvContentPartPr/>
                <p14:nvPr/>
              </p14:nvContentPartPr>
              <p14:xfrm>
                <a:off x="5517288" y="4832568"/>
                <a:ext cx="1476000" cy="42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0BEB68-8262-46B5-AFA3-F903E122B3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8648" y="4823928"/>
                  <a:ext cx="1493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06041F-0BC5-477A-949C-BB7CE5071B7F}"/>
                    </a:ext>
                  </a:extLst>
                </p14:cNvPr>
                <p14:cNvContentPartPr/>
                <p14:nvPr/>
              </p14:nvContentPartPr>
              <p14:xfrm>
                <a:off x="6053328" y="4515408"/>
                <a:ext cx="409320" cy="20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06041F-0BC5-477A-949C-BB7CE5071B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4328" y="4506768"/>
                  <a:ext cx="4269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264F0F-F4B5-487C-BE35-3DA5E65A0CCF}"/>
              </a:ext>
            </a:extLst>
          </p:cNvPr>
          <p:cNvGrpSpPr/>
          <p:nvPr/>
        </p:nvGrpSpPr>
        <p:grpSpPr>
          <a:xfrm>
            <a:off x="7534008" y="4476888"/>
            <a:ext cx="2968920" cy="821880"/>
            <a:chOff x="7534008" y="4476888"/>
            <a:chExt cx="296892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5D5371-951D-446F-A65B-148656C5C70B}"/>
                    </a:ext>
                  </a:extLst>
                </p14:cNvPr>
                <p14:cNvContentPartPr/>
                <p14:nvPr/>
              </p14:nvContentPartPr>
              <p14:xfrm>
                <a:off x="7534008" y="4863888"/>
                <a:ext cx="1198800" cy="434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5D5371-951D-446F-A65B-148656C5C7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5008" y="4854888"/>
                  <a:ext cx="12164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F038B5-F48E-4336-ABCE-8858DBC482B8}"/>
                    </a:ext>
                  </a:extLst>
                </p14:cNvPr>
                <p14:cNvContentPartPr/>
                <p14:nvPr/>
              </p14:nvContentPartPr>
              <p14:xfrm>
                <a:off x="8065008" y="4547808"/>
                <a:ext cx="194040" cy="18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F038B5-F48E-4336-ABCE-8858DBC482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6368" y="4539168"/>
                  <a:ext cx="211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A44ACF-30BC-4C05-A3FE-49775FEA1EB1}"/>
                    </a:ext>
                  </a:extLst>
                </p14:cNvPr>
                <p14:cNvContentPartPr/>
                <p14:nvPr/>
              </p14:nvContentPartPr>
              <p14:xfrm>
                <a:off x="9243288" y="4882608"/>
                <a:ext cx="1259640" cy="33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A44ACF-30BC-4C05-A3FE-49775FEA1E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34288" y="4873608"/>
                  <a:ext cx="12772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B79394-B47E-4635-897F-B7CD43F95D3B}"/>
                    </a:ext>
                  </a:extLst>
                </p14:cNvPr>
                <p14:cNvContentPartPr/>
                <p14:nvPr/>
              </p14:nvContentPartPr>
              <p14:xfrm>
                <a:off x="9878328" y="4476888"/>
                <a:ext cx="291240" cy="28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B79394-B47E-4635-897F-B7CD43F95D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69688" y="4468248"/>
                  <a:ext cx="30888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2B657E-9CE2-4DCC-A194-135E1A826959}"/>
              </a:ext>
            </a:extLst>
          </p:cNvPr>
          <p:cNvGrpSpPr/>
          <p:nvPr/>
        </p:nvGrpSpPr>
        <p:grpSpPr>
          <a:xfrm>
            <a:off x="11172528" y="4429728"/>
            <a:ext cx="1140480" cy="827280"/>
            <a:chOff x="11172528" y="4429728"/>
            <a:chExt cx="1140480" cy="82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2666C8-8BF7-425D-8666-E972334235E1}"/>
                    </a:ext>
                  </a:extLst>
                </p14:cNvPr>
                <p14:cNvContentPartPr/>
                <p14:nvPr/>
              </p14:nvContentPartPr>
              <p14:xfrm>
                <a:off x="11172528" y="4907448"/>
                <a:ext cx="1140480" cy="34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2666C8-8BF7-425D-8666-E972334235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63888" y="4898808"/>
                  <a:ext cx="1158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8E1BBB-8F1E-4C0F-8616-8603275E2599}"/>
                    </a:ext>
                  </a:extLst>
                </p14:cNvPr>
                <p14:cNvContentPartPr/>
                <p14:nvPr/>
              </p14:nvContentPartPr>
              <p14:xfrm>
                <a:off x="11848968" y="4495248"/>
                <a:ext cx="360" cy="29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8E1BBB-8F1E-4C0F-8616-8603275E2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39968" y="4486608"/>
                  <a:ext cx="18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BC094D-A458-4913-803E-BEBA27E23AA6}"/>
                    </a:ext>
                  </a:extLst>
                </p14:cNvPr>
                <p14:cNvContentPartPr/>
                <p14:nvPr/>
              </p14:nvContentPartPr>
              <p14:xfrm>
                <a:off x="11839608" y="4429728"/>
                <a:ext cx="209520" cy="21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BC094D-A458-4913-803E-BEBA27E23A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30608" y="4420728"/>
                  <a:ext cx="2271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84A7E3-D627-416D-B36B-792F02E974FE}"/>
              </a:ext>
            </a:extLst>
          </p:cNvPr>
          <p:cNvGrpSpPr/>
          <p:nvPr/>
        </p:nvGrpSpPr>
        <p:grpSpPr>
          <a:xfrm>
            <a:off x="13042008" y="4476528"/>
            <a:ext cx="1265760" cy="706680"/>
            <a:chOff x="13042008" y="4476528"/>
            <a:chExt cx="126576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FE25C1-2965-46EB-BCC7-6792E7FCEEA0}"/>
                    </a:ext>
                  </a:extLst>
                </p14:cNvPr>
                <p14:cNvContentPartPr/>
                <p14:nvPr/>
              </p14:nvContentPartPr>
              <p14:xfrm>
                <a:off x="13042008" y="4825368"/>
                <a:ext cx="1265760" cy="357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FE25C1-2965-46EB-BCC7-6792E7FCEE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033008" y="4816368"/>
                  <a:ext cx="12834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947DD-236E-4B79-B006-635B9EDC823E}"/>
                    </a:ext>
                  </a:extLst>
                </p14:cNvPr>
                <p14:cNvContentPartPr/>
                <p14:nvPr/>
              </p14:nvContentPartPr>
              <p14:xfrm>
                <a:off x="13670568" y="4476528"/>
                <a:ext cx="248400" cy="23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947DD-236E-4B79-B006-635B9EDC82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61928" y="4467528"/>
                  <a:ext cx="2660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2A958C-93F4-4073-8418-B95DECA47206}"/>
              </a:ext>
            </a:extLst>
          </p:cNvPr>
          <p:cNvGrpSpPr/>
          <p:nvPr/>
        </p:nvGrpSpPr>
        <p:grpSpPr>
          <a:xfrm>
            <a:off x="1971648" y="5360688"/>
            <a:ext cx="1533600" cy="754920"/>
            <a:chOff x="1971648" y="5360688"/>
            <a:chExt cx="153360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A3BD4-80B0-40CC-8409-1815E6999F1C}"/>
                    </a:ext>
                  </a:extLst>
                </p14:cNvPr>
                <p14:cNvContentPartPr/>
                <p14:nvPr/>
              </p14:nvContentPartPr>
              <p14:xfrm>
                <a:off x="1971648" y="5712408"/>
                <a:ext cx="1533600" cy="40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A3BD4-80B0-40CC-8409-1815E6999F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2648" y="5703768"/>
                  <a:ext cx="1551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8949B5-0D31-456A-A310-D313077A52AE}"/>
                    </a:ext>
                  </a:extLst>
                </p14:cNvPr>
                <p14:cNvContentPartPr/>
                <p14:nvPr/>
              </p14:nvContentPartPr>
              <p14:xfrm>
                <a:off x="2561688" y="5360688"/>
                <a:ext cx="189360" cy="21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8949B5-0D31-456A-A310-D313077A52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2688" y="5351688"/>
                  <a:ext cx="2070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53D4C6-056D-441B-8872-5BEE99BBF794}"/>
              </a:ext>
            </a:extLst>
          </p:cNvPr>
          <p:cNvGrpSpPr/>
          <p:nvPr/>
        </p:nvGrpSpPr>
        <p:grpSpPr>
          <a:xfrm>
            <a:off x="3799728" y="5344128"/>
            <a:ext cx="1330920" cy="734400"/>
            <a:chOff x="3799728" y="5344128"/>
            <a:chExt cx="133092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13A972-89DB-4D7F-8532-B63216221930}"/>
                    </a:ext>
                  </a:extLst>
                </p14:cNvPr>
                <p14:cNvContentPartPr/>
                <p14:nvPr/>
              </p14:nvContentPartPr>
              <p14:xfrm>
                <a:off x="3799728" y="5658768"/>
                <a:ext cx="1330920" cy="41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13A972-89DB-4D7F-8532-B632162219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1088" y="5649768"/>
                  <a:ext cx="13485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29ECD0-2586-4282-BB55-C32F59C548AE}"/>
                    </a:ext>
                  </a:extLst>
                </p14:cNvPr>
                <p14:cNvContentPartPr/>
                <p14:nvPr/>
              </p14:nvContentPartPr>
              <p14:xfrm>
                <a:off x="4357728" y="5344128"/>
                <a:ext cx="217440" cy="23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29ECD0-2586-4282-BB55-C32F59C548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48728" y="5335128"/>
                  <a:ext cx="23508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4B88A0-19AB-4165-8D5F-06C10EC4ACD6}"/>
              </a:ext>
            </a:extLst>
          </p:cNvPr>
          <p:cNvGrpSpPr/>
          <p:nvPr/>
        </p:nvGrpSpPr>
        <p:grpSpPr>
          <a:xfrm>
            <a:off x="5672088" y="5417568"/>
            <a:ext cx="1383840" cy="760320"/>
            <a:chOff x="5672088" y="5417568"/>
            <a:chExt cx="138384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BD10AF-AFC1-4BD6-BDF4-F74074B470E1}"/>
                    </a:ext>
                  </a:extLst>
                </p14:cNvPr>
                <p14:cNvContentPartPr/>
                <p14:nvPr/>
              </p14:nvContentPartPr>
              <p14:xfrm>
                <a:off x="5672088" y="5693688"/>
                <a:ext cx="1383840" cy="48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BD10AF-AFC1-4BD6-BDF4-F74074B470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63448" y="5684688"/>
                  <a:ext cx="1401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7589C9-98EB-4FBC-8060-BC025D84D0B4}"/>
                    </a:ext>
                  </a:extLst>
                </p14:cNvPr>
                <p14:cNvContentPartPr/>
                <p14:nvPr/>
              </p14:nvContentPartPr>
              <p14:xfrm>
                <a:off x="6212448" y="5417568"/>
                <a:ext cx="340560" cy="20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7589C9-98EB-4FBC-8060-BC025D84D0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3808" y="5408568"/>
                  <a:ext cx="35820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14C1482-D084-436F-B36D-C13C6F7BD76E}"/>
                  </a:ext>
                </a:extLst>
              </p14:cNvPr>
              <p14:cNvContentPartPr/>
              <p14:nvPr/>
            </p14:nvContentPartPr>
            <p14:xfrm>
              <a:off x="7584408" y="5738328"/>
              <a:ext cx="1090800" cy="412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14C1482-D084-436F-B36D-C13C6F7BD7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75768" y="5729328"/>
                <a:ext cx="110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F1426B5-945D-4BF9-A561-8AA56E3CB0EB}"/>
                  </a:ext>
                </a:extLst>
              </p14:cNvPr>
              <p14:cNvContentPartPr/>
              <p14:nvPr/>
            </p14:nvContentPartPr>
            <p14:xfrm>
              <a:off x="8146008" y="5404248"/>
              <a:ext cx="190440" cy="156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F1426B5-945D-4BF9-A561-8AA56E3CB0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37008" y="5395608"/>
                <a:ext cx="208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B694DF-A8B3-465E-AEE5-AEEB300555FA}"/>
                  </a:ext>
                </a:extLst>
              </p14:cNvPr>
              <p14:cNvContentPartPr/>
              <p14:nvPr/>
            </p14:nvContentPartPr>
            <p14:xfrm>
              <a:off x="9469728" y="5720328"/>
              <a:ext cx="1164600" cy="47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B694DF-A8B3-465E-AEE5-AEEB300555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60728" y="5711328"/>
                <a:ext cx="11822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1260F5-1286-4D91-AA64-7289702AB3CC}"/>
                  </a:ext>
                </a:extLst>
              </p14:cNvPr>
              <p14:cNvContentPartPr/>
              <p14:nvPr/>
            </p14:nvContentPartPr>
            <p14:xfrm>
              <a:off x="10072368" y="5402448"/>
              <a:ext cx="305280" cy="145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1260F5-1286-4D91-AA64-7289702AB3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3728" y="5393808"/>
                <a:ext cx="32292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9CFD2-7D7A-43BB-AA92-FA08D8D6941A}"/>
              </a:ext>
            </a:extLst>
          </p:cNvPr>
          <p:cNvGrpSpPr/>
          <p:nvPr/>
        </p:nvGrpSpPr>
        <p:grpSpPr>
          <a:xfrm>
            <a:off x="11504808" y="5388408"/>
            <a:ext cx="1231560" cy="795960"/>
            <a:chOff x="11504808" y="5388408"/>
            <a:chExt cx="1231560" cy="7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DE05ED-3D41-449F-9370-2ACD2367ABC4}"/>
                    </a:ext>
                  </a:extLst>
                </p14:cNvPr>
                <p14:cNvContentPartPr/>
                <p14:nvPr/>
              </p14:nvContentPartPr>
              <p14:xfrm>
                <a:off x="11504808" y="5658048"/>
                <a:ext cx="1231560" cy="52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DE05ED-3D41-449F-9370-2ACD2367AB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95808" y="5649048"/>
                  <a:ext cx="12492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861DFB-9414-4E87-BF59-AF06CB664FE9}"/>
                    </a:ext>
                  </a:extLst>
                </p14:cNvPr>
                <p14:cNvContentPartPr/>
                <p14:nvPr/>
              </p14:nvContentPartPr>
              <p14:xfrm>
                <a:off x="11913048" y="5388408"/>
                <a:ext cx="236160" cy="23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861DFB-9414-4E87-BF59-AF06CB664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04408" y="5379408"/>
                  <a:ext cx="25380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1DDE44-D520-480D-8B1E-A2C449A93DC8}"/>
              </a:ext>
            </a:extLst>
          </p:cNvPr>
          <p:cNvGrpSpPr/>
          <p:nvPr/>
        </p:nvGrpSpPr>
        <p:grpSpPr>
          <a:xfrm>
            <a:off x="13384728" y="5385528"/>
            <a:ext cx="927000" cy="727920"/>
            <a:chOff x="13384728" y="5385528"/>
            <a:chExt cx="92700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BE18FD-0E45-49A2-A218-FBDA7B06528E}"/>
                    </a:ext>
                  </a:extLst>
                </p14:cNvPr>
                <p14:cNvContentPartPr/>
                <p14:nvPr/>
              </p14:nvContentPartPr>
              <p14:xfrm>
                <a:off x="13384728" y="5632848"/>
                <a:ext cx="927000" cy="48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BE18FD-0E45-49A2-A218-FBDA7B0652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376088" y="5624208"/>
                  <a:ext cx="9446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46F08D-138A-4845-A790-D4E8F1D2DCD6}"/>
                    </a:ext>
                  </a:extLst>
                </p14:cNvPr>
                <p14:cNvContentPartPr/>
                <p14:nvPr/>
              </p14:nvContentPartPr>
              <p14:xfrm>
                <a:off x="13730328" y="5385528"/>
                <a:ext cx="14760" cy="19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46F08D-138A-4845-A790-D4E8F1D2DC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21688" y="5376888"/>
                  <a:ext cx="3240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E939A-2F64-4C1A-B78E-3D4F7DD14262}"/>
              </a:ext>
            </a:extLst>
          </p:cNvPr>
          <p:cNvGrpSpPr/>
          <p:nvPr/>
        </p:nvGrpSpPr>
        <p:grpSpPr>
          <a:xfrm>
            <a:off x="9398088" y="9714528"/>
            <a:ext cx="1130040" cy="1280160"/>
            <a:chOff x="9398088" y="9714528"/>
            <a:chExt cx="1130040" cy="12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8689D9F-3428-43AD-ADD4-B1ACD657C343}"/>
                    </a:ext>
                  </a:extLst>
                </p14:cNvPr>
                <p14:cNvContentPartPr/>
                <p14:nvPr/>
              </p14:nvContentPartPr>
              <p14:xfrm>
                <a:off x="9398088" y="9714528"/>
                <a:ext cx="1130040" cy="76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8689D9F-3428-43AD-ADD4-B1ACD657C3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9088" y="9705528"/>
                  <a:ext cx="114768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E735C9-4BE7-4B08-B28A-012D8629D5D8}"/>
                    </a:ext>
                  </a:extLst>
                </p14:cNvPr>
                <p14:cNvContentPartPr/>
                <p14:nvPr/>
              </p14:nvContentPartPr>
              <p14:xfrm>
                <a:off x="10012608" y="10627848"/>
                <a:ext cx="205920" cy="36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E735C9-4BE7-4B08-B28A-012D8629D5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03608" y="10618848"/>
                  <a:ext cx="22356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0D4E9E-4A48-4FCF-95A8-595FF5954BFE}"/>
              </a:ext>
            </a:extLst>
          </p:cNvPr>
          <p:cNvGrpSpPr/>
          <p:nvPr/>
        </p:nvGrpSpPr>
        <p:grpSpPr>
          <a:xfrm>
            <a:off x="13273848" y="6863688"/>
            <a:ext cx="1132560" cy="1332360"/>
            <a:chOff x="13273848" y="6863688"/>
            <a:chExt cx="1132560" cy="13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C1200A-9E0C-4DF1-B6D6-D9E4CB9454B8}"/>
                    </a:ext>
                  </a:extLst>
                </p14:cNvPr>
                <p14:cNvContentPartPr/>
                <p14:nvPr/>
              </p14:nvContentPartPr>
              <p14:xfrm>
                <a:off x="13774968" y="7605288"/>
                <a:ext cx="213120" cy="18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C1200A-9E0C-4DF1-B6D6-D9E4CB9454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66328" y="7596648"/>
                  <a:ext cx="230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CD3252-56E5-4B3F-A9D6-4959B9D4E0DF}"/>
                    </a:ext>
                  </a:extLst>
                </p14:cNvPr>
                <p14:cNvContentPartPr/>
                <p14:nvPr/>
              </p14:nvContentPartPr>
              <p14:xfrm>
                <a:off x="13339008" y="7771968"/>
                <a:ext cx="1067400" cy="42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CD3252-56E5-4B3F-A9D6-4959B9D4E0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330008" y="7763328"/>
                  <a:ext cx="1085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BAA0E5-6971-4A3B-B910-73D7960AD98E}"/>
                    </a:ext>
                  </a:extLst>
                </p14:cNvPr>
                <p14:cNvContentPartPr/>
                <p14:nvPr/>
              </p14:nvContentPartPr>
              <p14:xfrm>
                <a:off x="13273848" y="7073568"/>
                <a:ext cx="1078920" cy="40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BAA0E5-6971-4A3B-B910-73D7960AD9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65208" y="7064928"/>
                  <a:ext cx="1096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36D7DF-53AD-4DA9-B020-253CBF32F465}"/>
                    </a:ext>
                  </a:extLst>
                </p14:cNvPr>
                <p14:cNvContentPartPr/>
                <p14:nvPr/>
              </p14:nvContentPartPr>
              <p14:xfrm>
                <a:off x="13728888" y="6863688"/>
                <a:ext cx="219960" cy="20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36D7DF-53AD-4DA9-B020-253CBF32F4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719888" y="6854688"/>
                  <a:ext cx="2376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D4E763-D353-4C6D-8345-C932441C6763}"/>
              </a:ext>
            </a:extLst>
          </p:cNvPr>
          <p:cNvGrpSpPr/>
          <p:nvPr/>
        </p:nvGrpSpPr>
        <p:grpSpPr>
          <a:xfrm>
            <a:off x="7665408" y="6156288"/>
            <a:ext cx="1078920" cy="693000"/>
            <a:chOff x="7665408" y="6156288"/>
            <a:chExt cx="107892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49A5F2-E1A2-4632-BC5C-3F260C0E6B23}"/>
                    </a:ext>
                  </a:extLst>
                </p14:cNvPr>
                <p14:cNvContentPartPr/>
                <p14:nvPr/>
              </p14:nvContentPartPr>
              <p14:xfrm>
                <a:off x="7665408" y="6335568"/>
                <a:ext cx="1078920" cy="51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49A5F2-E1A2-4632-BC5C-3F260C0E6B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56768" y="6326928"/>
                  <a:ext cx="109656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F595FA-DE59-4F1B-B80D-57B9030D172F}"/>
                    </a:ext>
                  </a:extLst>
                </p14:cNvPr>
                <p14:cNvContentPartPr/>
                <p14:nvPr/>
              </p14:nvContentPartPr>
              <p14:xfrm>
                <a:off x="8184528" y="6156288"/>
                <a:ext cx="201960" cy="161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F595FA-DE59-4F1B-B80D-57B9030D17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75528" y="6147288"/>
                  <a:ext cx="2196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1FE1F6-761E-4392-8056-BF1A9650B825}"/>
              </a:ext>
            </a:extLst>
          </p:cNvPr>
          <p:cNvGrpSpPr/>
          <p:nvPr/>
        </p:nvGrpSpPr>
        <p:grpSpPr>
          <a:xfrm>
            <a:off x="2461248" y="6131808"/>
            <a:ext cx="903600" cy="763200"/>
            <a:chOff x="2461248" y="6131808"/>
            <a:chExt cx="90360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428D7A-D466-451B-980F-8EF60DD059BB}"/>
                    </a:ext>
                  </a:extLst>
                </p14:cNvPr>
                <p14:cNvContentPartPr/>
                <p14:nvPr/>
              </p14:nvContentPartPr>
              <p14:xfrm>
                <a:off x="2461248" y="6289848"/>
                <a:ext cx="903600" cy="605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428D7A-D466-451B-980F-8EF60DD059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2608" y="6281208"/>
                  <a:ext cx="9212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E9E9F0-5234-4B7E-B7C2-F2C2DF2D8040}"/>
                    </a:ext>
                  </a:extLst>
                </p14:cNvPr>
                <p14:cNvContentPartPr/>
                <p14:nvPr/>
              </p14:nvContentPartPr>
              <p14:xfrm>
                <a:off x="2636928" y="6131808"/>
                <a:ext cx="266040" cy="172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E9E9F0-5234-4B7E-B7C2-F2C2DF2D80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7928" y="6123168"/>
                  <a:ext cx="2836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DE78D6F-E6DE-409B-9793-5613BA90A777}"/>
              </a:ext>
            </a:extLst>
          </p:cNvPr>
          <p:cNvGrpSpPr/>
          <p:nvPr/>
        </p:nvGrpSpPr>
        <p:grpSpPr>
          <a:xfrm>
            <a:off x="3953448" y="6111288"/>
            <a:ext cx="907560" cy="750960"/>
            <a:chOff x="3953448" y="6111288"/>
            <a:chExt cx="90756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A207BFB-1574-4593-B540-639BDC06392D}"/>
                    </a:ext>
                  </a:extLst>
                </p14:cNvPr>
                <p14:cNvContentPartPr/>
                <p14:nvPr/>
              </p14:nvContentPartPr>
              <p14:xfrm>
                <a:off x="3953448" y="6339528"/>
                <a:ext cx="907560" cy="522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A207BFB-1574-4593-B540-639BDC0639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44808" y="6330528"/>
                  <a:ext cx="925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CB6050-86F7-4ABB-9EE1-60AA5783B125}"/>
                    </a:ext>
                  </a:extLst>
                </p14:cNvPr>
                <p14:cNvContentPartPr/>
                <p14:nvPr/>
              </p14:nvContentPartPr>
              <p14:xfrm>
                <a:off x="4344048" y="6134328"/>
                <a:ext cx="55800" cy="14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CB6050-86F7-4ABB-9EE1-60AA5783B1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35048" y="6125328"/>
                  <a:ext cx="73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7AAEF6-DCCF-424E-9ACB-C9310A308F90}"/>
                    </a:ext>
                  </a:extLst>
                </p14:cNvPr>
                <p14:cNvContentPartPr/>
                <p14:nvPr/>
              </p14:nvContentPartPr>
              <p14:xfrm>
                <a:off x="4363848" y="6111288"/>
                <a:ext cx="196200" cy="158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7AAEF6-DCCF-424E-9ACB-C9310A308F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55208" y="6102288"/>
                  <a:ext cx="2138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640809-F25C-49BA-9999-4B83C81F834B}"/>
              </a:ext>
            </a:extLst>
          </p:cNvPr>
          <p:cNvGrpSpPr/>
          <p:nvPr/>
        </p:nvGrpSpPr>
        <p:grpSpPr>
          <a:xfrm>
            <a:off x="5790888" y="6123528"/>
            <a:ext cx="986760" cy="784800"/>
            <a:chOff x="5790888" y="6123528"/>
            <a:chExt cx="98676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95DA5B-C2FF-4495-92AE-F9414B653C51}"/>
                    </a:ext>
                  </a:extLst>
                </p14:cNvPr>
                <p14:cNvContentPartPr/>
                <p14:nvPr/>
              </p14:nvContentPartPr>
              <p14:xfrm>
                <a:off x="5790888" y="6416568"/>
                <a:ext cx="986760" cy="49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95DA5B-C2FF-4495-92AE-F9414B653C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82248" y="6407928"/>
                  <a:ext cx="1004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E0BBDC-8552-46A8-8B57-897E9EAB3AFB}"/>
                    </a:ext>
                  </a:extLst>
                </p14:cNvPr>
                <p14:cNvContentPartPr/>
                <p14:nvPr/>
              </p14:nvContentPartPr>
              <p14:xfrm>
                <a:off x="6207768" y="6123528"/>
                <a:ext cx="327960" cy="166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E0BBDC-8552-46A8-8B57-897E9EAB3A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98768" y="6114888"/>
                  <a:ext cx="345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6D51D4-E71D-4CAA-AAB8-A2B879AA27B8}"/>
              </a:ext>
            </a:extLst>
          </p:cNvPr>
          <p:cNvGrpSpPr/>
          <p:nvPr/>
        </p:nvGrpSpPr>
        <p:grpSpPr>
          <a:xfrm>
            <a:off x="1898208" y="8304408"/>
            <a:ext cx="4931640" cy="1525680"/>
            <a:chOff x="1898208" y="8304408"/>
            <a:chExt cx="4931640" cy="15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E9355A-C09F-4AD2-8F0C-5F317CEA772C}"/>
                    </a:ext>
                  </a:extLst>
                </p14:cNvPr>
                <p14:cNvContentPartPr/>
                <p14:nvPr/>
              </p14:nvContentPartPr>
              <p14:xfrm>
                <a:off x="5690448" y="8524008"/>
                <a:ext cx="1139400" cy="38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E9355A-C09F-4AD2-8F0C-5F317CEA77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81808" y="8515368"/>
                  <a:ext cx="1157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F89F67-B4E9-4E74-9549-DF0E349B86ED}"/>
                    </a:ext>
                  </a:extLst>
                </p14:cNvPr>
                <p14:cNvContentPartPr/>
                <p14:nvPr/>
              </p14:nvContentPartPr>
              <p14:xfrm>
                <a:off x="6308568" y="8304408"/>
                <a:ext cx="137520" cy="18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F89F67-B4E9-4E74-9549-DF0E349B86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99928" y="8295768"/>
                  <a:ext cx="155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EAB983-5197-4039-8EFD-9B0CCBC70ABD}"/>
                    </a:ext>
                  </a:extLst>
                </p14:cNvPr>
                <p14:cNvContentPartPr/>
                <p14:nvPr/>
              </p14:nvContentPartPr>
              <p14:xfrm>
                <a:off x="5773608" y="9381168"/>
                <a:ext cx="1005120" cy="336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EAB983-5197-4039-8EFD-9B0CCBC70A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64968" y="9372168"/>
                  <a:ext cx="1022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F87259-D48A-4CFC-9F60-E28D9DD123BC}"/>
                    </a:ext>
                  </a:extLst>
                </p14:cNvPr>
                <p14:cNvContentPartPr/>
                <p14:nvPr/>
              </p14:nvContentPartPr>
              <p14:xfrm>
                <a:off x="6281568" y="9051048"/>
                <a:ext cx="208080" cy="19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F87259-D48A-4CFC-9F60-E28D9DD123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2928" y="9042048"/>
                  <a:ext cx="225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A58186-FF8E-4E32-969A-CAB9BDF77328}"/>
                    </a:ext>
                  </a:extLst>
                </p14:cNvPr>
                <p14:cNvContentPartPr/>
                <p14:nvPr/>
              </p14:nvContentPartPr>
              <p14:xfrm>
                <a:off x="4045968" y="9284328"/>
                <a:ext cx="1166400" cy="514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A58186-FF8E-4E32-969A-CAB9BDF773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36968" y="9275688"/>
                  <a:ext cx="11840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10832C-6D07-4E8E-A9CC-63EAE2295E7D}"/>
                    </a:ext>
                  </a:extLst>
                </p14:cNvPr>
                <p14:cNvContentPartPr/>
                <p14:nvPr/>
              </p14:nvContentPartPr>
              <p14:xfrm>
                <a:off x="4396968" y="9060768"/>
                <a:ext cx="156600" cy="252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10832C-6D07-4E8E-A9CC-63EAE2295E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87968" y="9051768"/>
                  <a:ext cx="174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289D7D-E21D-424A-A8ED-637666E1E3A7}"/>
                    </a:ext>
                  </a:extLst>
                </p14:cNvPr>
                <p14:cNvContentPartPr/>
                <p14:nvPr/>
              </p14:nvContentPartPr>
              <p14:xfrm>
                <a:off x="1898208" y="9385128"/>
                <a:ext cx="1446120" cy="444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289D7D-E21D-424A-A8ED-637666E1E3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89208" y="9376488"/>
                  <a:ext cx="14637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32732B-35D4-4D73-AB23-861789C5A520}"/>
                    </a:ext>
                  </a:extLst>
                </p14:cNvPr>
                <p14:cNvContentPartPr/>
                <p14:nvPr/>
              </p14:nvContentPartPr>
              <p14:xfrm>
                <a:off x="2544408" y="9068688"/>
                <a:ext cx="157680" cy="294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32732B-35D4-4D73-AB23-861789C5A5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5768" y="9060048"/>
                  <a:ext cx="17532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ED28BE8-C79A-4095-BAEE-70F256E7172D}"/>
              </a:ext>
            </a:extLst>
          </p:cNvPr>
          <p:cNvGrpSpPr/>
          <p:nvPr/>
        </p:nvGrpSpPr>
        <p:grpSpPr>
          <a:xfrm>
            <a:off x="7905888" y="8921808"/>
            <a:ext cx="2550600" cy="916200"/>
            <a:chOff x="7905888" y="8921808"/>
            <a:chExt cx="2550600" cy="9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4D4A4D-EFE9-4F44-9D42-F192996F27A4}"/>
                    </a:ext>
                  </a:extLst>
                </p14:cNvPr>
                <p14:cNvContentPartPr/>
                <p14:nvPr/>
              </p14:nvContentPartPr>
              <p14:xfrm>
                <a:off x="7905888" y="9293688"/>
                <a:ext cx="942840" cy="466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4D4A4D-EFE9-4F44-9D42-F192996F27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96888" y="9285048"/>
                  <a:ext cx="9604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BD010A-C013-46F1-A7A3-C7A02827450E}"/>
                    </a:ext>
                  </a:extLst>
                </p14:cNvPr>
                <p14:cNvContentPartPr/>
                <p14:nvPr/>
              </p14:nvContentPartPr>
              <p14:xfrm>
                <a:off x="8087328" y="8923608"/>
                <a:ext cx="211680" cy="30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BD010A-C013-46F1-A7A3-C7A0282745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8688" y="8914608"/>
                  <a:ext cx="229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2541A6-46DD-40F2-A647-67C0E0EA535E}"/>
                    </a:ext>
                  </a:extLst>
                </p14:cNvPr>
                <p14:cNvContentPartPr/>
                <p14:nvPr/>
              </p14:nvContentPartPr>
              <p14:xfrm>
                <a:off x="9227088" y="9318888"/>
                <a:ext cx="1229400" cy="519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2541A6-46DD-40F2-A647-67C0E0EA53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088" y="9309888"/>
                  <a:ext cx="124704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4DAF89-A053-4DFE-BDB2-EF03FC6F0684}"/>
                    </a:ext>
                  </a:extLst>
                </p14:cNvPr>
                <p14:cNvContentPartPr/>
                <p14:nvPr/>
              </p14:nvContentPartPr>
              <p14:xfrm>
                <a:off x="9742248" y="8996328"/>
                <a:ext cx="324000" cy="267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4DAF89-A053-4DFE-BDB2-EF03FC6F06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3248" y="8987328"/>
                  <a:ext cx="341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9EBAC4-6FE4-4C73-AE28-42740FA25482}"/>
                    </a:ext>
                  </a:extLst>
                </p14:cNvPr>
                <p14:cNvContentPartPr/>
                <p14:nvPr/>
              </p14:nvContentPartPr>
              <p14:xfrm>
                <a:off x="8116128" y="8921808"/>
                <a:ext cx="171360" cy="366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9EBAC4-6FE4-4C73-AE28-42740FA254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07128" y="8912808"/>
                  <a:ext cx="189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6BB2FB-81C7-4696-8894-EE279472195F}"/>
                    </a:ext>
                  </a:extLst>
                </p14:cNvPr>
                <p14:cNvContentPartPr/>
                <p14:nvPr/>
              </p14:nvContentPartPr>
              <p14:xfrm>
                <a:off x="9915048" y="9219168"/>
                <a:ext cx="303480" cy="15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6BB2FB-81C7-4696-8894-EE27947219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06048" y="9210168"/>
                  <a:ext cx="321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72A8FA-F4A1-444F-9E46-761FD4E1E77B}"/>
                    </a:ext>
                  </a:extLst>
                </p14:cNvPr>
                <p14:cNvContentPartPr/>
                <p14:nvPr/>
              </p14:nvContentPartPr>
              <p14:xfrm>
                <a:off x="8200728" y="9223128"/>
                <a:ext cx="260280" cy="4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72A8FA-F4A1-444F-9E46-761FD4E1E7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92088" y="9214488"/>
                  <a:ext cx="277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A3EA19-90BC-4332-ABD6-377A45BF103E}"/>
              </a:ext>
            </a:extLst>
          </p:cNvPr>
          <p:cNvGrpSpPr/>
          <p:nvPr/>
        </p:nvGrpSpPr>
        <p:grpSpPr>
          <a:xfrm>
            <a:off x="9471888" y="6149808"/>
            <a:ext cx="1215000" cy="745200"/>
            <a:chOff x="9471888" y="6149808"/>
            <a:chExt cx="121500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B8CD39-11FF-4EB7-87F3-01146A0CF56B}"/>
                    </a:ext>
                  </a:extLst>
                </p14:cNvPr>
                <p14:cNvContentPartPr/>
                <p14:nvPr/>
              </p14:nvContentPartPr>
              <p14:xfrm>
                <a:off x="9471888" y="6268968"/>
                <a:ext cx="1215000" cy="626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B8CD39-11FF-4EB7-87F3-01146A0CF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63248" y="6260328"/>
                  <a:ext cx="12326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C8AC90-048B-4D57-9DCD-A50E24A05C9A}"/>
                    </a:ext>
                  </a:extLst>
                </p14:cNvPr>
                <p14:cNvContentPartPr/>
                <p14:nvPr/>
              </p14:nvContentPartPr>
              <p14:xfrm>
                <a:off x="10034568" y="6149808"/>
                <a:ext cx="174960" cy="24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C8AC90-048B-4D57-9DCD-A50E24A05C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25928" y="6140808"/>
                  <a:ext cx="1926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DAEA3A9-640F-4541-96C5-082E3DDE2ABC}"/>
              </a:ext>
            </a:extLst>
          </p:cNvPr>
          <p:cNvGrpSpPr/>
          <p:nvPr/>
        </p:nvGrpSpPr>
        <p:grpSpPr>
          <a:xfrm>
            <a:off x="11294568" y="6139728"/>
            <a:ext cx="878760" cy="720000"/>
            <a:chOff x="11294568" y="6139728"/>
            <a:chExt cx="87876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24AAE8-201F-476F-81A2-763E70529C83}"/>
                    </a:ext>
                  </a:extLst>
                </p14:cNvPr>
                <p14:cNvContentPartPr/>
                <p14:nvPr/>
              </p14:nvContentPartPr>
              <p14:xfrm>
                <a:off x="11294568" y="6361128"/>
                <a:ext cx="878760" cy="49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24AAE8-201F-476F-81A2-763E70529C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85568" y="6352488"/>
                  <a:ext cx="8964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CEA3534-2EE4-4529-B0AE-CB983E7FF64E}"/>
                    </a:ext>
                  </a:extLst>
                </p14:cNvPr>
                <p14:cNvContentPartPr/>
                <p14:nvPr/>
              </p14:nvContentPartPr>
              <p14:xfrm>
                <a:off x="11843928" y="6139728"/>
                <a:ext cx="171720" cy="191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CEA3534-2EE4-4529-B0AE-CB983E7FF6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5288" y="6130728"/>
                  <a:ext cx="189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C65B84A-5C3E-4678-B4C7-A5350E2E6BF1}"/>
                    </a:ext>
                  </a:extLst>
                </p14:cNvPr>
                <p14:cNvContentPartPr/>
                <p14:nvPr/>
              </p14:nvContentPartPr>
              <p14:xfrm>
                <a:off x="11719368" y="6157008"/>
                <a:ext cx="252000" cy="39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C65B84A-5C3E-4678-B4C7-A5350E2E6B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10728" y="6148008"/>
                  <a:ext cx="2696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8616192-D1D4-443C-A965-592098D43255}"/>
              </a:ext>
            </a:extLst>
          </p:cNvPr>
          <p:cNvGrpSpPr/>
          <p:nvPr/>
        </p:nvGrpSpPr>
        <p:grpSpPr>
          <a:xfrm>
            <a:off x="13084488" y="6120648"/>
            <a:ext cx="1243080" cy="731160"/>
            <a:chOff x="13084488" y="6120648"/>
            <a:chExt cx="124308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CFFCA5-13A7-40E7-BFB1-B87E775CE33C}"/>
                    </a:ext>
                  </a:extLst>
                </p14:cNvPr>
                <p14:cNvContentPartPr/>
                <p14:nvPr/>
              </p14:nvContentPartPr>
              <p14:xfrm>
                <a:off x="13084488" y="6349968"/>
                <a:ext cx="1243080" cy="501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CFFCA5-13A7-40E7-BFB1-B87E775CE33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075848" y="6340968"/>
                  <a:ext cx="12607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99C973-33A9-40A8-ADF2-A1BB0570B9A5}"/>
                    </a:ext>
                  </a:extLst>
                </p14:cNvPr>
                <p14:cNvContentPartPr/>
                <p14:nvPr/>
              </p14:nvContentPartPr>
              <p14:xfrm>
                <a:off x="13807728" y="6120648"/>
                <a:ext cx="252000" cy="204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99C973-33A9-40A8-ADF2-A1BB0570B9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799088" y="6112008"/>
                  <a:ext cx="2696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7C7B205-633D-437B-B582-83A5D418ED1F}"/>
              </a:ext>
            </a:extLst>
          </p:cNvPr>
          <p:cNvGrpSpPr/>
          <p:nvPr/>
        </p:nvGrpSpPr>
        <p:grpSpPr>
          <a:xfrm>
            <a:off x="2128608" y="6820128"/>
            <a:ext cx="2924640" cy="844200"/>
            <a:chOff x="2128608" y="6820128"/>
            <a:chExt cx="292464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877061-13B1-4498-8455-FCE10D7D0938}"/>
                    </a:ext>
                  </a:extLst>
                </p14:cNvPr>
                <p14:cNvContentPartPr/>
                <p14:nvPr/>
              </p14:nvContentPartPr>
              <p14:xfrm>
                <a:off x="2128608" y="6969528"/>
                <a:ext cx="1277640" cy="692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877061-13B1-4498-8455-FCE10D7D09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19968" y="6960888"/>
                  <a:ext cx="129528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9E9CA8-D45B-4381-9FD2-71DDDC7C242B}"/>
                    </a:ext>
                  </a:extLst>
                </p14:cNvPr>
                <p14:cNvContentPartPr/>
                <p14:nvPr/>
              </p14:nvContentPartPr>
              <p14:xfrm>
                <a:off x="2759328" y="6880248"/>
                <a:ext cx="233640" cy="17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9E9CA8-D45B-4381-9FD2-71DDDC7C24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50328" y="6871608"/>
                  <a:ext cx="251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00FE51-D836-48F3-BE8E-D77B2897ABFD}"/>
                    </a:ext>
                  </a:extLst>
                </p14:cNvPr>
                <p14:cNvContentPartPr/>
                <p14:nvPr/>
              </p14:nvContentPartPr>
              <p14:xfrm>
                <a:off x="3724848" y="7057008"/>
                <a:ext cx="1328400" cy="60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00FE51-D836-48F3-BE8E-D77B2897AB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16208" y="7048008"/>
                  <a:ext cx="13460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E2BF4B-B272-449A-9333-CF5D55D40409}"/>
                    </a:ext>
                  </a:extLst>
                </p14:cNvPr>
                <p14:cNvContentPartPr/>
                <p14:nvPr/>
              </p14:nvContentPartPr>
              <p14:xfrm>
                <a:off x="4382568" y="6820128"/>
                <a:ext cx="174240" cy="237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E2BF4B-B272-449A-9333-CF5D55D404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73568" y="6811128"/>
                  <a:ext cx="19188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847088E-B7E5-4E98-A5B6-0E47C250094A}"/>
                  </a:ext>
                </a:extLst>
              </p14:cNvPr>
              <p14:cNvContentPartPr/>
              <p14:nvPr/>
            </p14:nvContentPartPr>
            <p14:xfrm>
              <a:off x="5528808" y="7188048"/>
              <a:ext cx="1300680" cy="592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847088E-B7E5-4E98-A5B6-0E47C250094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520168" y="7179048"/>
                <a:ext cx="1318320" cy="61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5F2A245-71D5-491B-B456-576C1CE1E3E0}"/>
              </a:ext>
            </a:extLst>
          </p:cNvPr>
          <p:cNvGrpSpPr/>
          <p:nvPr/>
        </p:nvGrpSpPr>
        <p:grpSpPr>
          <a:xfrm>
            <a:off x="6328008" y="6790968"/>
            <a:ext cx="86040" cy="218520"/>
            <a:chOff x="6328008" y="6790968"/>
            <a:chExt cx="8604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06E52E-C49C-4FF2-86EA-12887F97DD5C}"/>
                    </a:ext>
                  </a:extLst>
                </p14:cNvPr>
                <p14:cNvContentPartPr/>
                <p14:nvPr/>
              </p14:nvContentPartPr>
              <p14:xfrm>
                <a:off x="6413688" y="6869808"/>
                <a:ext cx="360" cy="13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06E52E-C49C-4FF2-86EA-12887F97DD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4688" y="6861168"/>
                  <a:ext cx="1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D31F32-81E8-4467-8267-F09ADD7C8E4C}"/>
                    </a:ext>
                  </a:extLst>
                </p14:cNvPr>
                <p14:cNvContentPartPr/>
                <p14:nvPr/>
              </p14:nvContentPartPr>
              <p14:xfrm>
                <a:off x="6328008" y="6790968"/>
                <a:ext cx="74880" cy="1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D31F32-81E8-4467-8267-F09ADD7C8E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19368" y="6781968"/>
                  <a:ext cx="925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785B2-2B10-424A-A2EB-7E0EB68A3E0D}"/>
              </a:ext>
            </a:extLst>
          </p:cNvPr>
          <p:cNvGrpSpPr/>
          <p:nvPr/>
        </p:nvGrpSpPr>
        <p:grpSpPr>
          <a:xfrm>
            <a:off x="7713648" y="6901488"/>
            <a:ext cx="933840" cy="768960"/>
            <a:chOff x="7713648" y="6901488"/>
            <a:chExt cx="93384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00CA348-B36F-4422-98C2-C526A8F7FC8D}"/>
                    </a:ext>
                  </a:extLst>
                </p14:cNvPr>
                <p14:cNvContentPartPr/>
                <p14:nvPr/>
              </p14:nvContentPartPr>
              <p14:xfrm>
                <a:off x="7713648" y="7111008"/>
                <a:ext cx="933840" cy="559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00CA348-B36F-4422-98C2-C526A8F7FC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04648" y="7102368"/>
                  <a:ext cx="9514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A26593-D39B-4366-A9D8-F7BD1D0533A1}"/>
                    </a:ext>
                  </a:extLst>
                </p14:cNvPr>
                <p14:cNvContentPartPr/>
                <p14:nvPr/>
              </p14:nvContentPartPr>
              <p14:xfrm>
                <a:off x="8256888" y="6901488"/>
                <a:ext cx="240480" cy="127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A26593-D39B-4366-A9D8-F7BD1D0533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8248" y="6892848"/>
                  <a:ext cx="2581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7AA1658-FCE3-4D03-97FF-B0A1FC06F55E}"/>
              </a:ext>
            </a:extLst>
          </p:cNvPr>
          <p:cNvGrpSpPr/>
          <p:nvPr/>
        </p:nvGrpSpPr>
        <p:grpSpPr>
          <a:xfrm>
            <a:off x="9314928" y="6839208"/>
            <a:ext cx="1148400" cy="714960"/>
            <a:chOff x="9314928" y="6839208"/>
            <a:chExt cx="114840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E583EF3-1589-425F-A5EA-19A0528809E4}"/>
                    </a:ext>
                  </a:extLst>
                </p14:cNvPr>
                <p14:cNvContentPartPr/>
                <p14:nvPr/>
              </p14:nvContentPartPr>
              <p14:xfrm>
                <a:off x="9314928" y="7094448"/>
                <a:ext cx="1148400" cy="459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E583EF3-1589-425F-A5EA-19A0528809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5928" y="7085448"/>
                  <a:ext cx="11660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E196D9-6168-4FA5-9435-D10E05A4EA62}"/>
                    </a:ext>
                  </a:extLst>
                </p14:cNvPr>
                <p14:cNvContentPartPr/>
                <p14:nvPr/>
              </p14:nvContentPartPr>
              <p14:xfrm>
                <a:off x="10088208" y="6859368"/>
                <a:ext cx="5400" cy="10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E196D9-6168-4FA5-9435-D10E05A4EA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79568" y="6850728"/>
                  <a:ext cx="23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8AE393-8206-407B-BD14-839615770464}"/>
                    </a:ext>
                  </a:extLst>
                </p14:cNvPr>
                <p14:cNvContentPartPr/>
                <p14:nvPr/>
              </p14:nvContentPartPr>
              <p14:xfrm>
                <a:off x="10093248" y="6859368"/>
                <a:ext cx="36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8AE393-8206-407B-BD14-8396157704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84608" y="68507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5BEA7B-31FD-4AE9-8BDF-9AB0F3E84D46}"/>
                    </a:ext>
                  </a:extLst>
                </p14:cNvPr>
                <p14:cNvContentPartPr/>
                <p14:nvPr/>
              </p14:nvContentPartPr>
              <p14:xfrm>
                <a:off x="10060848" y="6839208"/>
                <a:ext cx="32760" cy="20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5BEA7B-31FD-4AE9-8BDF-9AB0F3E84D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52208" y="6830208"/>
                  <a:ext cx="504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32DE8AE-4BDF-4CAB-B03A-16EBC4884D4F}"/>
              </a:ext>
            </a:extLst>
          </p:cNvPr>
          <p:cNvGrpSpPr/>
          <p:nvPr/>
        </p:nvGrpSpPr>
        <p:grpSpPr>
          <a:xfrm>
            <a:off x="11252808" y="6857568"/>
            <a:ext cx="1156320" cy="763200"/>
            <a:chOff x="11252808" y="6857568"/>
            <a:chExt cx="115632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31B9CA-B87A-4D16-AA0D-64C4CB92DAF5}"/>
                    </a:ext>
                  </a:extLst>
                </p14:cNvPr>
                <p14:cNvContentPartPr/>
                <p14:nvPr/>
              </p14:nvContentPartPr>
              <p14:xfrm>
                <a:off x="11252808" y="6995448"/>
                <a:ext cx="1156320" cy="62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31B9CA-B87A-4D16-AA0D-64C4CB92DA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44168" y="6986448"/>
                  <a:ext cx="11739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ADF7537-5091-4180-938B-464700E25A91}"/>
                    </a:ext>
                  </a:extLst>
                </p14:cNvPr>
                <p14:cNvContentPartPr/>
                <p14:nvPr/>
              </p14:nvContentPartPr>
              <p14:xfrm>
                <a:off x="11846448" y="6857568"/>
                <a:ext cx="178200" cy="233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ADF7537-5091-4180-938B-464700E25A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37808" y="6848568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C77171-ABDE-4698-BC52-D67A35D7A8C9}"/>
              </a:ext>
            </a:extLst>
          </p:cNvPr>
          <p:cNvGrpSpPr/>
          <p:nvPr/>
        </p:nvGrpSpPr>
        <p:grpSpPr>
          <a:xfrm>
            <a:off x="2024928" y="7608528"/>
            <a:ext cx="1217880" cy="639720"/>
            <a:chOff x="2024928" y="7608528"/>
            <a:chExt cx="121788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F4DF6F-3665-4F08-8F02-BA9A450266E6}"/>
                    </a:ext>
                  </a:extLst>
                </p14:cNvPr>
                <p14:cNvContentPartPr/>
                <p14:nvPr/>
              </p14:nvContentPartPr>
              <p14:xfrm>
                <a:off x="2024928" y="7768008"/>
                <a:ext cx="1217880" cy="48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F4DF6F-3665-4F08-8F02-BA9A450266E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5928" y="7759008"/>
                  <a:ext cx="12355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E73D5E-5622-432C-AEDA-2E44D903C942}"/>
                    </a:ext>
                  </a:extLst>
                </p14:cNvPr>
                <p14:cNvContentPartPr/>
                <p14:nvPr/>
              </p14:nvContentPartPr>
              <p14:xfrm>
                <a:off x="2662128" y="7608528"/>
                <a:ext cx="270720" cy="137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E73D5E-5622-432C-AEDA-2E44D903C9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53488" y="7599888"/>
                  <a:ext cx="2883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51E8F64-0CE2-43D5-A641-267E47F9DB4B}"/>
              </a:ext>
            </a:extLst>
          </p:cNvPr>
          <p:cNvGrpSpPr/>
          <p:nvPr/>
        </p:nvGrpSpPr>
        <p:grpSpPr>
          <a:xfrm>
            <a:off x="3876048" y="7593048"/>
            <a:ext cx="1320840" cy="664200"/>
            <a:chOff x="3876048" y="7593048"/>
            <a:chExt cx="132084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1AA15CC-EC43-48B1-B0DB-CBD578B060ED}"/>
                    </a:ext>
                  </a:extLst>
                </p14:cNvPr>
                <p14:cNvContentPartPr/>
                <p14:nvPr/>
              </p14:nvContentPartPr>
              <p14:xfrm>
                <a:off x="3876048" y="7859448"/>
                <a:ext cx="1320840" cy="397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1AA15CC-EC43-48B1-B0DB-CBD578B060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67048" y="7850448"/>
                  <a:ext cx="1338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DA97E3-1BA0-489E-B574-95F6F839F5BC}"/>
                    </a:ext>
                  </a:extLst>
                </p14:cNvPr>
                <p14:cNvContentPartPr/>
                <p14:nvPr/>
              </p14:nvContentPartPr>
              <p14:xfrm>
                <a:off x="4491648" y="7676568"/>
                <a:ext cx="9720" cy="17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DA97E3-1BA0-489E-B574-95F6F839F5B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83008" y="7667568"/>
                  <a:ext cx="27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79EB546-7478-42DC-AB7F-0112F9F7D79A}"/>
                    </a:ext>
                  </a:extLst>
                </p14:cNvPr>
                <p14:cNvContentPartPr/>
                <p14:nvPr/>
              </p14:nvContentPartPr>
              <p14:xfrm>
                <a:off x="4491648" y="7676568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79EB546-7478-42DC-AB7F-0112F9F7D7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83008" y="76675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A27D60-4A61-4EEB-A09B-91A3835DB887}"/>
                    </a:ext>
                  </a:extLst>
                </p14:cNvPr>
                <p14:cNvContentPartPr/>
                <p14:nvPr/>
              </p14:nvContentPartPr>
              <p14:xfrm>
                <a:off x="4459248" y="7593048"/>
                <a:ext cx="56160" cy="83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A27D60-4A61-4EEB-A09B-91A3835DB8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50608" y="7584048"/>
                  <a:ext cx="738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90CE800-2C07-4564-B789-CCF122A171DA}"/>
              </a:ext>
            </a:extLst>
          </p:cNvPr>
          <p:cNvGrpSpPr/>
          <p:nvPr/>
        </p:nvGrpSpPr>
        <p:grpSpPr>
          <a:xfrm>
            <a:off x="5512608" y="7641288"/>
            <a:ext cx="1537920" cy="725760"/>
            <a:chOff x="5512608" y="7641288"/>
            <a:chExt cx="153792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B6D6AB9-BF82-4C92-B996-B511AF3E78DB}"/>
                    </a:ext>
                  </a:extLst>
                </p14:cNvPr>
                <p14:cNvContentPartPr/>
                <p14:nvPr/>
              </p14:nvContentPartPr>
              <p14:xfrm>
                <a:off x="5512608" y="7822008"/>
                <a:ext cx="1537920" cy="545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B6D6AB9-BF82-4C92-B996-B511AF3E78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03968" y="7813368"/>
                  <a:ext cx="15555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175372-E5FE-41D8-9562-A94A62CF0B90}"/>
                    </a:ext>
                  </a:extLst>
                </p14:cNvPr>
                <p14:cNvContentPartPr/>
                <p14:nvPr/>
              </p14:nvContentPartPr>
              <p14:xfrm>
                <a:off x="6399648" y="7641288"/>
                <a:ext cx="101880" cy="195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175372-E5FE-41D8-9562-A94A62CF0B9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91008" y="7632288"/>
                  <a:ext cx="119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098C82-379E-4ECB-8906-A59607EEE410}"/>
                    </a:ext>
                  </a:extLst>
                </p14:cNvPr>
                <p14:cNvContentPartPr/>
                <p14:nvPr/>
              </p14:nvContentPartPr>
              <p14:xfrm>
                <a:off x="6316488" y="7647408"/>
                <a:ext cx="203760" cy="6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098C82-379E-4ECB-8906-A59607EEE4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07848" y="7638408"/>
                  <a:ext cx="2214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EA51BB0-0F67-4571-88B0-8BDC05A6224E}"/>
              </a:ext>
            </a:extLst>
          </p:cNvPr>
          <p:cNvGrpSpPr/>
          <p:nvPr/>
        </p:nvGrpSpPr>
        <p:grpSpPr>
          <a:xfrm>
            <a:off x="7494768" y="7616448"/>
            <a:ext cx="1252440" cy="598680"/>
            <a:chOff x="7494768" y="7616448"/>
            <a:chExt cx="125244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B599DC-6B28-491A-BF7D-98AFEAF4FF7C}"/>
                    </a:ext>
                  </a:extLst>
                </p14:cNvPr>
                <p14:cNvContentPartPr/>
                <p14:nvPr/>
              </p14:nvContentPartPr>
              <p14:xfrm>
                <a:off x="7494768" y="7771968"/>
                <a:ext cx="1252440" cy="443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B599DC-6B28-491A-BF7D-98AFEAF4FF7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85768" y="7763328"/>
                  <a:ext cx="12700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8ED3E8-AC8A-484F-BF41-13A0CB1450AA}"/>
                    </a:ext>
                  </a:extLst>
                </p14:cNvPr>
                <p14:cNvContentPartPr/>
                <p14:nvPr/>
              </p14:nvContentPartPr>
              <p14:xfrm>
                <a:off x="8203248" y="7616448"/>
                <a:ext cx="229320" cy="192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8ED3E8-AC8A-484F-BF41-13A0CB1450A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94608" y="7607448"/>
                  <a:ext cx="246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DB635D2-EA7B-472A-800B-8255742A66D9}"/>
              </a:ext>
            </a:extLst>
          </p:cNvPr>
          <p:cNvGrpSpPr/>
          <p:nvPr/>
        </p:nvGrpSpPr>
        <p:grpSpPr>
          <a:xfrm>
            <a:off x="9406728" y="7620408"/>
            <a:ext cx="1139400" cy="582120"/>
            <a:chOff x="9406728" y="7620408"/>
            <a:chExt cx="113940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3E02BB8-76EC-432D-8955-D21E2068385B}"/>
                    </a:ext>
                  </a:extLst>
                </p14:cNvPr>
                <p14:cNvContentPartPr/>
                <p14:nvPr/>
              </p14:nvContentPartPr>
              <p14:xfrm>
                <a:off x="9406728" y="7811568"/>
                <a:ext cx="1139400" cy="390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3E02BB8-76EC-432D-8955-D21E2068385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98088" y="7802928"/>
                  <a:ext cx="11570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E26237D-99B2-4DBF-9664-A055FEFCF018}"/>
                    </a:ext>
                  </a:extLst>
                </p14:cNvPr>
                <p14:cNvContentPartPr/>
                <p14:nvPr/>
              </p14:nvContentPartPr>
              <p14:xfrm>
                <a:off x="9968688" y="7620408"/>
                <a:ext cx="305280" cy="208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E26237D-99B2-4DBF-9664-A055FEFCF01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959688" y="7611408"/>
                  <a:ext cx="3229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3EA2EC4-FBC3-43AA-8B24-E34BEA17A5FC}"/>
              </a:ext>
            </a:extLst>
          </p:cNvPr>
          <p:cNvGrpSpPr/>
          <p:nvPr/>
        </p:nvGrpSpPr>
        <p:grpSpPr>
          <a:xfrm>
            <a:off x="11255328" y="7568208"/>
            <a:ext cx="1354680" cy="578520"/>
            <a:chOff x="11255328" y="7568208"/>
            <a:chExt cx="13546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FB3FA-3682-420E-9D9B-A3CEFA042D80}"/>
                    </a:ext>
                  </a:extLst>
                </p14:cNvPr>
                <p14:cNvContentPartPr/>
                <p14:nvPr/>
              </p14:nvContentPartPr>
              <p14:xfrm>
                <a:off x="11255328" y="7822008"/>
                <a:ext cx="1354680" cy="324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FB3FA-3682-420E-9D9B-A3CEFA042D8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246328" y="7813368"/>
                  <a:ext cx="1372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ADB3AEF-7C70-4A43-8489-00DF60CA55CA}"/>
                    </a:ext>
                  </a:extLst>
                </p14:cNvPr>
                <p14:cNvContentPartPr/>
                <p14:nvPr/>
              </p14:nvContentPartPr>
              <p14:xfrm>
                <a:off x="11941128" y="7568208"/>
                <a:ext cx="218160" cy="235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ADB3AEF-7C70-4A43-8489-00DF60CA55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932488" y="7559208"/>
                  <a:ext cx="235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B932308-FDF0-4058-9067-4FF5A09E98C5}"/>
                    </a:ext>
                  </a:extLst>
                </p14:cNvPr>
                <p14:cNvContentPartPr/>
                <p14:nvPr/>
              </p14:nvContentPartPr>
              <p14:xfrm>
                <a:off x="11978208" y="7621488"/>
                <a:ext cx="360" cy="144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B932308-FDF0-4058-9067-4FF5A09E98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969208" y="7612488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11D390D-3F88-4A67-A754-A5DDD7AE8F3F}"/>
              </a:ext>
            </a:extLst>
          </p:cNvPr>
          <p:cNvGrpSpPr/>
          <p:nvPr/>
        </p:nvGrpSpPr>
        <p:grpSpPr>
          <a:xfrm>
            <a:off x="1914048" y="8260848"/>
            <a:ext cx="1235880" cy="520560"/>
            <a:chOff x="1914048" y="8260848"/>
            <a:chExt cx="123588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EFF114-35CD-4F91-9A18-8CB1F58C14DD}"/>
                    </a:ext>
                  </a:extLst>
                </p14:cNvPr>
                <p14:cNvContentPartPr/>
                <p14:nvPr/>
              </p14:nvContentPartPr>
              <p14:xfrm>
                <a:off x="1914048" y="8549928"/>
                <a:ext cx="1235880" cy="231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EFF114-35CD-4F91-9A18-8CB1F58C14D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05408" y="8541288"/>
                  <a:ext cx="125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E460E5C-0A46-4D81-95C1-D810B2EFAA0C}"/>
                    </a:ext>
                  </a:extLst>
                </p14:cNvPr>
                <p14:cNvContentPartPr/>
                <p14:nvPr/>
              </p14:nvContentPartPr>
              <p14:xfrm>
                <a:off x="2689848" y="8260848"/>
                <a:ext cx="120600" cy="208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E460E5C-0A46-4D81-95C1-D810B2EFAA0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80848" y="8252208"/>
                  <a:ext cx="138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04B9C2C-B7BF-4896-8C95-55DBE084E4CE}"/>
                    </a:ext>
                  </a:extLst>
                </p14:cNvPr>
                <p14:cNvContentPartPr/>
                <p14:nvPr/>
              </p14:nvContentPartPr>
              <p14:xfrm>
                <a:off x="2616048" y="8333568"/>
                <a:ext cx="210600" cy="2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04B9C2C-B7BF-4896-8C95-55DBE084E4C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07408" y="8324568"/>
                  <a:ext cx="228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F8AF157-1177-4764-BCE9-AD0AED80286D}"/>
              </a:ext>
            </a:extLst>
          </p:cNvPr>
          <p:cNvGrpSpPr/>
          <p:nvPr/>
        </p:nvGrpSpPr>
        <p:grpSpPr>
          <a:xfrm>
            <a:off x="3683448" y="8275248"/>
            <a:ext cx="1496160" cy="561600"/>
            <a:chOff x="3683448" y="8275248"/>
            <a:chExt cx="149616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130AB1-8246-4887-8ACF-8420D3EF70AD}"/>
                    </a:ext>
                  </a:extLst>
                </p14:cNvPr>
                <p14:cNvContentPartPr/>
                <p14:nvPr/>
              </p14:nvContentPartPr>
              <p14:xfrm>
                <a:off x="3683448" y="8595288"/>
                <a:ext cx="1496160" cy="241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130AB1-8246-4887-8ACF-8420D3EF70A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74448" y="8586648"/>
                  <a:ext cx="1513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8C3FF67-052E-4E33-BA77-8DCCCCCC3987}"/>
                    </a:ext>
                  </a:extLst>
                </p14:cNvPr>
                <p14:cNvContentPartPr/>
                <p14:nvPr/>
              </p14:nvContentPartPr>
              <p14:xfrm>
                <a:off x="4462848" y="8275248"/>
                <a:ext cx="178560" cy="241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8C3FF67-052E-4E33-BA77-8DCCCCCC398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54208" y="8266248"/>
                  <a:ext cx="19620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950FF31-B814-4FC3-97B7-E5EEB3325FB4}"/>
                  </a:ext>
                </a:extLst>
              </p14:cNvPr>
              <p14:cNvContentPartPr/>
              <p14:nvPr/>
            </p14:nvContentPartPr>
            <p14:xfrm>
              <a:off x="7409088" y="8697168"/>
              <a:ext cx="1349280" cy="62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950FF31-B814-4FC3-97B7-E5EEB3325FB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400448" y="8688528"/>
                <a:ext cx="13669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EE06A53-6049-4855-9C0B-1AB1AD0AAB51}"/>
                  </a:ext>
                </a:extLst>
              </p14:cNvPr>
              <p14:cNvContentPartPr/>
              <p14:nvPr/>
            </p14:nvContentPartPr>
            <p14:xfrm>
              <a:off x="8173368" y="8339688"/>
              <a:ext cx="186840" cy="175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EE06A53-6049-4855-9C0B-1AB1AD0AAB5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164728" y="8330688"/>
                <a:ext cx="2044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8E14B9A-D29C-4E12-88AC-A722EB953E03}"/>
                  </a:ext>
                </a:extLst>
              </p14:cNvPr>
              <p14:cNvContentPartPr/>
              <p14:nvPr/>
            </p14:nvContentPartPr>
            <p14:xfrm>
              <a:off x="9320688" y="8779608"/>
              <a:ext cx="1600200" cy="26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8E14B9A-D29C-4E12-88AC-A722EB953E0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311688" y="8770608"/>
                <a:ext cx="16178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5DBBCBD-524D-4E0A-8D70-2CAD3A8B61A3}"/>
              </a:ext>
            </a:extLst>
          </p:cNvPr>
          <p:cNvGrpSpPr/>
          <p:nvPr/>
        </p:nvGrpSpPr>
        <p:grpSpPr>
          <a:xfrm>
            <a:off x="9982368" y="8314128"/>
            <a:ext cx="259200" cy="213120"/>
            <a:chOff x="9982368" y="8314128"/>
            <a:chExt cx="25920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28AE2C-DBF1-4935-9AFA-1B254DB96E7B}"/>
                    </a:ext>
                  </a:extLst>
                </p14:cNvPr>
                <p14:cNvContentPartPr/>
                <p14:nvPr/>
              </p14:nvContentPartPr>
              <p14:xfrm>
                <a:off x="10046808" y="8314128"/>
                <a:ext cx="194760" cy="213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28AE2C-DBF1-4935-9AFA-1B254DB96E7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37808" y="8305488"/>
                  <a:ext cx="21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EC53CA-14E2-4187-BC2C-0CE0C76FA87F}"/>
                    </a:ext>
                  </a:extLst>
                </p14:cNvPr>
                <p14:cNvContentPartPr/>
                <p14:nvPr/>
              </p14:nvContentPartPr>
              <p14:xfrm>
                <a:off x="9982368" y="8366688"/>
                <a:ext cx="243000" cy="29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EC53CA-14E2-4187-BC2C-0CE0C76FA8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973728" y="8357688"/>
                  <a:ext cx="2606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1B3D10-2CA3-4B07-B22A-B9EA121DDF73}"/>
              </a:ext>
            </a:extLst>
          </p:cNvPr>
          <p:cNvGrpSpPr/>
          <p:nvPr/>
        </p:nvGrpSpPr>
        <p:grpSpPr>
          <a:xfrm>
            <a:off x="11128248" y="8282808"/>
            <a:ext cx="3643200" cy="1402200"/>
            <a:chOff x="11128248" y="8282808"/>
            <a:chExt cx="3643200" cy="14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CBD0BFF-7B29-49CF-B253-415BBA477601}"/>
                    </a:ext>
                  </a:extLst>
                </p14:cNvPr>
                <p14:cNvContentPartPr/>
                <p14:nvPr/>
              </p14:nvContentPartPr>
              <p14:xfrm>
                <a:off x="11425968" y="9239328"/>
                <a:ext cx="1067400" cy="445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CBD0BFF-7B29-49CF-B253-415BBA4776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417328" y="9230688"/>
                  <a:ext cx="10850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3E72D8-3FAC-4587-B6CA-AB56ED1B73CD}"/>
                    </a:ext>
                  </a:extLst>
                </p14:cNvPr>
                <p14:cNvContentPartPr/>
                <p14:nvPr/>
              </p14:nvContentPartPr>
              <p14:xfrm>
                <a:off x="11801448" y="9075528"/>
                <a:ext cx="197280" cy="17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3E72D8-3FAC-4587-B6CA-AB56ED1B73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792448" y="9066888"/>
                  <a:ext cx="214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9C8383-22FD-4C40-AF2F-61DCE3F8693F}"/>
                    </a:ext>
                  </a:extLst>
                </p14:cNvPr>
                <p14:cNvContentPartPr/>
                <p14:nvPr/>
              </p14:nvContentPartPr>
              <p14:xfrm>
                <a:off x="11128248" y="8514288"/>
                <a:ext cx="1347120" cy="41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9C8383-22FD-4C40-AF2F-61DCE3F8693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119248" y="8505288"/>
                  <a:ext cx="1364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DA16F9-D0BA-4401-8A3F-94371C6C24F5}"/>
                    </a:ext>
                  </a:extLst>
                </p14:cNvPr>
                <p14:cNvContentPartPr/>
                <p14:nvPr/>
              </p14:nvContentPartPr>
              <p14:xfrm>
                <a:off x="11881008" y="8282808"/>
                <a:ext cx="169200" cy="17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DA16F9-D0BA-4401-8A3F-94371C6C24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872368" y="8274168"/>
                  <a:ext cx="186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2114C46-C8D8-40EB-A354-038DC234341A}"/>
                    </a:ext>
                  </a:extLst>
                </p14:cNvPr>
                <p14:cNvContentPartPr/>
                <p14:nvPr/>
              </p14:nvContentPartPr>
              <p14:xfrm>
                <a:off x="12892968" y="8713728"/>
                <a:ext cx="1878480" cy="227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2114C46-C8D8-40EB-A354-038DC234341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883968" y="8705088"/>
                  <a:ext cx="1896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B2BC1A-9C9D-4E99-B0BC-829FAA3297C3}"/>
                    </a:ext>
                  </a:extLst>
                </p14:cNvPr>
                <p14:cNvContentPartPr/>
                <p14:nvPr/>
              </p14:nvContentPartPr>
              <p14:xfrm>
                <a:off x="13708368" y="8320248"/>
                <a:ext cx="212760" cy="151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B2BC1A-9C9D-4E99-B0BC-829FAA3297C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3699368" y="8311608"/>
                  <a:ext cx="230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53AE2E4-C2A9-4F96-98B0-2BE9F39532D4}"/>
                    </a:ext>
                  </a:extLst>
                </p14:cNvPr>
                <p14:cNvContentPartPr/>
                <p14:nvPr/>
              </p14:nvContentPartPr>
              <p14:xfrm>
                <a:off x="13033728" y="9393768"/>
                <a:ext cx="1580760" cy="225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53AE2E4-C2A9-4F96-98B0-2BE9F39532D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3025088" y="9384768"/>
                  <a:ext cx="1598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62145C-0AB5-43F7-8E4A-C69E80C2BAC1}"/>
                    </a:ext>
                  </a:extLst>
                </p14:cNvPr>
                <p14:cNvContentPartPr/>
                <p14:nvPr/>
              </p14:nvContentPartPr>
              <p14:xfrm>
                <a:off x="13618368" y="9000648"/>
                <a:ext cx="201240" cy="268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62145C-0AB5-43F7-8E4A-C69E80C2BA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3609368" y="8992008"/>
                  <a:ext cx="21888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33487E6-AA1D-4E97-8DAA-3B457CA12CEC}"/>
                  </a:ext>
                </a:extLst>
              </p14:cNvPr>
              <p14:cNvContentPartPr/>
              <p14:nvPr/>
            </p14:nvContentPartPr>
            <p14:xfrm>
              <a:off x="13620528" y="8921808"/>
              <a:ext cx="7920" cy="316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33487E6-AA1D-4E97-8DAA-3B457CA12CE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3611528" y="8912808"/>
                <a:ext cx="25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8C0B4CA-EBA3-4C23-A887-2DF377235086}"/>
                  </a:ext>
                </a:extLst>
              </p14:cNvPr>
              <p14:cNvContentPartPr/>
              <p14:nvPr/>
            </p14:nvContentPartPr>
            <p14:xfrm>
              <a:off x="13747608" y="8320968"/>
              <a:ext cx="201240" cy="168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8C0B4CA-EBA3-4C23-A887-2DF37723508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3738608" y="8311968"/>
                <a:ext cx="21888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96BAF16-8D0E-4110-9116-E6AC20C52BD6}"/>
              </a:ext>
            </a:extLst>
          </p:cNvPr>
          <p:cNvGrpSpPr/>
          <p:nvPr/>
        </p:nvGrpSpPr>
        <p:grpSpPr>
          <a:xfrm>
            <a:off x="1821528" y="9991728"/>
            <a:ext cx="1913400" cy="901080"/>
            <a:chOff x="1821528" y="9991728"/>
            <a:chExt cx="1913400" cy="90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901F858-BAB9-4994-8B5C-6FF99D5DBB8B}"/>
                    </a:ext>
                  </a:extLst>
                </p14:cNvPr>
                <p14:cNvContentPartPr/>
                <p14:nvPr/>
              </p14:nvContentPartPr>
              <p14:xfrm>
                <a:off x="1821528" y="9991728"/>
                <a:ext cx="1913400" cy="389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901F858-BAB9-4994-8B5C-6FF99D5DBB8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812528" y="9983088"/>
                  <a:ext cx="1931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32D93AC-7C06-46A9-BA30-3B40C7F8F60E}"/>
                    </a:ext>
                  </a:extLst>
                </p14:cNvPr>
                <p14:cNvContentPartPr/>
                <p14:nvPr/>
              </p14:nvContentPartPr>
              <p14:xfrm>
                <a:off x="2674008" y="10661688"/>
                <a:ext cx="18000" cy="231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32D93AC-7C06-46A9-BA30-3B40C7F8F60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65008" y="10653048"/>
                  <a:ext cx="35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691DC9-ACAE-4C10-BFDB-757425AF9F33}"/>
                    </a:ext>
                  </a:extLst>
                </p14:cNvPr>
                <p14:cNvContentPartPr/>
                <p14:nvPr/>
              </p14:nvContentPartPr>
              <p14:xfrm>
                <a:off x="2634048" y="10507248"/>
                <a:ext cx="91080" cy="65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691DC9-ACAE-4C10-BFDB-757425AF9F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25408" y="10498608"/>
                  <a:ext cx="1087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50B2EED-CF04-4117-850B-64DCB8ACF19D}"/>
              </a:ext>
            </a:extLst>
          </p:cNvPr>
          <p:cNvGrpSpPr/>
          <p:nvPr/>
        </p:nvGrpSpPr>
        <p:grpSpPr>
          <a:xfrm>
            <a:off x="3754728" y="10071288"/>
            <a:ext cx="1412280" cy="725760"/>
            <a:chOff x="3754728" y="10071288"/>
            <a:chExt cx="141228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D41450-8C99-468B-947E-F80A3D0DEDC8}"/>
                    </a:ext>
                  </a:extLst>
                </p14:cNvPr>
                <p14:cNvContentPartPr/>
                <p14:nvPr/>
              </p14:nvContentPartPr>
              <p14:xfrm>
                <a:off x="3754728" y="10071288"/>
                <a:ext cx="1412280" cy="38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D41450-8C99-468B-947E-F80A3D0DEDC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746088" y="10062648"/>
                  <a:ext cx="14299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E7D27E-5AAE-4A2A-9F28-B7DD0F7E5C51}"/>
                    </a:ext>
                  </a:extLst>
                </p14:cNvPr>
                <p14:cNvContentPartPr/>
                <p14:nvPr/>
              </p14:nvContentPartPr>
              <p14:xfrm>
                <a:off x="4489488" y="10577088"/>
                <a:ext cx="307440" cy="219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E7D27E-5AAE-4A2A-9F28-B7DD0F7E5C5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80488" y="10568448"/>
                  <a:ext cx="32508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7CAB7A7-4329-45C5-A6C9-6EF6EA3D6754}"/>
                  </a:ext>
                </a:extLst>
              </p14:cNvPr>
              <p14:cNvContentPartPr/>
              <p14:nvPr/>
            </p14:nvContentPartPr>
            <p14:xfrm>
              <a:off x="5545008" y="9946728"/>
              <a:ext cx="1675080" cy="3913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7CAB7A7-4329-45C5-A6C9-6EF6EA3D675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536368" y="9937728"/>
                <a:ext cx="16927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1E268CE-3DE0-49FD-97E8-EA14BFDFBB27}"/>
                  </a:ext>
                </a:extLst>
              </p14:cNvPr>
              <p14:cNvContentPartPr/>
              <p14:nvPr/>
            </p14:nvContentPartPr>
            <p14:xfrm>
              <a:off x="6229008" y="10634688"/>
              <a:ext cx="225000" cy="270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1E268CE-3DE0-49FD-97E8-EA14BFDFBB2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20368" y="10625688"/>
                <a:ext cx="2426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EA436C5-38D6-48B2-A22A-B7FF0FC8BBCC}"/>
                  </a:ext>
                </a:extLst>
              </p14:cNvPr>
              <p14:cNvContentPartPr/>
              <p14:nvPr/>
            </p14:nvContentPartPr>
            <p14:xfrm>
              <a:off x="7427808" y="10190088"/>
              <a:ext cx="1460520" cy="263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EA436C5-38D6-48B2-A22A-B7FF0FC8BBC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418808" y="10181448"/>
                <a:ext cx="1478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BEEBFE6-4866-4017-AAE5-20DA87D3E1DB}"/>
                  </a:ext>
                </a:extLst>
              </p14:cNvPr>
              <p14:cNvContentPartPr/>
              <p14:nvPr/>
            </p14:nvContentPartPr>
            <p14:xfrm>
              <a:off x="8007408" y="10664568"/>
              <a:ext cx="299160" cy="451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BEEBFE6-4866-4017-AAE5-20DA87D3E1D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998768" y="10655568"/>
                <a:ext cx="3168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F00984B-D456-4269-A5C4-1D811D001B52}"/>
                  </a:ext>
                </a:extLst>
              </p14:cNvPr>
              <p14:cNvContentPartPr/>
              <p14:nvPr/>
            </p14:nvContentPartPr>
            <p14:xfrm>
              <a:off x="5448168" y="467208"/>
              <a:ext cx="30240" cy="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F00984B-D456-4269-A5C4-1D811D001B5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439168" y="458208"/>
                <a:ext cx="47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B342E5B-8F9B-4888-8A24-1AC0D2626C6D}"/>
                  </a:ext>
                </a:extLst>
              </p14:cNvPr>
              <p14:cNvContentPartPr/>
              <p14:nvPr/>
            </p14:nvContentPartPr>
            <p14:xfrm>
              <a:off x="2274048" y="4223448"/>
              <a:ext cx="809280" cy="7531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B342E5B-8F9B-4888-8A24-1AC0D2626C6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265408" y="4214808"/>
                <a:ext cx="8269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6EF6E55-96E5-49F5-8AF8-FEA45272F6AE}"/>
                  </a:ext>
                </a:extLst>
              </p14:cNvPr>
              <p14:cNvContentPartPr/>
              <p14:nvPr/>
            </p14:nvContentPartPr>
            <p14:xfrm>
              <a:off x="2365848" y="5179248"/>
              <a:ext cx="644040" cy="609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6EF6E55-96E5-49F5-8AF8-FEA45272F6A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357208" y="5170608"/>
                <a:ext cx="6616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427D158-D777-4A76-BC74-6C55E31B4B82}"/>
                  </a:ext>
                </a:extLst>
              </p14:cNvPr>
              <p14:cNvContentPartPr/>
              <p14:nvPr/>
            </p14:nvContentPartPr>
            <p14:xfrm>
              <a:off x="4218408" y="5156928"/>
              <a:ext cx="565200" cy="5659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427D158-D777-4A76-BC74-6C55E31B4B8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209408" y="5148288"/>
                <a:ext cx="5828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5681C3A-1FF3-40B4-B7AB-96A458914879}"/>
                  </a:ext>
                </a:extLst>
              </p14:cNvPr>
              <p14:cNvContentPartPr/>
              <p14:nvPr/>
            </p14:nvContentPartPr>
            <p14:xfrm>
              <a:off x="20379168" y="8497368"/>
              <a:ext cx="257040" cy="3207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5681C3A-1FF3-40B4-B7AB-96A45891487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0370528" y="8488728"/>
                <a:ext cx="274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D54B6E3-7D1D-4DDE-8597-42D3A7C68266}"/>
                  </a:ext>
                </a:extLst>
              </p14:cNvPr>
              <p14:cNvContentPartPr/>
              <p14:nvPr/>
            </p14:nvContentPartPr>
            <p14:xfrm>
              <a:off x="2335968" y="4303728"/>
              <a:ext cx="645480" cy="560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D54B6E3-7D1D-4DDE-8597-42D3A7C6826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327328" y="4294728"/>
                <a:ext cx="6631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1C417DA-8DE0-4CB1-AD89-26F0354EA6E4}"/>
                  </a:ext>
                </a:extLst>
              </p14:cNvPr>
              <p14:cNvContentPartPr/>
              <p14:nvPr/>
            </p14:nvContentPartPr>
            <p14:xfrm>
              <a:off x="2417328" y="5235768"/>
              <a:ext cx="441720" cy="538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1C417DA-8DE0-4CB1-AD89-26F0354EA6E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408688" y="5227128"/>
                <a:ext cx="45936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6CA6B4D-191F-4A8A-8DBE-3B40669A4A18}"/>
                  </a:ext>
                </a:extLst>
              </p14:cNvPr>
              <p14:cNvContentPartPr/>
              <p14:nvPr/>
            </p14:nvContentPartPr>
            <p14:xfrm>
              <a:off x="4315968" y="5231808"/>
              <a:ext cx="407160" cy="401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6CA6B4D-191F-4A8A-8DBE-3B40669A4A18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307328" y="5222808"/>
                <a:ext cx="424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0F0A31E-7E56-411C-8B24-727D433A4415}"/>
                  </a:ext>
                </a:extLst>
              </p14:cNvPr>
              <p14:cNvContentPartPr/>
              <p14:nvPr/>
            </p14:nvContentPartPr>
            <p14:xfrm>
              <a:off x="9654768" y="10391328"/>
              <a:ext cx="913320" cy="831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0F0A31E-7E56-411C-8B24-727D433A441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45768" y="10382688"/>
                <a:ext cx="93096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B2C526-EDA1-48BD-93A1-AA0414B868A7}"/>
                  </a:ext>
                </a:extLst>
              </p14:cNvPr>
              <p14:cNvContentPartPr/>
              <p14:nvPr/>
            </p14:nvContentPartPr>
            <p14:xfrm>
              <a:off x="11602008" y="8817768"/>
              <a:ext cx="700560" cy="576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B2C526-EDA1-48BD-93A1-AA0414B868A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593368" y="8809128"/>
                <a:ext cx="7182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13C83F5-5067-4DD8-B6B1-FBDFB2858F7B}"/>
                  </a:ext>
                </a:extLst>
              </p14:cNvPr>
              <p14:cNvContentPartPr/>
              <p14:nvPr/>
            </p14:nvContentPartPr>
            <p14:xfrm>
              <a:off x="11693088" y="7940448"/>
              <a:ext cx="652680" cy="534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13C83F5-5067-4DD8-B6B1-FBDFB2858F7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684448" y="7931448"/>
                <a:ext cx="6703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367318A-2575-42B7-9703-88C5BAE5D5A0}"/>
                  </a:ext>
                </a:extLst>
              </p14:cNvPr>
              <p14:cNvContentPartPr/>
              <p14:nvPr/>
            </p14:nvContentPartPr>
            <p14:xfrm>
              <a:off x="13478688" y="4217328"/>
              <a:ext cx="761400" cy="6105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367318A-2575-42B7-9703-88C5BAE5D5A0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470048" y="4208328"/>
                <a:ext cx="7790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D1F2D6D-1FD8-4D7E-B73B-15431DAC2A2D}"/>
                  </a:ext>
                </a:extLst>
              </p14:cNvPr>
              <p14:cNvContentPartPr/>
              <p14:nvPr/>
            </p14:nvContentPartPr>
            <p14:xfrm>
              <a:off x="9707328" y="4160448"/>
              <a:ext cx="880920" cy="591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D1F2D6D-1FD8-4D7E-B73B-15431DAC2A2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698328" y="4151448"/>
                <a:ext cx="8985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1C41552-8AF7-4491-B8DB-4EC4EFDFCCF3}"/>
                  </a:ext>
                </a:extLst>
              </p14:cNvPr>
              <p14:cNvContentPartPr/>
              <p14:nvPr/>
            </p14:nvContentPartPr>
            <p14:xfrm>
              <a:off x="6165288" y="7994448"/>
              <a:ext cx="593280" cy="4788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1C41552-8AF7-4491-B8DB-4EC4EFDFCCF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156288" y="7985448"/>
                <a:ext cx="610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E8B855D-C151-4682-889C-D8463684109A}"/>
                  </a:ext>
                </a:extLst>
              </p14:cNvPr>
              <p14:cNvContentPartPr/>
              <p14:nvPr/>
            </p14:nvContentPartPr>
            <p14:xfrm>
              <a:off x="6104088" y="8776008"/>
              <a:ext cx="666720" cy="632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E8B855D-C151-4682-889C-D8463684109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095088" y="8767368"/>
                <a:ext cx="68436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5F2CBE7-DC61-41A3-AC7C-2DB5EBA431A6}"/>
                  </a:ext>
                </a:extLst>
              </p14:cNvPr>
              <p14:cNvContentPartPr/>
              <p14:nvPr/>
            </p14:nvContentPartPr>
            <p14:xfrm>
              <a:off x="8117928" y="5925888"/>
              <a:ext cx="638280" cy="478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5F2CBE7-DC61-41A3-AC7C-2DB5EBA431A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109288" y="5917248"/>
                <a:ext cx="65592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E6C3808-8F22-4E43-9849-69E3532B5B06}"/>
              </a:ext>
            </a:extLst>
          </p:cNvPr>
          <p:cNvGrpSpPr/>
          <p:nvPr/>
        </p:nvGrpSpPr>
        <p:grpSpPr>
          <a:xfrm>
            <a:off x="16674048" y="5619528"/>
            <a:ext cx="443520" cy="258120"/>
            <a:chOff x="16674048" y="5619528"/>
            <a:chExt cx="4435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2B14B72-3B81-4123-831F-5F3C7CA315AE}"/>
                    </a:ext>
                  </a:extLst>
                </p14:cNvPr>
                <p14:cNvContentPartPr/>
                <p14:nvPr/>
              </p14:nvContentPartPr>
              <p14:xfrm>
                <a:off x="16674048" y="5658048"/>
                <a:ext cx="72000" cy="219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2B14B72-3B81-4123-831F-5F3C7CA315A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6665408" y="5649048"/>
                  <a:ext cx="89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0EF3C80-38C4-4457-80C8-4952E4DF9ABE}"/>
                    </a:ext>
                  </a:extLst>
                </p14:cNvPr>
                <p14:cNvContentPartPr/>
                <p14:nvPr/>
              </p14:nvContentPartPr>
              <p14:xfrm>
                <a:off x="16840368" y="5619528"/>
                <a:ext cx="277200" cy="173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0EF3C80-38C4-4457-80C8-4952E4DF9AB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6831728" y="5610888"/>
                  <a:ext cx="2948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39CA600-55ED-4C83-9D40-4D802F8F8A72}"/>
                  </a:ext>
                </a:extLst>
              </p14:cNvPr>
              <p14:cNvContentPartPr/>
              <p14:nvPr/>
            </p14:nvContentPartPr>
            <p14:xfrm>
              <a:off x="9804168" y="4206888"/>
              <a:ext cx="672840" cy="503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39CA600-55ED-4C83-9D40-4D802F8F8A7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795168" y="4197888"/>
                <a:ext cx="6904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39D3850-49D9-439C-B4EB-389BA3FF9A25}"/>
                  </a:ext>
                </a:extLst>
              </p14:cNvPr>
              <p14:cNvContentPartPr/>
              <p14:nvPr/>
            </p14:nvContentPartPr>
            <p14:xfrm>
              <a:off x="13591728" y="4245408"/>
              <a:ext cx="665640" cy="4672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39D3850-49D9-439C-B4EB-389BA3FF9A2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3583088" y="4236408"/>
                <a:ext cx="6832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F8AD44D-14C3-4A60-A8DB-B02E66D097F0}"/>
                  </a:ext>
                </a:extLst>
              </p14:cNvPr>
              <p14:cNvContentPartPr/>
              <p14:nvPr/>
            </p14:nvContentPartPr>
            <p14:xfrm>
              <a:off x="8059608" y="5953248"/>
              <a:ext cx="722160" cy="433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F8AD44D-14C3-4A60-A8DB-B02E66D097F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050968" y="5944248"/>
                <a:ext cx="739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AE5F524-1590-488A-BDFE-CFA75E60D90A}"/>
                  </a:ext>
                </a:extLst>
              </p14:cNvPr>
              <p14:cNvContentPartPr/>
              <p14:nvPr/>
            </p14:nvContentPartPr>
            <p14:xfrm>
              <a:off x="13609008" y="6555888"/>
              <a:ext cx="635400" cy="607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AE5F524-1590-488A-BDFE-CFA75E60D90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3600008" y="6547248"/>
                <a:ext cx="653040" cy="62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2C04EDF-E3FC-430E-A1C0-EB7CA797D889}"/>
              </a:ext>
            </a:extLst>
          </p:cNvPr>
          <p:cNvGrpSpPr/>
          <p:nvPr/>
        </p:nvGrpSpPr>
        <p:grpSpPr>
          <a:xfrm>
            <a:off x="13622688" y="6589008"/>
            <a:ext cx="617400" cy="1285200"/>
            <a:chOff x="13622688" y="6589008"/>
            <a:chExt cx="617400" cy="12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65BC3BD-3810-4E0B-8ECD-C6B56D729A77}"/>
                    </a:ext>
                  </a:extLst>
                </p14:cNvPr>
                <p14:cNvContentPartPr/>
                <p14:nvPr/>
              </p14:nvContentPartPr>
              <p14:xfrm>
                <a:off x="13622688" y="7365528"/>
                <a:ext cx="553320" cy="50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65BC3BD-3810-4E0B-8ECD-C6B56D729A7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613688" y="7356888"/>
                  <a:ext cx="5709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AADAC9-7E63-43D7-8C61-B6783EBF90BF}"/>
                    </a:ext>
                  </a:extLst>
                </p14:cNvPr>
                <p14:cNvContentPartPr/>
                <p14:nvPr/>
              </p14:nvContentPartPr>
              <p14:xfrm>
                <a:off x="13642128" y="6589008"/>
                <a:ext cx="597960" cy="642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AADAC9-7E63-43D7-8C61-B6783EBF90B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633128" y="6580368"/>
                  <a:ext cx="6156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599FD27-1A40-4878-97C1-5A66DCCF07B8}"/>
                    </a:ext>
                  </a:extLst>
                </p14:cNvPr>
                <p14:cNvContentPartPr/>
                <p14:nvPr/>
              </p14:nvContentPartPr>
              <p14:xfrm>
                <a:off x="13683888" y="7391808"/>
                <a:ext cx="473040" cy="412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599FD27-1A40-4878-97C1-5A66DCCF07B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674888" y="7382808"/>
                  <a:ext cx="49068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F58BE0D-D6FE-40A5-BC25-8BBB18B90AA0}"/>
                  </a:ext>
                </a:extLst>
              </p14:cNvPr>
              <p14:cNvContentPartPr/>
              <p14:nvPr/>
            </p14:nvContentPartPr>
            <p14:xfrm>
              <a:off x="6067368" y="8048448"/>
              <a:ext cx="710640" cy="460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F58BE0D-D6FE-40A5-BC25-8BBB18B90AA0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058368" y="8039808"/>
                <a:ext cx="7282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A01A73A-4213-4A3F-9619-39EAAAC375F1}"/>
                  </a:ext>
                </a:extLst>
              </p14:cNvPr>
              <p14:cNvContentPartPr/>
              <p14:nvPr/>
            </p14:nvContentPartPr>
            <p14:xfrm>
              <a:off x="11726928" y="7980408"/>
              <a:ext cx="640080" cy="441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A01A73A-4213-4A3F-9619-39EAAAC375F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1718288" y="7971768"/>
                <a:ext cx="657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4377C7B-DE98-4BAF-AA1A-B6850887D77C}"/>
                  </a:ext>
                </a:extLst>
              </p14:cNvPr>
              <p14:cNvContentPartPr/>
              <p14:nvPr/>
            </p14:nvContentPartPr>
            <p14:xfrm>
              <a:off x="6164928" y="8860968"/>
              <a:ext cx="576360" cy="568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4377C7B-DE98-4BAF-AA1A-B6850887D77C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155928" y="8852328"/>
                <a:ext cx="5940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FDCB1F5-4B9E-444F-8788-D92EA4E42816}"/>
                  </a:ext>
                </a:extLst>
              </p14:cNvPr>
              <p14:cNvContentPartPr/>
              <p14:nvPr/>
            </p14:nvContentPartPr>
            <p14:xfrm>
              <a:off x="11650968" y="8792208"/>
              <a:ext cx="588960" cy="5310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FDCB1F5-4B9E-444F-8788-D92EA4E4281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641968" y="8783568"/>
                <a:ext cx="6066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74CF4A6-6004-4034-97BC-83FDC57930C7}"/>
                  </a:ext>
                </a:extLst>
              </p14:cNvPr>
              <p14:cNvContentPartPr/>
              <p14:nvPr/>
            </p14:nvContentPartPr>
            <p14:xfrm>
              <a:off x="9699048" y="10349928"/>
              <a:ext cx="777240" cy="909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74CF4A6-6004-4034-97BC-83FDC57930C7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690408" y="10340928"/>
                <a:ext cx="79488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EF55359-97CB-454C-8BA5-ACFE72549A39}"/>
                  </a:ext>
                </a:extLst>
              </p14:cNvPr>
              <p14:cNvContentPartPr/>
              <p14:nvPr/>
            </p14:nvContentPartPr>
            <p14:xfrm>
              <a:off x="13456008" y="5071248"/>
              <a:ext cx="757080" cy="732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EF55359-97CB-454C-8BA5-ACFE72549A3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3447368" y="5062608"/>
                <a:ext cx="7747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2A2B10A-8E59-43EF-B7A3-A5C296FE196A}"/>
                  </a:ext>
                </a:extLst>
              </p14:cNvPr>
              <p14:cNvContentPartPr/>
              <p14:nvPr/>
            </p14:nvContentPartPr>
            <p14:xfrm>
              <a:off x="5961888" y="6588288"/>
              <a:ext cx="734040" cy="6087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2A2B10A-8E59-43EF-B7A3-A5C296FE196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5953248" y="6579288"/>
                <a:ext cx="75168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B49FE31-8DA4-4D9B-A740-7976E23C57A6}"/>
                  </a:ext>
                </a:extLst>
              </p14:cNvPr>
              <p14:cNvContentPartPr/>
              <p14:nvPr/>
            </p14:nvContentPartPr>
            <p14:xfrm>
              <a:off x="9746928" y="6549048"/>
              <a:ext cx="646200" cy="6109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B49FE31-8DA4-4D9B-A740-7976E23C57A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738288" y="6540048"/>
                <a:ext cx="6638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BEB6B7A-85A4-4886-9ED6-5ABB360C919F}"/>
                  </a:ext>
                </a:extLst>
              </p14:cNvPr>
              <p14:cNvContentPartPr/>
              <p14:nvPr/>
            </p14:nvContentPartPr>
            <p14:xfrm>
              <a:off x="4110408" y="7303608"/>
              <a:ext cx="790200" cy="664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BEB6B7A-85A4-4886-9ED6-5ABB360C919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101768" y="7294608"/>
                <a:ext cx="80784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956F7E1-DC6C-49C4-93C5-501A8429A186}"/>
                  </a:ext>
                </a:extLst>
              </p14:cNvPr>
              <p14:cNvContentPartPr/>
              <p14:nvPr/>
            </p14:nvContentPartPr>
            <p14:xfrm>
              <a:off x="2158848" y="10253448"/>
              <a:ext cx="878040" cy="853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956F7E1-DC6C-49C4-93C5-501A8429A186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149848" y="10244448"/>
                <a:ext cx="89568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A816B95-F685-4BA3-A87C-A134E2010538}"/>
                  </a:ext>
                </a:extLst>
              </p14:cNvPr>
              <p14:cNvContentPartPr/>
              <p14:nvPr/>
            </p14:nvContentPartPr>
            <p14:xfrm>
              <a:off x="2107368" y="10307088"/>
              <a:ext cx="864720" cy="717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A816B95-F685-4BA3-A87C-A134E201053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098728" y="10298088"/>
                <a:ext cx="88236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9AF776C-76C6-49DE-9470-89B3F56DC4ED}"/>
                  </a:ext>
                </a:extLst>
              </p14:cNvPr>
              <p14:cNvContentPartPr/>
              <p14:nvPr/>
            </p14:nvContentPartPr>
            <p14:xfrm>
              <a:off x="6020928" y="6563088"/>
              <a:ext cx="623880" cy="5986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9AF776C-76C6-49DE-9470-89B3F56DC4E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6011928" y="6554088"/>
                <a:ext cx="6415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619B0E0-758A-4D85-A9BF-D4E5197940D8}"/>
                  </a:ext>
                </a:extLst>
              </p14:cNvPr>
              <p14:cNvContentPartPr/>
              <p14:nvPr/>
            </p14:nvContentPartPr>
            <p14:xfrm>
              <a:off x="4067208" y="7441488"/>
              <a:ext cx="600480" cy="4910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619B0E0-758A-4D85-A9BF-D4E5197940D8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058208" y="7432848"/>
                <a:ext cx="6181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7D4657C-55F6-4D89-9B9E-5C2F65CCC22B}"/>
                  </a:ext>
                </a:extLst>
              </p14:cNvPr>
              <p14:cNvContentPartPr/>
              <p14:nvPr/>
            </p14:nvContentPartPr>
            <p14:xfrm>
              <a:off x="9700848" y="6487848"/>
              <a:ext cx="688680" cy="669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7D4657C-55F6-4D89-9B9E-5C2F65CCC22B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691848" y="6478848"/>
                <a:ext cx="70632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07EDF5C-1035-4F0C-AF48-7EC53EE9B9FC}"/>
                  </a:ext>
                </a:extLst>
              </p14:cNvPr>
              <p14:cNvContentPartPr/>
              <p14:nvPr/>
            </p14:nvContentPartPr>
            <p14:xfrm>
              <a:off x="13498128" y="5121648"/>
              <a:ext cx="277560" cy="237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07EDF5C-1035-4F0C-AF48-7EC53EE9B9F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3489128" y="5112648"/>
                <a:ext cx="29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EAE4C57-9191-46C9-967B-66083F60921C}"/>
                  </a:ext>
                </a:extLst>
              </p14:cNvPr>
              <p14:cNvContentPartPr/>
              <p14:nvPr/>
            </p14:nvContentPartPr>
            <p14:xfrm>
              <a:off x="13796208" y="5341968"/>
              <a:ext cx="181440" cy="264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EAE4C57-9191-46C9-967B-66083F60921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3787208" y="5332968"/>
                <a:ext cx="1990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5974DAC-E2C0-45C2-A3E2-CF7B68271C71}"/>
              </a:ext>
            </a:extLst>
          </p:cNvPr>
          <p:cNvGrpSpPr/>
          <p:nvPr/>
        </p:nvGrpSpPr>
        <p:grpSpPr>
          <a:xfrm>
            <a:off x="16590888" y="10289808"/>
            <a:ext cx="252000" cy="471960"/>
            <a:chOff x="16590888" y="10289808"/>
            <a:chExt cx="25200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632A4AD-9E5B-4914-88E3-09B375D134DA}"/>
                    </a:ext>
                  </a:extLst>
                </p14:cNvPr>
                <p14:cNvContentPartPr/>
                <p14:nvPr/>
              </p14:nvContentPartPr>
              <p14:xfrm>
                <a:off x="16590888" y="10316448"/>
                <a:ext cx="252000" cy="213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632A4AD-9E5B-4914-88E3-09B375D134D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6582248" y="10307808"/>
                  <a:ext cx="269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ADE3981-04E6-40CD-ACF0-811D8F651754}"/>
                    </a:ext>
                  </a:extLst>
                </p14:cNvPr>
                <p14:cNvContentPartPr/>
                <p14:nvPr/>
              </p14:nvContentPartPr>
              <p14:xfrm>
                <a:off x="16780608" y="10289808"/>
                <a:ext cx="51120" cy="471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ADE3981-04E6-40CD-ACF0-811D8F65175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771608" y="10281168"/>
                  <a:ext cx="68760" cy="48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EC1FC37-4318-4E98-988A-3E23613DD2EB}"/>
                  </a:ext>
                </a:extLst>
              </p14:cNvPr>
              <p14:cNvContentPartPr/>
              <p14:nvPr/>
            </p14:nvContentPartPr>
            <p14:xfrm>
              <a:off x="8058168" y="8774568"/>
              <a:ext cx="579240" cy="5349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EC1FC37-4318-4E98-988A-3E23613DD2EB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049528" y="8765568"/>
                <a:ext cx="5968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05CAE52-55E1-49B6-9833-BA380BA106D3}"/>
                  </a:ext>
                </a:extLst>
              </p14:cNvPr>
              <p14:cNvContentPartPr/>
              <p14:nvPr/>
            </p14:nvContentPartPr>
            <p14:xfrm>
              <a:off x="9695808" y="8877888"/>
              <a:ext cx="684360" cy="5101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05CAE52-55E1-49B6-9833-BA380BA106D3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9687168" y="8869248"/>
                <a:ext cx="7020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004F81D-968A-4E10-BB90-707E2D242296}"/>
                  </a:ext>
                </a:extLst>
              </p14:cNvPr>
              <p14:cNvContentPartPr/>
              <p14:nvPr/>
            </p14:nvContentPartPr>
            <p14:xfrm>
              <a:off x="8065368" y="8781408"/>
              <a:ext cx="417960" cy="481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004F81D-968A-4E10-BB90-707E2D24229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8056728" y="8772408"/>
                <a:ext cx="4356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30E34A4-FF47-4C3A-97E9-74CE2EC019F4}"/>
                  </a:ext>
                </a:extLst>
              </p14:cNvPr>
              <p14:cNvContentPartPr/>
              <p14:nvPr/>
            </p14:nvContentPartPr>
            <p14:xfrm>
              <a:off x="9742248" y="8913528"/>
              <a:ext cx="519480" cy="3801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30E34A4-FF47-4C3A-97E9-74CE2EC019F4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733248" y="8904528"/>
                <a:ext cx="5371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D573FE-AB85-46AF-AE04-65581D23502C}"/>
                  </a:ext>
                </a:extLst>
              </p14:cNvPr>
              <p14:cNvContentPartPr/>
              <p14:nvPr/>
            </p14:nvContentPartPr>
            <p14:xfrm>
              <a:off x="13627368" y="5221008"/>
              <a:ext cx="513360" cy="5605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D573FE-AB85-46AF-AE04-65581D23502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3618728" y="5212368"/>
                <a:ext cx="531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3ED401D-411F-42BC-B96E-D3A6941F842F}"/>
                  </a:ext>
                </a:extLst>
              </p14:cNvPr>
              <p14:cNvContentPartPr/>
              <p14:nvPr/>
            </p14:nvContentPartPr>
            <p14:xfrm>
              <a:off x="16554168" y="11902608"/>
              <a:ext cx="333720" cy="2260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3ED401D-411F-42BC-B96E-D3A6941F842F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545168" y="11893608"/>
                <a:ext cx="351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83CCCBE-3AFD-4B3D-8EF7-502ADC1C8A87}"/>
                  </a:ext>
                </a:extLst>
              </p14:cNvPr>
              <p14:cNvContentPartPr/>
              <p14:nvPr/>
            </p14:nvContentPartPr>
            <p14:xfrm>
              <a:off x="4067208" y="4115448"/>
              <a:ext cx="982080" cy="8550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83CCCBE-3AFD-4B3D-8EF7-502ADC1C8A8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058208" y="4106448"/>
                <a:ext cx="99972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61A0ED-E51C-4501-9466-21A008247E5A}"/>
                  </a:ext>
                </a:extLst>
              </p14:cNvPr>
              <p14:cNvContentPartPr/>
              <p14:nvPr/>
            </p14:nvContentPartPr>
            <p14:xfrm>
              <a:off x="13625568" y="5905008"/>
              <a:ext cx="684000" cy="597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61A0ED-E51C-4501-9466-21A008247E5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3616928" y="5896008"/>
                <a:ext cx="7016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1137DE1-6FCF-4475-938D-308C9D5970D5}"/>
                  </a:ext>
                </a:extLst>
              </p14:cNvPr>
              <p14:cNvContentPartPr/>
              <p14:nvPr/>
            </p14:nvContentPartPr>
            <p14:xfrm>
              <a:off x="8007408" y="7455168"/>
              <a:ext cx="673920" cy="575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1137DE1-6FCF-4475-938D-308C9D5970D5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998408" y="7446168"/>
                <a:ext cx="6915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491D5F-87B9-424C-AF11-0DD3F5B168C7}"/>
                  </a:ext>
                </a:extLst>
              </p14:cNvPr>
              <p14:cNvContentPartPr/>
              <p14:nvPr/>
            </p14:nvContentPartPr>
            <p14:xfrm>
              <a:off x="16644168" y="7920648"/>
              <a:ext cx="300600" cy="2678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491D5F-87B9-424C-AF11-0DD3F5B168C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635528" y="7912008"/>
                <a:ext cx="3182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D52B549-7527-4AAF-8FFF-26FC47D98E12}"/>
                  </a:ext>
                </a:extLst>
              </p14:cNvPr>
              <p14:cNvContentPartPr/>
              <p14:nvPr/>
            </p14:nvContentPartPr>
            <p14:xfrm>
              <a:off x="4177728" y="4209048"/>
              <a:ext cx="776160" cy="610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D52B549-7527-4AAF-8FFF-26FC47D98E12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168728" y="4200048"/>
                <a:ext cx="7938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96C43B2-CE9F-4563-8BFD-2412470FC0C1}"/>
                  </a:ext>
                </a:extLst>
              </p14:cNvPr>
              <p14:cNvContentPartPr/>
              <p14:nvPr/>
            </p14:nvContentPartPr>
            <p14:xfrm>
              <a:off x="8035128" y="7518528"/>
              <a:ext cx="557280" cy="474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96C43B2-CE9F-4563-8BFD-2412470FC0C1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026488" y="7509528"/>
                <a:ext cx="5749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FB822C0-B2EC-4C7A-9FC7-8F4E83A5A5C1}"/>
                  </a:ext>
                </a:extLst>
              </p14:cNvPr>
              <p14:cNvContentPartPr/>
              <p14:nvPr/>
            </p14:nvContentPartPr>
            <p14:xfrm>
              <a:off x="13756968" y="6002568"/>
              <a:ext cx="453240" cy="429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FB822C0-B2EC-4C7A-9FC7-8F4E83A5A5C1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3747968" y="5993928"/>
                <a:ext cx="4708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40166D-B1FA-42BC-887E-6F9506D293F8}"/>
                  </a:ext>
                </a:extLst>
              </p14:cNvPr>
              <p14:cNvContentPartPr/>
              <p14:nvPr/>
            </p14:nvContentPartPr>
            <p14:xfrm>
              <a:off x="5848128" y="4211208"/>
              <a:ext cx="849960" cy="6404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40166D-B1FA-42BC-887E-6F9506D293F8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5839128" y="4202208"/>
                <a:ext cx="8676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F5DA80C-AF5F-47DC-A751-1058EB04123D}"/>
                  </a:ext>
                </a:extLst>
              </p14:cNvPr>
              <p14:cNvContentPartPr/>
              <p14:nvPr/>
            </p14:nvContentPartPr>
            <p14:xfrm>
              <a:off x="5907888" y="5944608"/>
              <a:ext cx="843480" cy="5472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F5DA80C-AF5F-47DC-A751-1058EB04123D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5899248" y="5935968"/>
                <a:ext cx="8611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D338C2B-719F-4A24-9A0B-78A85F60E7FA}"/>
                  </a:ext>
                </a:extLst>
              </p14:cNvPr>
              <p14:cNvContentPartPr/>
              <p14:nvPr/>
            </p14:nvContentPartPr>
            <p14:xfrm>
              <a:off x="9627048" y="7405488"/>
              <a:ext cx="766440" cy="5652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D338C2B-719F-4A24-9A0B-78A85F60E7F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618048" y="7396848"/>
                <a:ext cx="784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21FC206-6628-4DF7-BC0E-66E1477B9800}"/>
                  </a:ext>
                </a:extLst>
              </p14:cNvPr>
              <p14:cNvContentPartPr/>
              <p14:nvPr/>
            </p14:nvContentPartPr>
            <p14:xfrm>
              <a:off x="9609768" y="7445808"/>
              <a:ext cx="780120" cy="4183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21FC206-6628-4DF7-BC0E-66E1477B9800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9600768" y="7436808"/>
                <a:ext cx="7977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738C172-D90D-4B79-89D2-E451A682EBDF}"/>
                  </a:ext>
                </a:extLst>
              </p14:cNvPr>
              <p14:cNvContentPartPr/>
              <p14:nvPr/>
            </p14:nvContentPartPr>
            <p14:xfrm>
              <a:off x="6050088" y="6032808"/>
              <a:ext cx="605880" cy="3592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738C172-D90D-4B79-89D2-E451A682EBDF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041448" y="6024168"/>
                <a:ext cx="623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B59AD3B-EFCA-4E27-B8B4-AFAF2F8FA85D}"/>
                  </a:ext>
                </a:extLst>
              </p14:cNvPr>
              <p14:cNvContentPartPr/>
              <p14:nvPr/>
            </p14:nvContentPartPr>
            <p14:xfrm>
              <a:off x="5890968" y="4227768"/>
              <a:ext cx="746640" cy="542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B59AD3B-EFCA-4E27-B8B4-AFAF2F8FA85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882328" y="4218768"/>
                <a:ext cx="7642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81E4CE1-87B7-46F6-A0C7-31E912F442CB}"/>
                  </a:ext>
                </a:extLst>
              </p14:cNvPr>
              <p14:cNvContentPartPr/>
              <p14:nvPr/>
            </p14:nvContentPartPr>
            <p14:xfrm>
              <a:off x="16473888" y="12610368"/>
              <a:ext cx="351360" cy="2415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81E4CE1-87B7-46F6-A0C7-31E912F442C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6465248" y="12601728"/>
                <a:ext cx="369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FB62630-6E11-465E-8B20-C5290FBDA533}"/>
                  </a:ext>
                </a:extLst>
              </p14:cNvPr>
              <p14:cNvContentPartPr/>
              <p14:nvPr/>
            </p14:nvContentPartPr>
            <p14:xfrm>
              <a:off x="7756128" y="4188168"/>
              <a:ext cx="809640" cy="822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FB62630-6E11-465E-8B20-C5290FBDA53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7747128" y="4179528"/>
                <a:ext cx="82728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C30D5C6-4E96-4C29-A827-F82634E567F2}"/>
                  </a:ext>
                </a:extLst>
              </p14:cNvPr>
              <p14:cNvContentPartPr/>
              <p14:nvPr/>
            </p14:nvContentPartPr>
            <p14:xfrm>
              <a:off x="2314008" y="5836248"/>
              <a:ext cx="817200" cy="6372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C30D5C6-4E96-4C29-A827-F82634E567F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305008" y="5827608"/>
                <a:ext cx="8348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BE2332-175E-468A-8C04-0B3CB7CDA680}"/>
                  </a:ext>
                </a:extLst>
              </p14:cNvPr>
              <p14:cNvContentPartPr/>
              <p14:nvPr/>
            </p14:nvContentPartPr>
            <p14:xfrm>
              <a:off x="7816968" y="4308768"/>
              <a:ext cx="668880" cy="586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BE2332-175E-468A-8C04-0B3CB7CDA68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808328" y="4300128"/>
                <a:ext cx="6865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030243C-8CEB-4A49-8557-E1CB1F89C354}"/>
                  </a:ext>
                </a:extLst>
              </p14:cNvPr>
              <p14:cNvContentPartPr/>
              <p14:nvPr/>
            </p14:nvContentPartPr>
            <p14:xfrm>
              <a:off x="2387448" y="6015168"/>
              <a:ext cx="711720" cy="370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030243C-8CEB-4A49-8557-E1CB1F89C354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378808" y="6006528"/>
                <a:ext cx="729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6685EC3-D357-4001-82A0-4C26CD8BA5B9}"/>
                  </a:ext>
                </a:extLst>
              </p14:cNvPr>
              <p14:cNvContentPartPr/>
              <p14:nvPr/>
            </p14:nvContentPartPr>
            <p14:xfrm>
              <a:off x="20349288" y="9642168"/>
              <a:ext cx="196560" cy="1969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6685EC3-D357-4001-82A0-4C26CD8BA5B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0340288" y="9633168"/>
                <a:ext cx="214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4B09872-B01A-47AF-8815-3A04BC090605}"/>
                  </a:ext>
                </a:extLst>
              </p14:cNvPr>
              <p14:cNvContentPartPr/>
              <p14:nvPr/>
            </p14:nvContentPartPr>
            <p14:xfrm>
              <a:off x="11572848" y="4070448"/>
              <a:ext cx="722520" cy="808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4B09872-B01A-47AF-8815-3A04BC090605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1563848" y="4061448"/>
                <a:ext cx="7401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80DBEF9-1A6E-46C1-96C4-6E2FFC7AAAF4}"/>
                  </a:ext>
                </a:extLst>
              </p14:cNvPr>
              <p14:cNvContentPartPr/>
              <p14:nvPr/>
            </p14:nvContentPartPr>
            <p14:xfrm>
              <a:off x="11852928" y="7385688"/>
              <a:ext cx="556200" cy="5054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80DBEF9-1A6E-46C1-96C4-6E2FFC7AAAF4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1844288" y="7377048"/>
                <a:ext cx="5738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A8E451E-DBC0-44B7-B845-FD589AFE7F87}"/>
                  </a:ext>
                </a:extLst>
              </p14:cNvPr>
              <p14:cNvContentPartPr/>
              <p14:nvPr/>
            </p14:nvContentPartPr>
            <p14:xfrm>
              <a:off x="11542968" y="4151448"/>
              <a:ext cx="648360" cy="5983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A8E451E-DBC0-44B7-B845-FD589AFE7F8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1533968" y="4142808"/>
                <a:ext cx="6660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25867B9-B364-42E0-A3C6-C3AC54F18E12}"/>
                  </a:ext>
                </a:extLst>
              </p14:cNvPr>
              <p14:cNvContentPartPr/>
              <p14:nvPr/>
            </p14:nvContentPartPr>
            <p14:xfrm>
              <a:off x="11829528" y="7462368"/>
              <a:ext cx="387360" cy="323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25867B9-B364-42E0-A3C6-C3AC54F18E12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1820888" y="7453728"/>
                <a:ext cx="405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03B94F1-46DC-4A39-8C4A-6385B7260384}"/>
                  </a:ext>
                </a:extLst>
              </p14:cNvPr>
              <p14:cNvContentPartPr/>
              <p14:nvPr/>
            </p14:nvContentPartPr>
            <p14:xfrm>
              <a:off x="20356128" y="6817968"/>
              <a:ext cx="264240" cy="2541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03B94F1-46DC-4A39-8C4A-6385B7260384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0347488" y="6808968"/>
                <a:ext cx="2818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6E85826-6E13-4069-B382-1EABB5833991}"/>
                  </a:ext>
                </a:extLst>
              </p14:cNvPr>
              <p14:cNvContentPartPr/>
              <p14:nvPr/>
            </p14:nvContentPartPr>
            <p14:xfrm>
              <a:off x="5879808" y="5125608"/>
              <a:ext cx="1031040" cy="8409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6E85826-6E13-4069-B382-1EABB583399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5871168" y="5116968"/>
                <a:ext cx="10486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85771D3-93D7-4F29-82F9-69CF82ACC2C2}"/>
                  </a:ext>
                </a:extLst>
              </p14:cNvPr>
              <p14:cNvContentPartPr/>
              <p14:nvPr/>
            </p14:nvContentPartPr>
            <p14:xfrm>
              <a:off x="5958288" y="5177808"/>
              <a:ext cx="816480" cy="7124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85771D3-93D7-4F29-82F9-69CF82ACC2C2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949288" y="5169168"/>
                <a:ext cx="834120" cy="7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313CCBB-A4D3-4D2F-9DA1-B0A60F671EB2}"/>
                  </a:ext>
                </a:extLst>
              </p14:cNvPr>
              <p14:cNvContentPartPr/>
              <p14:nvPr/>
            </p14:nvContentPartPr>
            <p14:xfrm>
              <a:off x="20289168" y="10869408"/>
              <a:ext cx="106560" cy="3837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313CCBB-A4D3-4D2F-9DA1-B0A60F671EB2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0280528" y="10860768"/>
                <a:ext cx="124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C427EF6-53B8-4247-8948-5F9E98090D38}"/>
                  </a:ext>
                </a:extLst>
              </p14:cNvPr>
              <p14:cNvContentPartPr/>
              <p14:nvPr/>
            </p14:nvContentPartPr>
            <p14:xfrm>
              <a:off x="5794128" y="10364328"/>
              <a:ext cx="971280" cy="7092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C427EF6-53B8-4247-8948-5F9E98090D38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785128" y="10355688"/>
                <a:ext cx="98892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1E89D96-39E9-4BB7-A4AD-030712C6AB48}"/>
                  </a:ext>
                </a:extLst>
              </p14:cNvPr>
              <p14:cNvContentPartPr/>
              <p14:nvPr/>
            </p14:nvContentPartPr>
            <p14:xfrm>
              <a:off x="7882488" y="8004528"/>
              <a:ext cx="825120" cy="5601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1E89D96-39E9-4BB7-A4AD-030712C6AB4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7873848" y="7995528"/>
                <a:ext cx="8427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02DFFAB-4359-4499-A2FE-F67B37E7517B}"/>
                  </a:ext>
                </a:extLst>
              </p14:cNvPr>
              <p14:cNvContentPartPr/>
              <p14:nvPr/>
            </p14:nvContentPartPr>
            <p14:xfrm>
              <a:off x="13603968" y="8025768"/>
              <a:ext cx="842040" cy="580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02DFFAB-4359-4499-A2FE-F67B37E7517B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3595328" y="8016768"/>
                <a:ext cx="8596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30C370F-2BD9-4FD3-AC07-9A586F29C459}"/>
                  </a:ext>
                </a:extLst>
              </p14:cNvPr>
              <p14:cNvContentPartPr/>
              <p14:nvPr/>
            </p14:nvContentPartPr>
            <p14:xfrm>
              <a:off x="9860328" y="5881608"/>
              <a:ext cx="620280" cy="570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30C370F-2BD9-4FD3-AC07-9A586F29C459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9851688" y="5872608"/>
                <a:ext cx="6379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85B6703-33F2-409E-882B-3703E81B2A26}"/>
              </a:ext>
            </a:extLst>
          </p:cNvPr>
          <p:cNvGrpSpPr/>
          <p:nvPr/>
        </p:nvGrpSpPr>
        <p:grpSpPr>
          <a:xfrm>
            <a:off x="20340288" y="5493888"/>
            <a:ext cx="318600" cy="553320"/>
            <a:chOff x="20340288" y="5493888"/>
            <a:chExt cx="31860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ECB7A2C-DDDD-430F-B74F-373A8D6458EA}"/>
                    </a:ext>
                  </a:extLst>
                </p14:cNvPr>
                <p14:cNvContentPartPr/>
                <p14:nvPr/>
              </p14:nvContentPartPr>
              <p14:xfrm>
                <a:off x="20340288" y="5578848"/>
                <a:ext cx="242640" cy="250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ECB7A2C-DDDD-430F-B74F-373A8D6458E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0331648" y="5570208"/>
                  <a:ext cx="260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A532D21-D607-4D17-A406-07973D1BAB72}"/>
                    </a:ext>
                  </a:extLst>
                </p14:cNvPr>
                <p14:cNvContentPartPr/>
                <p14:nvPr/>
              </p14:nvContentPartPr>
              <p14:xfrm>
                <a:off x="20632968" y="5493888"/>
                <a:ext cx="25920" cy="553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A532D21-D607-4D17-A406-07973D1BAB7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0624328" y="5484888"/>
                  <a:ext cx="43560" cy="57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935BB6C-2B2D-4598-8D1D-20872D7058BD}"/>
                  </a:ext>
                </a:extLst>
              </p14:cNvPr>
              <p14:cNvContentPartPr/>
              <p14:nvPr/>
            </p14:nvContentPartPr>
            <p14:xfrm>
              <a:off x="13588128" y="8013168"/>
              <a:ext cx="746640" cy="5097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935BB6C-2B2D-4598-8D1D-20872D7058BD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3579488" y="8004528"/>
                <a:ext cx="7642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D77D505-1BDB-4774-B3D5-CC8D6F36305C}"/>
                  </a:ext>
                </a:extLst>
              </p14:cNvPr>
              <p14:cNvContentPartPr/>
              <p14:nvPr/>
            </p14:nvContentPartPr>
            <p14:xfrm>
              <a:off x="5810688" y="10293768"/>
              <a:ext cx="749160" cy="7340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D77D505-1BDB-4774-B3D5-CC8D6F36305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5802048" y="10284768"/>
                <a:ext cx="76680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E7F832B-A6E7-4456-99FD-F72DBE0BB040}"/>
                  </a:ext>
                </a:extLst>
              </p14:cNvPr>
              <p14:cNvContentPartPr/>
              <p14:nvPr/>
            </p14:nvContentPartPr>
            <p14:xfrm>
              <a:off x="7919568" y="8048448"/>
              <a:ext cx="717480" cy="480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E7F832B-A6E7-4456-99FD-F72DBE0BB040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910568" y="8039808"/>
                <a:ext cx="7351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5FD3CE7-2F2C-4391-9372-DCF39941E879}"/>
                  </a:ext>
                </a:extLst>
              </p14:cNvPr>
              <p14:cNvContentPartPr/>
              <p14:nvPr/>
            </p14:nvContentPartPr>
            <p14:xfrm>
              <a:off x="9955008" y="5998968"/>
              <a:ext cx="429480" cy="3560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5FD3CE7-2F2C-4391-9372-DCF39941E879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946008" y="5989968"/>
                <a:ext cx="447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C8178DFB-C9EF-49F3-ABBC-780993F7569F}"/>
                  </a:ext>
                </a:extLst>
              </p14:cNvPr>
              <p14:cNvContentPartPr/>
              <p14:nvPr/>
            </p14:nvContentPartPr>
            <p14:xfrm>
              <a:off x="9827568" y="5028048"/>
              <a:ext cx="729360" cy="7149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C8178DFB-C9EF-49F3-ABBC-780993F7569F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818568" y="5019048"/>
                <a:ext cx="7470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B69DE00-269B-4865-9975-B975251D9F74}"/>
                  </a:ext>
                </a:extLst>
              </p14:cNvPr>
              <p14:cNvContentPartPr/>
              <p14:nvPr/>
            </p14:nvContentPartPr>
            <p14:xfrm>
              <a:off x="7968888" y="6595488"/>
              <a:ext cx="673920" cy="5742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B69DE00-269B-4865-9975-B975251D9F74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960248" y="6586848"/>
                <a:ext cx="691560" cy="59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3A0F7C8-D184-429B-8755-7CA4D6958B1A}"/>
              </a:ext>
            </a:extLst>
          </p:cNvPr>
          <p:cNvGrpSpPr/>
          <p:nvPr/>
        </p:nvGrpSpPr>
        <p:grpSpPr>
          <a:xfrm>
            <a:off x="2412648" y="6607728"/>
            <a:ext cx="727200" cy="1318680"/>
            <a:chOff x="2412648" y="6607728"/>
            <a:chExt cx="727200" cy="13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BA7B0DA-BF19-4F54-B93D-56BB57E607C6}"/>
                    </a:ext>
                  </a:extLst>
                </p14:cNvPr>
                <p14:cNvContentPartPr/>
                <p14:nvPr/>
              </p14:nvContentPartPr>
              <p14:xfrm>
                <a:off x="2419128" y="6607728"/>
                <a:ext cx="720720" cy="6980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BA7B0DA-BF19-4F54-B93D-56BB57E607C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410128" y="6598728"/>
                  <a:ext cx="73836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D4745BA-C296-4DBD-B704-5B4A3FB20173}"/>
                    </a:ext>
                  </a:extLst>
                </p14:cNvPr>
                <p14:cNvContentPartPr/>
                <p14:nvPr/>
              </p14:nvContentPartPr>
              <p14:xfrm>
                <a:off x="2412648" y="7468488"/>
                <a:ext cx="650160" cy="457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D4745BA-C296-4DBD-B704-5B4A3FB2017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404008" y="7459848"/>
                  <a:ext cx="66780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A5C1099-67AD-4057-B904-668DE916F9C6}"/>
                  </a:ext>
                </a:extLst>
              </p14:cNvPr>
              <p14:cNvContentPartPr/>
              <p14:nvPr/>
            </p14:nvContentPartPr>
            <p14:xfrm>
              <a:off x="4171248" y="10266408"/>
              <a:ext cx="788040" cy="844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A5C1099-67AD-4057-B904-668DE916F9C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4162608" y="10257768"/>
                <a:ext cx="80568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BCCAE33-71C5-412A-BC8F-A26829908CBB}"/>
                  </a:ext>
                </a:extLst>
              </p14:cNvPr>
              <p14:cNvContentPartPr/>
              <p14:nvPr/>
            </p14:nvContentPartPr>
            <p14:xfrm>
              <a:off x="4229928" y="10401768"/>
              <a:ext cx="590040" cy="6656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BCCAE33-71C5-412A-BC8F-A26829908CBB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4221288" y="10393128"/>
                <a:ext cx="60768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F5BBD95-5595-4FA8-9111-DFEC9BF86C15}"/>
                  </a:ext>
                </a:extLst>
              </p14:cNvPr>
              <p14:cNvContentPartPr/>
              <p14:nvPr/>
            </p14:nvContentPartPr>
            <p14:xfrm>
              <a:off x="2469168" y="6716088"/>
              <a:ext cx="645840" cy="3686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F5BBD95-5595-4FA8-9111-DFEC9BF86C15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2460528" y="6707448"/>
                <a:ext cx="663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8F53DE0-5B0C-458D-AACE-74690C3E8CAF}"/>
                  </a:ext>
                </a:extLst>
              </p14:cNvPr>
              <p14:cNvContentPartPr/>
              <p14:nvPr/>
            </p14:nvContentPartPr>
            <p14:xfrm>
              <a:off x="2468808" y="7570368"/>
              <a:ext cx="524160" cy="2620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8F53DE0-5B0C-458D-AACE-74690C3E8CAF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2459808" y="7561728"/>
                <a:ext cx="541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E37AF7-3A65-4DD4-AB54-AE949923E0C6}"/>
                  </a:ext>
                </a:extLst>
              </p14:cNvPr>
              <p14:cNvContentPartPr/>
              <p14:nvPr/>
            </p14:nvContentPartPr>
            <p14:xfrm>
              <a:off x="8127648" y="6585048"/>
              <a:ext cx="372240" cy="4352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E37AF7-3A65-4DD4-AB54-AE949923E0C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8118648" y="6576408"/>
                <a:ext cx="3898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B4B0067-81C9-49C4-B638-33261E471447}"/>
                  </a:ext>
                </a:extLst>
              </p14:cNvPr>
              <p14:cNvContentPartPr/>
              <p14:nvPr/>
            </p14:nvContentPartPr>
            <p14:xfrm>
              <a:off x="9999648" y="5223528"/>
              <a:ext cx="480240" cy="4287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B4B0067-81C9-49C4-B638-33261E471447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9991008" y="5214528"/>
                <a:ext cx="49788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3FF8C78-62D1-4EB9-AA62-6F2EFABAEE62}"/>
              </a:ext>
            </a:extLst>
          </p:cNvPr>
          <p:cNvGrpSpPr/>
          <p:nvPr/>
        </p:nvGrpSpPr>
        <p:grpSpPr>
          <a:xfrm>
            <a:off x="20493288" y="7851168"/>
            <a:ext cx="426960" cy="299880"/>
            <a:chOff x="20493288" y="7851168"/>
            <a:chExt cx="42696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F3A7744-7D35-4AEF-89E3-A5304A9926DC}"/>
                    </a:ext>
                  </a:extLst>
                </p14:cNvPr>
                <p14:cNvContentPartPr/>
                <p14:nvPr/>
              </p14:nvContentPartPr>
              <p14:xfrm>
                <a:off x="20493288" y="7897608"/>
                <a:ext cx="212040" cy="253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F3A7744-7D35-4AEF-89E3-A5304A9926D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0484648" y="7888608"/>
                  <a:ext cx="229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A86D9BE-CB23-4525-96CB-CF71B0D7EA7F}"/>
                    </a:ext>
                  </a:extLst>
                </p14:cNvPr>
                <p14:cNvContentPartPr/>
                <p14:nvPr/>
              </p14:nvContentPartPr>
              <p14:xfrm>
                <a:off x="20543328" y="7851168"/>
                <a:ext cx="376920" cy="10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A86D9BE-CB23-4525-96CB-CF71B0D7EA7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0534328" y="7842168"/>
                  <a:ext cx="3945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4AADC87-4559-4237-B594-E219FC05C6A2}"/>
                  </a:ext>
                </a:extLst>
              </p14:cNvPr>
              <p14:cNvContentPartPr/>
              <p14:nvPr/>
            </p14:nvContentPartPr>
            <p14:xfrm>
              <a:off x="2499408" y="7975008"/>
              <a:ext cx="617040" cy="4856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4AADC87-4559-4237-B594-E219FC05C6A2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2490408" y="7966008"/>
                <a:ext cx="6346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8BE82A5C-B804-4350-9FE8-20D53ACD3182}"/>
                  </a:ext>
                </a:extLst>
              </p14:cNvPr>
              <p14:cNvContentPartPr/>
              <p14:nvPr/>
            </p14:nvContentPartPr>
            <p14:xfrm>
              <a:off x="6078888" y="7324848"/>
              <a:ext cx="655560" cy="608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8BE82A5C-B804-4350-9FE8-20D53ACD3182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6069888" y="7316208"/>
                <a:ext cx="6732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8E0EBC4-7F79-4968-928D-73FBADEF5336}"/>
                  </a:ext>
                </a:extLst>
              </p14:cNvPr>
              <p14:cNvContentPartPr/>
              <p14:nvPr/>
            </p14:nvContentPartPr>
            <p14:xfrm>
              <a:off x="9822888" y="8045208"/>
              <a:ext cx="717480" cy="606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8E0EBC4-7F79-4968-928D-73FBADEF533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813888" y="8036208"/>
                <a:ext cx="7351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BAF20C0-D741-47D8-A95E-9A811A4A3E67}"/>
                  </a:ext>
                </a:extLst>
              </p14:cNvPr>
              <p14:cNvContentPartPr/>
              <p14:nvPr/>
            </p14:nvContentPartPr>
            <p14:xfrm>
              <a:off x="11432448" y="5892768"/>
              <a:ext cx="716760" cy="5176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BAF20C0-D741-47D8-A95E-9A811A4A3E67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1423808" y="5883768"/>
                <a:ext cx="7344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7D43264-3E77-4B55-9EF2-5957FC9FB147}"/>
                  </a:ext>
                </a:extLst>
              </p14:cNvPr>
              <p14:cNvContentPartPr/>
              <p14:nvPr/>
            </p14:nvContentPartPr>
            <p14:xfrm>
              <a:off x="2424528" y="8066088"/>
              <a:ext cx="630000" cy="4158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7D43264-3E77-4B55-9EF2-5957FC9FB147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415528" y="8057088"/>
                <a:ext cx="6476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0B7F6BA-509B-44EE-906D-D841D73AB279}"/>
                  </a:ext>
                </a:extLst>
              </p14:cNvPr>
              <p14:cNvContentPartPr/>
              <p14:nvPr/>
            </p14:nvContentPartPr>
            <p14:xfrm>
              <a:off x="6187248" y="7434648"/>
              <a:ext cx="494640" cy="4395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0B7F6BA-509B-44EE-906D-D841D73AB279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6178248" y="7426008"/>
                <a:ext cx="5122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D5D9DC6-A92E-4D30-9D46-E1490E570355}"/>
                  </a:ext>
                </a:extLst>
              </p14:cNvPr>
              <p14:cNvContentPartPr/>
              <p14:nvPr/>
            </p14:nvContentPartPr>
            <p14:xfrm>
              <a:off x="9781488" y="8112888"/>
              <a:ext cx="560160" cy="4744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D5D9DC6-A92E-4D30-9D46-E1490E57035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9772488" y="8104248"/>
                <a:ext cx="5778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E991FC8-ADE1-42D2-AB2E-33B97B2FCB9A}"/>
                  </a:ext>
                </a:extLst>
              </p14:cNvPr>
              <p14:cNvContentPartPr/>
              <p14:nvPr/>
            </p14:nvContentPartPr>
            <p14:xfrm>
              <a:off x="11408688" y="5954328"/>
              <a:ext cx="673200" cy="4316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E991FC8-ADE1-42D2-AB2E-33B97B2FCB9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1400048" y="5945688"/>
                <a:ext cx="690840" cy="4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AE35791-3B76-4FB8-A20B-588FAB83CD20}"/>
              </a:ext>
            </a:extLst>
          </p:cNvPr>
          <p:cNvGrpSpPr/>
          <p:nvPr/>
        </p:nvGrpSpPr>
        <p:grpSpPr>
          <a:xfrm>
            <a:off x="20240568" y="8950608"/>
            <a:ext cx="296280" cy="447480"/>
            <a:chOff x="20240568" y="8950608"/>
            <a:chExt cx="29628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1324CA-3137-47D2-9758-4A201DDFA161}"/>
                    </a:ext>
                  </a:extLst>
                </p14:cNvPr>
                <p14:cNvContentPartPr/>
                <p14:nvPr/>
              </p14:nvContentPartPr>
              <p14:xfrm>
                <a:off x="20240568" y="8988408"/>
                <a:ext cx="266400" cy="253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1324CA-3137-47D2-9758-4A201DDFA16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0231928" y="8979408"/>
                  <a:ext cx="284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B402A3A-DF9A-4848-9CD7-58C4AA0EBC9B}"/>
                    </a:ext>
                  </a:extLst>
                </p14:cNvPr>
                <p14:cNvContentPartPr/>
                <p14:nvPr/>
              </p14:nvContentPartPr>
              <p14:xfrm>
                <a:off x="20510928" y="8950608"/>
                <a:ext cx="25920" cy="447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B402A3A-DF9A-4848-9CD7-58C4AA0EBC9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0502288" y="8941608"/>
                  <a:ext cx="4356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F963B4E-8EE3-4B5C-8F2F-09E0EDE82489}"/>
                  </a:ext>
                </a:extLst>
              </p14:cNvPr>
              <p14:cNvContentPartPr/>
              <p14:nvPr/>
            </p14:nvContentPartPr>
            <p14:xfrm>
              <a:off x="4044528" y="7877088"/>
              <a:ext cx="969120" cy="816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F963B4E-8EE3-4B5C-8F2F-09E0EDE82489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035528" y="7868448"/>
                <a:ext cx="98676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BC83E00-38CC-42B1-811A-A4BFBDF8A1E4}"/>
                  </a:ext>
                </a:extLst>
              </p14:cNvPr>
              <p14:cNvContentPartPr/>
              <p14:nvPr/>
            </p14:nvContentPartPr>
            <p14:xfrm>
              <a:off x="11634408" y="5021568"/>
              <a:ext cx="799200" cy="7981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BC83E00-38CC-42B1-811A-A4BFBDF8A1E4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1625768" y="5012928"/>
                <a:ext cx="81684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B23416E-FF9C-4834-86AF-D7687F5D58D6}"/>
                  </a:ext>
                </a:extLst>
              </p14:cNvPr>
              <p14:cNvContentPartPr/>
              <p14:nvPr/>
            </p14:nvContentPartPr>
            <p14:xfrm>
              <a:off x="4056048" y="6538968"/>
              <a:ext cx="780840" cy="7347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B23416E-FF9C-4834-86AF-D7687F5D58D6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047408" y="6530328"/>
                <a:ext cx="79848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250A765-2EBF-462B-8363-03000BB5F991}"/>
                  </a:ext>
                </a:extLst>
              </p14:cNvPr>
              <p14:cNvContentPartPr/>
              <p14:nvPr/>
            </p14:nvContentPartPr>
            <p14:xfrm>
              <a:off x="11624688" y="6534648"/>
              <a:ext cx="714240" cy="6325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250A765-2EBF-462B-8363-03000BB5F991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1615688" y="6525648"/>
                <a:ext cx="731880" cy="65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E4060F8-8598-450D-918B-94BEA247328A}"/>
              </a:ext>
            </a:extLst>
          </p:cNvPr>
          <p:cNvGrpSpPr/>
          <p:nvPr/>
        </p:nvGrpSpPr>
        <p:grpSpPr>
          <a:xfrm>
            <a:off x="16701768" y="7293168"/>
            <a:ext cx="216720" cy="393840"/>
            <a:chOff x="16701768" y="7293168"/>
            <a:chExt cx="21672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BD81C44-AE61-4E65-B440-15E460985F21}"/>
                    </a:ext>
                  </a:extLst>
                </p14:cNvPr>
                <p14:cNvContentPartPr/>
                <p14:nvPr/>
              </p14:nvContentPartPr>
              <p14:xfrm>
                <a:off x="16701768" y="7360488"/>
                <a:ext cx="216720" cy="2232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BD81C44-AE61-4E65-B440-15E460985F2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6693128" y="7351848"/>
                  <a:ext cx="234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EEE10DA-FC30-45DD-9657-81DBB0DBD830}"/>
                    </a:ext>
                  </a:extLst>
                </p14:cNvPr>
                <p14:cNvContentPartPr/>
                <p14:nvPr/>
              </p14:nvContentPartPr>
              <p14:xfrm>
                <a:off x="16828128" y="7293168"/>
                <a:ext cx="72000" cy="3938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EEE10DA-FC30-45DD-9657-81DBB0DBD83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6819128" y="7284528"/>
                  <a:ext cx="89640" cy="41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8465A9E-A57E-48A5-AE17-050E87DC7336}"/>
                  </a:ext>
                </a:extLst>
              </p14:cNvPr>
              <p14:cNvContentPartPr/>
              <p14:nvPr/>
            </p14:nvContentPartPr>
            <p14:xfrm>
              <a:off x="11527848" y="5006808"/>
              <a:ext cx="833760" cy="7160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8465A9E-A57E-48A5-AE17-050E87DC7336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1518848" y="4998168"/>
                <a:ext cx="85140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8A2CAFA-6AB8-4C39-9D88-66733F922B4D}"/>
                  </a:ext>
                </a:extLst>
              </p14:cNvPr>
              <p14:cNvContentPartPr/>
              <p14:nvPr/>
            </p14:nvContentPartPr>
            <p14:xfrm>
              <a:off x="11615328" y="6517008"/>
              <a:ext cx="664920" cy="5382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8A2CAFA-6AB8-4C39-9D88-66733F922B4D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606688" y="6508368"/>
                <a:ext cx="6825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3B35BC4-EF25-4400-8AA9-1872BDC6713B}"/>
                  </a:ext>
                </a:extLst>
              </p14:cNvPr>
              <p14:cNvContentPartPr/>
              <p14:nvPr/>
            </p14:nvContentPartPr>
            <p14:xfrm>
              <a:off x="4021128" y="6572808"/>
              <a:ext cx="767880" cy="675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3B35BC4-EF25-4400-8AA9-1872BDC6713B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4012488" y="6563808"/>
                <a:ext cx="7855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740653E-C522-49F5-BFB5-E80A48426BFE}"/>
                  </a:ext>
                </a:extLst>
              </p14:cNvPr>
              <p14:cNvContentPartPr/>
              <p14:nvPr/>
            </p14:nvContentPartPr>
            <p14:xfrm>
              <a:off x="4025088" y="7973928"/>
              <a:ext cx="771120" cy="6552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740653E-C522-49F5-BFB5-E80A48426BFE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016088" y="7964928"/>
                <a:ext cx="78876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A5FCF1B-ABFD-4AB6-8F47-8DE53117C6C5}"/>
                  </a:ext>
                </a:extLst>
              </p14:cNvPr>
              <p14:cNvContentPartPr/>
              <p14:nvPr/>
            </p14:nvContentPartPr>
            <p14:xfrm>
              <a:off x="2195928" y="8802288"/>
              <a:ext cx="772920" cy="6933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A5FCF1B-ABFD-4AB6-8F47-8DE53117C6C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2187288" y="8793648"/>
                <a:ext cx="79056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87FE0D6-61E1-425A-9058-60F7C30E6166}"/>
                  </a:ext>
                </a:extLst>
              </p14:cNvPr>
              <p14:cNvContentPartPr/>
              <p14:nvPr/>
            </p14:nvContentPartPr>
            <p14:xfrm>
              <a:off x="4177368" y="8826048"/>
              <a:ext cx="552960" cy="6177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87FE0D6-61E1-425A-9058-60F7C30E6166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4168728" y="8817408"/>
                <a:ext cx="5706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E4C2E21-F1E6-4B54-8D4E-4E52A5F86844}"/>
                  </a:ext>
                </a:extLst>
              </p14:cNvPr>
              <p14:cNvContentPartPr/>
              <p14:nvPr/>
            </p14:nvContentPartPr>
            <p14:xfrm>
              <a:off x="16640928" y="9079128"/>
              <a:ext cx="220320" cy="230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E4C2E21-F1E6-4B54-8D4E-4E52A5F86844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6632288" y="9070488"/>
                <a:ext cx="2379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20C699D-144F-43C7-A005-45BCD7D1923C}"/>
                  </a:ext>
                </a:extLst>
              </p14:cNvPr>
              <p14:cNvContentPartPr/>
              <p14:nvPr/>
            </p14:nvContentPartPr>
            <p14:xfrm>
              <a:off x="2320128" y="8833248"/>
              <a:ext cx="434880" cy="5709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20C699D-144F-43C7-A005-45BCD7D1923C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2311128" y="8824608"/>
                <a:ext cx="4525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1FBA7F9-8A93-456D-B341-3B7DB1F51C8D}"/>
                  </a:ext>
                </a:extLst>
              </p14:cNvPr>
              <p14:cNvContentPartPr/>
              <p14:nvPr/>
            </p14:nvContentPartPr>
            <p14:xfrm>
              <a:off x="4022928" y="8977968"/>
              <a:ext cx="540000" cy="4244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1FBA7F9-8A93-456D-B341-3B7DB1F51C8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4013928" y="8968968"/>
                <a:ext cx="5576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1FEBCA0-BB6D-44DB-9ED3-0BCB242B6ADB}"/>
                  </a:ext>
                </a:extLst>
              </p14:cNvPr>
              <p14:cNvContentPartPr/>
              <p14:nvPr/>
            </p14:nvContentPartPr>
            <p14:xfrm>
              <a:off x="7700328" y="5063328"/>
              <a:ext cx="891720" cy="7509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1FEBCA0-BB6D-44DB-9ED3-0BCB242B6AD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691328" y="5054688"/>
                <a:ext cx="90936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87AC419-243C-4708-B441-0923B03FE779}"/>
                  </a:ext>
                </a:extLst>
              </p14:cNvPr>
              <p14:cNvContentPartPr/>
              <p14:nvPr/>
            </p14:nvContentPartPr>
            <p14:xfrm>
              <a:off x="20353608" y="6252408"/>
              <a:ext cx="32400" cy="2167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87AC419-243C-4708-B441-0923B03FE779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20344968" y="6243768"/>
                <a:ext cx="50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3C0A6CB-1D88-4F2F-9FB0-63485C807F31}"/>
                  </a:ext>
                </a:extLst>
              </p14:cNvPr>
              <p14:cNvContentPartPr/>
              <p14:nvPr/>
            </p14:nvContentPartPr>
            <p14:xfrm>
              <a:off x="7786008" y="5220288"/>
              <a:ext cx="626760" cy="5068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3C0A6CB-1D88-4F2F-9FB0-63485C807F31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7777008" y="5211648"/>
                <a:ext cx="6444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E3BF208-26AF-484A-83FF-5582B2B58C22}"/>
                  </a:ext>
                </a:extLst>
              </p14:cNvPr>
              <p14:cNvContentPartPr/>
              <p14:nvPr/>
            </p14:nvContentPartPr>
            <p14:xfrm>
              <a:off x="4073688" y="5963688"/>
              <a:ext cx="661680" cy="4618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E3BF208-26AF-484A-83FF-5582B2B58C22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4064688" y="5954688"/>
                <a:ext cx="6793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D87DEC1-7C19-4EEA-B749-8931F4F9EA9D}"/>
                  </a:ext>
                </a:extLst>
              </p14:cNvPr>
              <p14:cNvContentPartPr/>
              <p14:nvPr/>
            </p14:nvContentPartPr>
            <p14:xfrm>
              <a:off x="16782768" y="11302128"/>
              <a:ext cx="34920" cy="2725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D87DEC1-7C19-4EEA-B749-8931F4F9EA9D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6774128" y="11293128"/>
                <a:ext cx="52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9CE11DC-1985-4CA1-8827-E2AE25B56DE1}"/>
                  </a:ext>
                </a:extLst>
              </p14:cNvPr>
              <p14:cNvContentPartPr/>
              <p14:nvPr/>
            </p14:nvContentPartPr>
            <p14:xfrm>
              <a:off x="4161168" y="6007248"/>
              <a:ext cx="459000" cy="3560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9CE11DC-1985-4CA1-8827-E2AE25B56DE1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4152528" y="5998248"/>
                <a:ext cx="476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077371F-C1B5-49E5-8C7F-5A06ADA9D81E}"/>
                  </a:ext>
                </a:extLst>
              </p14:cNvPr>
              <p14:cNvContentPartPr/>
              <p14:nvPr/>
            </p14:nvContentPartPr>
            <p14:xfrm>
              <a:off x="13353048" y="8781768"/>
              <a:ext cx="700560" cy="5893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077371F-C1B5-49E5-8C7F-5A06ADA9D81E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3344048" y="8773128"/>
                <a:ext cx="7182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3A810E1-02C5-4B5F-93E3-6A5DB409932A}"/>
                  </a:ext>
                </a:extLst>
              </p14:cNvPr>
              <p14:cNvContentPartPr/>
              <p14:nvPr/>
            </p14:nvContentPartPr>
            <p14:xfrm>
              <a:off x="16784928" y="9632448"/>
              <a:ext cx="21600" cy="2368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3A810E1-02C5-4B5F-93E3-6A5DB409932A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6775928" y="9623448"/>
                <a:ext cx="39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7D8644C5-9693-4647-A917-E42512151B8B}"/>
                  </a:ext>
                </a:extLst>
              </p14:cNvPr>
              <p14:cNvContentPartPr/>
              <p14:nvPr/>
            </p14:nvContentPartPr>
            <p14:xfrm>
              <a:off x="13180968" y="8857008"/>
              <a:ext cx="785160" cy="4273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7D8644C5-9693-4647-A917-E42512151B8B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3172328" y="8848008"/>
                <a:ext cx="80280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EF0DDD3-3D93-4E80-A80C-174EFDFDDBAA}"/>
              </a:ext>
            </a:extLst>
          </p:cNvPr>
          <p:cNvGrpSpPr/>
          <p:nvPr/>
        </p:nvGrpSpPr>
        <p:grpSpPr>
          <a:xfrm>
            <a:off x="7646688" y="10410048"/>
            <a:ext cx="1081440" cy="796320"/>
            <a:chOff x="7646688" y="10410048"/>
            <a:chExt cx="1081440" cy="7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4BC2F59-EAEB-42D3-BA9D-14643B0D6583}"/>
                    </a:ext>
                  </a:extLst>
                </p14:cNvPr>
                <p14:cNvContentPartPr/>
                <p14:nvPr/>
              </p14:nvContentPartPr>
              <p14:xfrm>
                <a:off x="7707168" y="10410048"/>
                <a:ext cx="1020960" cy="796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4BC2F59-EAEB-42D3-BA9D-14643B0D658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698528" y="10401048"/>
                  <a:ext cx="103860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F8F083F-386B-496F-8EB9-4B0F851ECF5D}"/>
                    </a:ext>
                  </a:extLst>
                </p14:cNvPr>
                <p14:cNvContentPartPr/>
                <p14:nvPr/>
              </p14:nvContentPartPr>
              <p14:xfrm>
                <a:off x="7646688" y="10545408"/>
                <a:ext cx="912600" cy="5781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F8F083F-386B-496F-8EB9-4B0F851ECF5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637688" y="10536408"/>
                  <a:ext cx="930240" cy="59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5CE723D-B1AF-4359-A9C2-9D1929CFAFF0}"/>
                  </a:ext>
                </a:extLst>
              </p14:cNvPr>
              <p14:cNvContentPartPr/>
              <p14:nvPr/>
            </p14:nvContentPartPr>
            <p14:xfrm>
              <a:off x="20266128" y="11938248"/>
              <a:ext cx="16560" cy="3060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5CE723D-B1AF-4359-A9C2-9D1929CFAFF0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20257128" y="11929248"/>
                <a:ext cx="34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06A391B-3368-4B42-9C4C-5F65D1FC545B}"/>
                  </a:ext>
                </a:extLst>
              </p14:cNvPr>
              <p14:cNvContentPartPr/>
              <p14:nvPr/>
            </p14:nvContentPartPr>
            <p14:xfrm>
              <a:off x="15763968" y="5691528"/>
              <a:ext cx="233640" cy="2602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06A391B-3368-4B42-9C4C-5F65D1FC545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5755328" y="5682888"/>
                <a:ext cx="2512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016036E-9857-49D3-AB59-AE681367D989}"/>
                  </a:ext>
                </a:extLst>
              </p14:cNvPr>
              <p14:cNvContentPartPr/>
              <p14:nvPr/>
            </p14:nvContentPartPr>
            <p14:xfrm>
              <a:off x="19439208" y="7934688"/>
              <a:ext cx="240480" cy="2646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016036E-9857-49D3-AB59-AE681367D989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9430208" y="7925688"/>
                <a:ext cx="258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69613E2-F015-42E8-87E1-41767508E4F0}"/>
                  </a:ext>
                </a:extLst>
              </p14:cNvPr>
              <p14:cNvContentPartPr/>
              <p14:nvPr/>
            </p14:nvContentPartPr>
            <p14:xfrm>
              <a:off x="15854328" y="7339608"/>
              <a:ext cx="272520" cy="2314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69613E2-F015-42E8-87E1-41767508E4F0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5845328" y="7330608"/>
                <a:ext cx="290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35D6385-E289-402C-BD80-F08259CB4FB9}"/>
                  </a:ext>
                </a:extLst>
              </p14:cNvPr>
              <p14:cNvContentPartPr/>
              <p14:nvPr/>
            </p14:nvContentPartPr>
            <p14:xfrm>
              <a:off x="15711048" y="10281528"/>
              <a:ext cx="282240" cy="19800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35D6385-E289-402C-BD80-F08259CB4FB9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5702048" y="10272888"/>
                <a:ext cx="299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0233A096-2377-456A-87FC-C1CD107F9BF8}"/>
                  </a:ext>
                </a:extLst>
              </p14:cNvPr>
              <p14:cNvContentPartPr/>
              <p14:nvPr/>
            </p14:nvContentPartPr>
            <p14:xfrm>
              <a:off x="19007208" y="5649768"/>
              <a:ext cx="393120" cy="2264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0233A096-2377-456A-87FC-C1CD107F9BF8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8998568" y="5640768"/>
                <a:ext cx="410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3BF9B87-80AA-4D9D-9481-608D7B9CC689}"/>
                  </a:ext>
                </a:extLst>
              </p14:cNvPr>
              <p14:cNvContentPartPr/>
              <p14:nvPr/>
            </p14:nvContentPartPr>
            <p14:xfrm>
              <a:off x="19286568" y="9045288"/>
              <a:ext cx="277560" cy="2016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3BF9B87-80AA-4D9D-9481-608D7B9CC689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9277928" y="9036648"/>
                <a:ext cx="2952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2EEF348-E0AF-4190-915D-F2C6BCD6261A}"/>
                  </a:ext>
                </a:extLst>
              </p14:cNvPr>
              <p14:cNvContentPartPr/>
              <p14:nvPr/>
            </p14:nvContentPartPr>
            <p14:xfrm>
              <a:off x="15784848" y="7943328"/>
              <a:ext cx="327960" cy="2541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2EEF348-E0AF-4190-915D-F2C6BCD6261A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15776208" y="7934328"/>
                <a:ext cx="345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1A95401-BBF1-4C4B-8254-E59BC069CF94}"/>
                  </a:ext>
                </a:extLst>
              </p14:cNvPr>
              <p14:cNvContentPartPr/>
              <p14:nvPr/>
            </p14:nvContentPartPr>
            <p14:xfrm>
              <a:off x="15872688" y="11834208"/>
              <a:ext cx="234000" cy="2584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1A95401-BBF1-4C4B-8254-E59BC069CF9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5863688" y="11825208"/>
                <a:ext cx="251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DBA00F9-FC3A-43C7-9B61-32E8E59F179C}"/>
                  </a:ext>
                </a:extLst>
              </p14:cNvPr>
              <p14:cNvContentPartPr/>
              <p14:nvPr/>
            </p14:nvContentPartPr>
            <p14:xfrm>
              <a:off x="15891048" y="12439008"/>
              <a:ext cx="286920" cy="4226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DBA00F9-FC3A-43C7-9B61-32E8E59F179C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15882408" y="12430368"/>
                <a:ext cx="3045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F0721EE0-69B6-4D74-B92B-2317CEAA785E}"/>
                  </a:ext>
                </a:extLst>
              </p14:cNvPr>
              <p14:cNvContentPartPr/>
              <p14:nvPr/>
            </p14:nvContentPartPr>
            <p14:xfrm>
              <a:off x="19298448" y="8450928"/>
              <a:ext cx="274680" cy="2509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F0721EE0-69B6-4D74-B92B-2317CEAA785E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19289448" y="8442288"/>
                <a:ext cx="29232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5131-CC5F-4BD2-8DCB-33D3B7F4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310640"/>
            <a:ext cx="21971000" cy="10192512"/>
          </a:xfrm>
        </p:spPr>
        <p:txBody>
          <a:bodyPr/>
          <a:lstStyle/>
          <a:p>
            <a:pPr algn="ctr"/>
            <a:r>
              <a:rPr lang="en-US" b="1" dirty="0"/>
              <a:t>Dari binary dan </a:t>
            </a:r>
            <a:r>
              <a:rPr lang="en-US" b="1" dirty="0" err="1"/>
              <a:t>tabel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, </a:t>
            </a:r>
            <a:r>
              <a:rPr lang="en-US" b="1" dirty="0" err="1"/>
              <a:t>didapatkan</a:t>
            </a:r>
            <a:r>
              <a:rPr lang="en-US" b="1" dirty="0"/>
              <a:t> </a:t>
            </a:r>
            <a:r>
              <a:rPr lang="en-US" b="1" dirty="0" err="1"/>
              <a:t>pesan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</a:p>
          <a:p>
            <a:pPr algn="ctr"/>
            <a:r>
              <a:rPr lang="en-US" dirty="0" err="1"/>
              <a:t>semuapa</a:t>
            </a:r>
            <a:endParaRPr lang="en-US" dirty="0"/>
          </a:p>
          <a:p>
            <a:pPr algn="ctr"/>
            <a:r>
              <a:rPr lang="en-US" dirty="0" err="1"/>
              <a:t>sswordl</a:t>
            </a:r>
            <a:endParaRPr lang="en-US" dirty="0"/>
          </a:p>
          <a:p>
            <a:pPr algn="ctr"/>
            <a:r>
              <a:rPr lang="en-US" dirty="0" err="1"/>
              <a:t>ukmante</a:t>
            </a:r>
            <a:endParaRPr lang="en-US" dirty="0"/>
          </a:p>
          <a:p>
            <a:pPr algn="ctr"/>
            <a:r>
              <a:rPr lang="en-US" dirty="0" err="1"/>
              <a:t>rdirida</a:t>
            </a:r>
            <a:endParaRPr lang="en-US" dirty="0"/>
          </a:p>
          <a:p>
            <a:pPr algn="ctr"/>
            <a:r>
              <a:rPr lang="en-US" dirty="0" err="1"/>
              <a:t>ritempa</a:t>
            </a:r>
            <a:endParaRPr lang="en-US" dirty="0"/>
          </a:p>
          <a:p>
            <a:pPr algn="ctr"/>
            <a:r>
              <a:rPr lang="en-US" dirty="0" err="1"/>
              <a:t>tdantan</a:t>
            </a:r>
            <a:endParaRPr lang="en-US" dirty="0"/>
          </a:p>
          <a:p>
            <a:pPr algn="ctr"/>
            <a:r>
              <a:rPr lang="en-US" dirty="0" err="1"/>
              <a:t>ggallah</a:t>
            </a:r>
            <a:endParaRPr lang="en-US" dirty="0"/>
          </a:p>
          <a:p>
            <a:pPr algn="ctr"/>
            <a:r>
              <a:rPr lang="en-US" dirty="0" err="1"/>
              <a:t>irnya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618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BE40-895C-4B2E-96D6-F9D25A0E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512064"/>
            <a:ext cx="21971000" cy="11206068"/>
          </a:xfrm>
        </p:spPr>
        <p:txBody>
          <a:bodyPr/>
          <a:lstStyle/>
          <a:p>
            <a:pPr algn="ctr"/>
            <a:r>
              <a:rPr lang="en-US" dirty="0"/>
              <a:t>Dari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D6B36E-82E3-4823-80F9-24441AEE5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6969"/>
              </p:ext>
            </p:extLst>
          </p:nvPr>
        </p:nvGraphicFramePr>
        <p:xfrm>
          <a:off x="7538719" y="2231136"/>
          <a:ext cx="8573009" cy="1097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541">
                  <a:extLst>
                    <a:ext uri="{9D8B030D-6E8A-4147-A177-3AD203B41FA5}">
                      <a16:colId xmlns:a16="http://schemas.microsoft.com/office/drawing/2014/main" val="297907345"/>
                    </a:ext>
                  </a:extLst>
                </a:gridCol>
                <a:gridCol w="3272234">
                  <a:extLst>
                    <a:ext uri="{9D8B030D-6E8A-4147-A177-3AD203B41FA5}">
                      <a16:colId xmlns:a16="http://schemas.microsoft.com/office/drawing/2014/main" val="697565277"/>
                    </a:ext>
                  </a:extLst>
                </a:gridCol>
                <a:gridCol w="3272234">
                  <a:extLst>
                    <a:ext uri="{9D8B030D-6E8A-4147-A177-3AD203B41FA5}">
                      <a16:colId xmlns:a16="http://schemas.microsoft.com/office/drawing/2014/main" val="1284190316"/>
                    </a:ext>
                  </a:extLst>
                </a:gridCol>
              </a:tblGrid>
              <a:tr h="533452"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Huruf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Frekuensi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Probabilitas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4529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4655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5362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0751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4112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953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9640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49070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0992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9079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4235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5909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35479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3243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6166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3777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9595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30504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8432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398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061DD-171E-483E-B1AF-1B4A87F6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539496"/>
            <a:ext cx="2341372" cy="126370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(</a:t>
            </a:r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0.195</a:t>
            </a:r>
            <a:r>
              <a:rPr lang="en-US" dirty="0"/>
              <a:t>)</a:t>
            </a:r>
          </a:p>
          <a:p>
            <a:r>
              <a:rPr lang="en-US" dirty="0"/>
              <a:t>R (0.092)</a:t>
            </a:r>
          </a:p>
          <a:p>
            <a:r>
              <a:rPr lang="en-US" dirty="0"/>
              <a:t>D (0.074)</a:t>
            </a:r>
          </a:p>
          <a:p>
            <a:r>
              <a:rPr lang="en-US" dirty="0"/>
              <a:t>I (0.074)</a:t>
            </a:r>
          </a:p>
          <a:p>
            <a:r>
              <a:rPr lang="en-US" dirty="0"/>
              <a:t>N (0.074)</a:t>
            </a:r>
          </a:p>
          <a:p>
            <a:r>
              <a:rPr lang="en-US" dirty="0"/>
              <a:t>T (0.074)</a:t>
            </a:r>
          </a:p>
          <a:p>
            <a:r>
              <a:rPr lang="en-US" dirty="0"/>
              <a:t>E (0.054)</a:t>
            </a:r>
          </a:p>
          <a:p>
            <a:r>
              <a:rPr lang="en-US" dirty="0"/>
              <a:t>L (0.054)</a:t>
            </a:r>
          </a:p>
          <a:p>
            <a:r>
              <a:rPr lang="en-US" dirty="0"/>
              <a:t>M (0.054)</a:t>
            </a:r>
          </a:p>
          <a:p>
            <a:r>
              <a:rPr lang="en-US" dirty="0"/>
              <a:t>S (0.054)</a:t>
            </a:r>
          </a:p>
          <a:p>
            <a:r>
              <a:rPr lang="en-US" dirty="0"/>
              <a:t>G (0.037)</a:t>
            </a:r>
          </a:p>
          <a:p>
            <a:r>
              <a:rPr lang="en-US" dirty="0"/>
              <a:t>P (0.037)</a:t>
            </a:r>
          </a:p>
          <a:p>
            <a:r>
              <a:rPr lang="en-US" dirty="0"/>
              <a:t>U (0.037)</a:t>
            </a:r>
          </a:p>
          <a:p>
            <a:r>
              <a:rPr lang="en-US" dirty="0"/>
              <a:t>H (0.018)</a:t>
            </a:r>
          </a:p>
          <a:p>
            <a:r>
              <a:rPr lang="en-US" dirty="0"/>
              <a:t>K (0.018)</a:t>
            </a:r>
          </a:p>
          <a:p>
            <a:r>
              <a:rPr lang="en-US" dirty="0"/>
              <a:t>O (0.018)</a:t>
            </a:r>
          </a:p>
          <a:p>
            <a:r>
              <a:rPr lang="en-US" dirty="0"/>
              <a:t>W (0.018)</a:t>
            </a:r>
          </a:p>
          <a:p>
            <a:r>
              <a:rPr lang="en-US" dirty="0"/>
              <a:t>Y (0.018)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4FC3D0-F18E-4990-B5D8-B395FBE1B8F1}"/>
              </a:ext>
            </a:extLst>
          </p:cNvPr>
          <p:cNvGrpSpPr/>
          <p:nvPr/>
        </p:nvGrpSpPr>
        <p:grpSpPr>
          <a:xfrm>
            <a:off x="3419856" y="10643616"/>
            <a:ext cx="768096" cy="713232"/>
            <a:chOff x="3419856" y="10643616"/>
            <a:chExt cx="768096" cy="7132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70F9CA-1358-4A2C-8462-F2D9F8C25FA9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F262A7-B0C8-4A1D-849A-7FE6D7187CC2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1F06D2-4F4C-4E19-9BF7-8AEF61F37623}"/>
              </a:ext>
            </a:extLst>
          </p:cNvPr>
          <p:cNvGrpSpPr/>
          <p:nvPr/>
        </p:nvGrpSpPr>
        <p:grpSpPr>
          <a:xfrm>
            <a:off x="3419856" y="11987784"/>
            <a:ext cx="768096" cy="713232"/>
            <a:chOff x="3419856" y="10643616"/>
            <a:chExt cx="768096" cy="71323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145B15-4DD7-4805-92BD-0C4F513B141C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9D1222-0E34-4AF0-BEEC-040D2111A303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2829C42-FD37-4E8F-8EF4-A938C6A483E6}"/>
              </a:ext>
            </a:extLst>
          </p:cNvPr>
          <p:cNvSpPr txBox="1"/>
          <p:nvPr/>
        </p:nvSpPr>
        <p:spPr>
          <a:xfrm>
            <a:off x="4027128" y="10763823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D2EC4C-EE0F-4A4B-B4DD-1F5C215ABE3B}"/>
              </a:ext>
            </a:extLst>
          </p:cNvPr>
          <p:cNvSpPr txBox="1"/>
          <p:nvPr/>
        </p:nvSpPr>
        <p:spPr>
          <a:xfrm>
            <a:off x="4027128" y="12145903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41FEE-F406-4336-8F46-BB83EE3DBCA6}"/>
              </a:ext>
            </a:extLst>
          </p:cNvPr>
          <p:cNvGrpSpPr/>
          <p:nvPr/>
        </p:nvGrpSpPr>
        <p:grpSpPr>
          <a:xfrm>
            <a:off x="3200400" y="9261086"/>
            <a:ext cx="2973592" cy="804672"/>
            <a:chOff x="1214360" y="10643616"/>
            <a:chExt cx="2973592" cy="8046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04234-A295-498A-A325-0F2B6B03FD6C}"/>
                </a:ext>
              </a:extLst>
            </p:cNvPr>
            <p:cNvCxnSpPr>
              <a:cxnSpLocks/>
            </p:cNvCxnSpPr>
            <p:nvPr/>
          </p:nvCxnSpPr>
          <p:spPr>
            <a:xfrm>
              <a:off x="1214360" y="10643616"/>
              <a:ext cx="2973592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77B838-BDEF-47FA-8268-47343FC4F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360" y="11045952"/>
              <a:ext cx="2973592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05509-C896-4A82-9AFD-1B71D9AFC2D5}"/>
              </a:ext>
            </a:extLst>
          </p:cNvPr>
          <p:cNvGrpSpPr/>
          <p:nvPr/>
        </p:nvGrpSpPr>
        <p:grpSpPr>
          <a:xfrm>
            <a:off x="3387048" y="7917368"/>
            <a:ext cx="2849160" cy="713232"/>
            <a:chOff x="3419856" y="10643616"/>
            <a:chExt cx="768096" cy="7132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41CF4A-27DD-42C9-BE51-01403DC58DC9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394113-C4A5-4E48-AA60-755E3CB98924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91CB38-8EF1-496E-9530-46EF648E7569}"/>
              </a:ext>
            </a:extLst>
          </p:cNvPr>
          <p:cNvGrpSpPr/>
          <p:nvPr/>
        </p:nvGrpSpPr>
        <p:grpSpPr>
          <a:xfrm>
            <a:off x="3370644" y="6554244"/>
            <a:ext cx="2803348" cy="713232"/>
            <a:chOff x="3419856" y="10643616"/>
            <a:chExt cx="768096" cy="7132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70E723F-A119-4A56-9A57-C27313054B91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451FF8-E8A5-43D6-A143-9CDFA02D759E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D25EEF-AC0C-4019-9F3C-E0D6E8416481}"/>
              </a:ext>
            </a:extLst>
          </p:cNvPr>
          <p:cNvGrpSpPr/>
          <p:nvPr/>
        </p:nvGrpSpPr>
        <p:grpSpPr>
          <a:xfrm>
            <a:off x="3354240" y="5191120"/>
            <a:ext cx="2803348" cy="713232"/>
            <a:chOff x="3419856" y="10643616"/>
            <a:chExt cx="768096" cy="7132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A96499-4F86-4737-95EB-85D5C0BC8949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CFC9FA-B4CB-427F-8DCA-CD1652C9D81C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837B0B-8681-4829-A816-157C07325096}"/>
              </a:ext>
            </a:extLst>
          </p:cNvPr>
          <p:cNvGrpSpPr/>
          <p:nvPr/>
        </p:nvGrpSpPr>
        <p:grpSpPr>
          <a:xfrm>
            <a:off x="3337836" y="3640878"/>
            <a:ext cx="2898372" cy="713232"/>
            <a:chOff x="3419856" y="10643616"/>
            <a:chExt cx="2898372" cy="71323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736B-4C0B-4675-8599-788323E797D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3419856" y="10643616"/>
              <a:ext cx="2898372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586061-0CFC-4924-AA46-246232B3E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56" y="11045952"/>
              <a:ext cx="2819752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AEFFA44-C10E-42A5-9A2B-BB8DA4180DE2}"/>
              </a:ext>
            </a:extLst>
          </p:cNvPr>
          <p:cNvSpPr txBox="1"/>
          <p:nvPr/>
        </p:nvSpPr>
        <p:spPr>
          <a:xfrm>
            <a:off x="6236208" y="9362556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BC3F8-BE09-44E1-B26A-570D6443A217}"/>
              </a:ext>
            </a:extLst>
          </p:cNvPr>
          <p:cNvSpPr txBox="1"/>
          <p:nvPr/>
        </p:nvSpPr>
        <p:spPr>
          <a:xfrm>
            <a:off x="6236208" y="8034630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0A7B1F-3150-4BB2-A5B5-C27F318ED543}"/>
              </a:ext>
            </a:extLst>
          </p:cNvPr>
          <p:cNvGrpSpPr/>
          <p:nvPr/>
        </p:nvGrpSpPr>
        <p:grpSpPr>
          <a:xfrm>
            <a:off x="5405896" y="11318268"/>
            <a:ext cx="768096" cy="713232"/>
            <a:chOff x="3419856" y="10643616"/>
            <a:chExt cx="768096" cy="71323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CBF4B0-EB72-41DE-A35D-31A4399249A8}"/>
                </a:ext>
              </a:extLst>
            </p:cNvPr>
            <p:cNvCxnSpPr/>
            <p:nvPr/>
          </p:nvCxnSpPr>
          <p:spPr>
            <a:xfrm>
              <a:off x="3419856" y="10643616"/>
              <a:ext cx="768096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76C409-A0DF-43F8-864E-82C7FE0149B2}"/>
                </a:ext>
              </a:extLst>
            </p:cNvPr>
            <p:cNvCxnSpPr/>
            <p:nvPr/>
          </p:nvCxnSpPr>
          <p:spPr>
            <a:xfrm flipV="1">
              <a:off x="3419856" y="11045952"/>
              <a:ext cx="768096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AE6B5A0-0A1D-4B16-BBB8-D20B7BFDC06A}"/>
              </a:ext>
            </a:extLst>
          </p:cNvPr>
          <p:cNvSpPr txBox="1"/>
          <p:nvPr/>
        </p:nvSpPr>
        <p:spPr>
          <a:xfrm>
            <a:off x="6236208" y="11454151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0FFB76-95E9-4DFE-B5E4-1E6BB87C312D}"/>
              </a:ext>
            </a:extLst>
          </p:cNvPr>
          <p:cNvSpPr txBox="1"/>
          <p:nvPr/>
        </p:nvSpPr>
        <p:spPr>
          <a:xfrm>
            <a:off x="6173992" y="6613942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0.108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4CF8-F728-4976-A898-D97B49CDBDAE}"/>
              </a:ext>
            </a:extLst>
          </p:cNvPr>
          <p:cNvSpPr txBox="1"/>
          <p:nvPr/>
        </p:nvSpPr>
        <p:spPr>
          <a:xfrm>
            <a:off x="6173992" y="5311327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0.108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B65DDA-450F-4383-B508-B25C26339AF6}"/>
              </a:ext>
            </a:extLst>
          </p:cNvPr>
          <p:cNvGrpSpPr/>
          <p:nvPr/>
        </p:nvGrpSpPr>
        <p:grpSpPr>
          <a:xfrm>
            <a:off x="7391936" y="9644685"/>
            <a:ext cx="1330184" cy="1935001"/>
            <a:chOff x="2857768" y="10156749"/>
            <a:chExt cx="1330184" cy="193500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30AB44-B5EF-41F4-99BF-7AF98287133C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2857768" y="10156749"/>
              <a:ext cx="1330184" cy="8892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B4BB32-4FF3-47B8-BE6F-327BC15C3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768" y="11045952"/>
              <a:ext cx="1330184" cy="10457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68CA9DF-60C6-4802-BA61-90EBCDA437CC}"/>
              </a:ext>
            </a:extLst>
          </p:cNvPr>
          <p:cNvSpPr txBox="1"/>
          <p:nvPr/>
        </p:nvSpPr>
        <p:spPr>
          <a:xfrm>
            <a:off x="8722120" y="10280527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0.127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2CE6BF-C547-4919-AF19-869DCD13FBED}"/>
              </a:ext>
            </a:extLst>
          </p:cNvPr>
          <p:cNvGrpSpPr/>
          <p:nvPr/>
        </p:nvGrpSpPr>
        <p:grpSpPr>
          <a:xfrm>
            <a:off x="7391936" y="6858000"/>
            <a:ext cx="1330184" cy="1552223"/>
            <a:chOff x="2857768" y="10539527"/>
            <a:chExt cx="1330184" cy="155222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1D6FAB-B12B-412E-8447-2713415D816C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2857768" y="10539527"/>
              <a:ext cx="1330184" cy="5351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E794627-E777-415F-B83F-F2D84FF4C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768" y="11045952"/>
              <a:ext cx="1330184" cy="10457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22481FE-667B-44A5-A4C5-24F6D89FC014}"/>
              </a:ext>
            </a:extLst>
          </p:cNvPr>
          <p:cNvSpPr txBox="1"/>
          <p:nvPr/>
        </p:nvSpPr>
        <p:spPr>
          <a:xfrm>
            <a:off x="8722120" y="7111064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0.182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D4D5C7-D88B-4210-8FA2-5296DEEDBF80}"/>
              </a:ext>
            </a:extLst>
          </p:cNvPr>
          <p:cNvSpPr txBox="1"/>
          <p:nvPr/>
        </p:nvSpPr>
        <p:spPr>
          <a:xfrm>
            <a:off x="6236208" y="3761085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FD5862-F08A-4F3D-9896-561DFF0CD8C5}"/>
              </a:ext>
            </a:extLst>
          </p:cNvPr>
          <p:cNvGrpSpPr/>
          <p:nvPr/>
        </p:nvGrpSpPr>
        <p:grpSpPr>
          <a:xfrm>
            <a:off x="3197000" y="2221467"/>
            <a:ext cx="2898372" cy="713088"/>
            <a:chOff x="3341236" y="10643760"/>
            <a:chExt cx="2898372" cy="71308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0D3C01A-221A-4F54-ACC8-4FED68114FE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236" y="10643760"/>
              <a:ext cx="2898372" cy="4023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2BB560-8A30-4AE2-A32E-1D0604092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56" y="11045952"/>
              <a:ext cx="2819752" cy="3108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BB5781E-EFCC-4B5E-9841-46E855AA4722}"/>
              </a:ext>
            </a:extLst>
          </p:cNvPr>
          <p:cNvSpPr txBox="1"/>
          <p:nvPr/>
        </p:nvSpPr>
        <p:spPr>
          <a:xfrm>
            <a:off x="6173992" y="2341530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6B2D5C-3D83-45DE-B69F-DEDB63AB48FB}"/>
              </a:ext>
            </a:extLst>
          </p:cNvPr>
          <p:cNvSpPr txBox="1"/>
          <p:nvPr/>
        </p:nvSpPr>
        <p:spPr>
          <a:xfrm>
            <a:off x="8722120" y="4346895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0.256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9FCF4D-A6D4-4B11-AB6F-40DA0EDB754A}"/>
              </a:ext>
            </a:extLst>
          </p:cNvPr>
          <p:cNvGrpSpPr/>
          <p:nvPr/>
        </p:nvGrpSpPr>
        <p:grpSpPr>
          <a:xfrm>
            <a:off x="7408340" y="4112523"/>
            <a:ext cx="1330184" cy="1552223"/>
            <a:chOff x="2857768" y="10539527"/>
            <a:chExt cx="1330184" cy="1552223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1DD9FA-588E-4BB5-BEE8-E488D421829C}"/>
                </a:ext>
              </a:extLst>
            </p:cNvPr>
            <p:cNvCxnSpPr>
              <a:cxnSpLocks/>
            </p:cNvCxnSpPr>
            <p:nvPr/>
          </p:nvCxnSpPr>
          <p:spPr>
            <a:xfrm>
              <a:off x="2857768" y="10539527"/>
              <a:ext cx="1330184" cy="5351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F38DF-983D-412B-97FA-45967F2E2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768" y="11045952"/>
              <a:ext cx="1330184" cy="10457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5E07CD4-DB12-46A8-A2BA-2A1F1E829CA1}"/>
              </a:ext>
            </a:extLst>
          </p:cNvPr>
          <p:cNvSpPr txBox="1"/>
          <p:nvPr/>
        </p:nvSpPr>
        <p:spPr>
          <a:xfrm>
            <a:off x="8738524" y="1731613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0.24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0070D0-96EE-4E39-A768-54F8B5DEF27A}"/>
              </a:ext>
            </a:extLst>
          </p:cNvPr>
          <p:cNvGrpSpPr/>
          <p:nvPr/>
        </p:nvGrpSpPr>
        <p:grpSpPr>
          <a:xfrm>
            <a:off x="3387048" y="1507317"/>
            <a:ext cx="5351476" cy="1195038"/>
            <a:chOff x="-1084904" y="10896712"/>
            <a:chExt cx="5351476" cy="11950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A8760-BD35-4DF4-805A-5605E1B42B2B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-1084904" y="10896712"/>
              <a:ext cx="5351476" cy="5064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30CBE5-F3E0-4B15-9799-34FDE7331630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2857768" y="11403137"/>
              <a:ext cx="1408804" cy="6886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90B5D65-2B88-438F-93E2-5BC69C49E848}"/>
              </a:ext>
            </a:extLst>
          </p:cNvPr>
          <p:cNvGrpSpPr/>
          <p:nvPr/>
        </p:nvGrpSpPr>
        <p:grpSpPr>
          <a:xfrm>
            <a:off x="9877848" y="7556547"/>
            <a:ext cx="1736288" cy="3006109"/>
            <a:chOff x="2451664" y="9571665"/>
            <a:chExt cx="1736288" cy="30061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2A6AE-E0C8-493B-97B9-AA8318364D03}"/>
                </a:ext>
              </a:extLst>
            </p:cNvPr>
            <p:cNvCxnSpPr>
              <a:cxnSpLocks/>
            </p:cNvCxnSpPr>
            <p:nvPr/>
          </p:nvCxnSpPr>
          <p:spPr>
            <a:xfrm>
              <a:off x="2513880" y="9571665"/>
              <a:ext cx="1674072" cy="15135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C70CB2-255E-41A7-BC10-991866A3DC40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2451664" y="11045952"/>
              <a:ext cx="1736288" cy="153182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CEDCF792-D064-4F53-9721-57A881E34F83}"/>
              </a:ext>
            </a:extLst>
          </p:cNvPr>
          <p:cNvSpPr txBox="1"/>
          <p:nvPr/>
        </p:nvSpPr>
        <p:spPr>
          <a:xfrm>
            <a:off x="11614136" y="8777473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0.309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052AC5-7CEE-4D1F-9A42-A6FC67A91729}"/>
              </a:ext>
            </a:extLst>
          </p:cNvPr>
          <p:cNvGrpSpPr/>
          <p:nvPr/>
        </p:nvGrpSpPr>
        <p:grpSpPr>
          <a:xfrm>
            <a:off x="3547872" y="757107"/>
            <a:ext cx="8066264" cy="1367230"/>
            <a:chOff x="-3878312" y="11210544"/>
            <a:chExt cx="8066264" cy="136723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BC36493-F88B-4C22-900A-1ED4FF88A200}"/>
                </a:ext>
              </a:extLst>
            </p:cNvPr>
            <p:cNvCxnSpPr>
              <a:cxnSpLocks/>
            </p:cNvCxnSpPr>
            <p:nvPr/>
          </p:nvCxnSpPr>
          <p:spPr>
            <a:xfrm>
              <a:off x="-3878312" y="11210544"/>
              <a:ext cx="8066264" cy="1255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585971-6C9C-4F61-8DB1-4B635AC3A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664" y="11356848"/>
              <a:ext cx="1736288" cy="12209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4425E0D-3012-43E7-B32A-977587463396}"/>
              </a:ext>
            </a:extLst>
          </p:cNvPr>
          <p:cNvSpPr txBox="1"/>
          <p:nvPr/>
        </p:nvSpPr>
        <p:spPr>
          <a:xfrm>
            <a:off x="11597732" y="631762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0.435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9EEFFC-7100-4458-903F-987B4026E87E}"/>
              </a:ext>
            </a:extLst>
          </p:cNvPr>
          <p:cNvSpPr txBox="1"/>
          <p:nvPr/>
        </p:nvSpPr>
        <p:spPr>
          <a:xfrm>
            <a:off x="16061704" y="6049685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0.565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ED2D665-F3AB-427D-BEE4-2128AAACC16A}"/>
              </a:ext>
            </a:extLst>
          </p:cNvPr>
          <p:cNvGrpSpPr/>
          <p:nvPr/>
        </p:nvGrpSpPr>
        <p:grpSpPr>
          <a:xfrm>
            <a:off x="9877848" y="4629024"/>
            <a:ext cx="6200260" cy="4430578"/>
            <a:chOff x="-2012308" y="9353238"/>
            <a:chExt cx="6200260" cy="4430578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27A4A0-6CC5-4F42-BD8C-3FE12C8D5FFA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-2012308" y="9353238"/>
              <a:ext cx="6200260" cy="17214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F1CC41-8A76-49F1-97DD-2EBBBA9C5C0C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 flipV="1">
              <a:off x="879708" y="11045952"/>
              <a:ext cx="3308244" cy="27378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2CB6E80-25F1-4726-981E-EFE5B1A56881}"/>
              </a:ext>
            </a:extLst>
          </p:cNvPr>
          <p:cNvSpPr txBox="1"/>
          <p:nvPr/>
        </p:nvSpPr>
        <p:spPr>
          <a:xfrm>
            <a:off x="19663996" y="2423782"/>
            <a:ext cx="115572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858C96C-BA6C-4917-891B-02C5A4F39C1A}"/>
              </a:ext>
            </a:extLst>
          </p:cNvPr>
          <p:cNvGrpSpPr/>
          <p:nvPr/>
        </p:nvGrpSpPr>
        <p:grpSpPr>
          <a:xfrm>
            <a:off x="12753460" y="913891"/>
            <a:ext cx="6926940" cy="5135794"/>
            <a:chOff x="-2738988" y="9264008"/>
            <a:chExt cx="6926940" cy="5135794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3DA1F37-67EF-4F53-9EBA-2B5C090FDF4C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-2738988" y="9264008"/>
              <a:ext cx="6926940" cy="18107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93D5F21-E60B-41FC-9247-4E69C1A6B8E9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1147120" y="11045952"/>
              <a:ext cx="3040832" cy="33538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4E4F1C4-2E75-4EE7-B3B6-70ED9170188C}"/>
              </a:ext>
            </a:extLst>
          </p:cNvPr>
          <p:cNvSpPr txBox="1"/>
          <p:nvPr/>
        </p:nvSpPr>
        <p:spPr>
          <a:xfrm>
            <a:off x="17160840" y="1510096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7C7DB0-FBBA-4EA9-9EF2-2F0747989363}"/>
              </a:ext>
            </a:extLst>
          </p:cNvPr>
          <p:cNvSpPr txBox="1"/>
          <p:nvPr/>
        </p:nvSpPr>
        <p:spPr>
          <a:xfrm>
            <a:off x="18468340" y="474707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8B586A-43CD-4E9C-B148-1C17E281CE61}"/>
              </a:ext>
            </a:extLst>
          </p:cNvPr>
          <p:cNvSpPr txBox="1"/>
          <p:nvPr/>
        </p:nvSpPr>
        <p:spPr>
          <a:xfrm>
            <a:off x="9364556" y="311938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487FFF-9D94-44B0-99E5-EFB48B7FC898}"/>
              </a:ext>
            </a:extLst>
          </p:cNvPr>
          <p:cNvSpPr txBox="1"/>
          <p:nvPr/>
        </p:nvSpPr>
        <p:spPr>
          <a:xfrm>
            <a:off x="7399888" y="134024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213551-12AA-4101-A26C-E0D862B784C6}"/>
              </a:ext>
            </a:extLst>
          </p:cNvPr>
          <p:cNvSpPr txBox="1"/>
          <p:nvPr/>
        </p:nvSpPr>
        <p:spPr>
          <a:xfrm>
            <a:off x="5455550" y="185613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662BF4F-7CE8-45CD-8D4B-A0DEA9477C1C}"/>
              </a:ext>
            </a:extLst>
          </p:cNvPr>
          <p:cNvSpPr txBox="1"/>
          <p:nvPr/>
        </p:nvSpPr>
        <p:spPr>
          <a:xfrm>
            <a:off x="5248000" y="331697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CC5480-A50F-4098-8BDA-7D347547D787}"/>
              </a:ext>
            </a:extLst>
          </p:cNvPr>
          <p:cNvSpPr txBox="1"/>
          <p:nvPr/>
        </p:nvSpPr>
        <p:spPr>
          <a:xfrm>
            <a:off x="7818508" y="3698685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AC659D9-5F07-4D54-B6DB-2864B93DA656}"/>
              </a:ext>
            </a:extLst>
          </p:cNvPr>
          <p:cNvSpPr txBox="1"/>
          <p:nvPr/>
        </p:nvSpPr>
        <p:spPr>
          <a:xfrm>
            <a:off x="11900620" y="457759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B3BF68B-668D-4FD6-BB92-65C682D5340F}"/>
              </a:ext>
            </a:extLst>
          </p:cNvPr>
          <p:cNvSpPr txBox="1"/>
          <p:nvPr/>
        </p:nvSpPr>
        <p:spPr>
          <a:xfrm>
            <a:off x="10827752" y="769067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F7CB2B-A061-425D-A85C-5DC1DD90536C}"/>
              </a:ext>
            </a:extLst>
          </p:cNvPr>
          <p:cNvSpPr txBox="1"/>
          <p:nvPr/>
        </p:nvSpPr>
        <p:spPr>
          <a:xfrm>
            <a:off x="8127640" y="6637695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07243D-DB70-4784-A332-50DCAEC0FC53}"/>
              </a:ext>
            </a:extLst>
          </p:cNvPr>
          <p:cNvSpPr txBox="1"/>
          <p:nvPr/>
        </p:nvSpPr>
        <p:spPr>
          <a:xfrm>
            <a:off x="5300716" y="486552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A44052-17EC-45B7-A1D0-CD25818112B7}"/>
              </a:ext>
            </a:extLst>
          </p:cNvPr>
          <p:cNvSpPr txBox="1"/>
          <p:nvPr/>
        </p:nvSpPr>
        <p:spPr>
          <a:xfrm>
            <a:off x="5190416" y="620686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CA99301-E0AF-4112-8103-EE9CD5045AA7}"/>
              </a:ext>
            </a:extLst>
          </p:cNvPr>
          <p:cNvSpPr txBox="1"/>
          <p:nvPr/>
        </p:nvSpPr>
        <p:spPr>
          <a:xfrm>
            <a:off x="5142820" y="7604461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F69AC1-36AB-45AD-9712-3BA61F0D2439}"/>
              </a:ext>
            </a:extLst>
          </p:cNvPr>
          <p:cNvSpPr txBox="1"/>
          <p:nvPr/>
        </p:nvSpPr>
        <p:spPr>
          <a:xfrm>
            <a:off x="5184656" y="9018205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16E2D4-5B91-406C-B5BC-AFDC013B05F1}"/>
              </a:ext>
            </a:extLst>
          </p:cNvPr>
          <p:cNvSpPr txBox="1"/>
          <p:nvPr/>
        </p:nvSpPr>
        <p:spPr>
          <a:xfrm>
            <a:off x="7939320" y="9560822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3E01C3-0871-450F-98BE-5FBD0E4A4333}"/>
              </a:ext>
            </a:extLst>
          </p:cNvPr>
          <p:cNvSpPr txBox="1"/>
          <p:nvPr/>
        </p:nvSpPr>
        <p:spPr>
          <a:xfrm>
            <a:off x="5725816" y="1099139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2FCDB27-35B8-4502-B8B2-07C6BBECD696}"/>
              </a:ext>
            </a:extLst>
          </p:cNvPr>
          <p:cNvSpPr txBox="1"/>
          <p:nvPr/>
        </p:nvSpPr>
        <p:spPr>
          <a:xfrm>
            <a:off x="3661456" y="10286877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BF060A-D347-483E-A31E-9A92A743A5D4}"/>
              </a:ext>
            </a:extLst>
          </p:cNvPr>
          <p:cNvSpPr txBox="1"/>
          <p:nvPr/>
        </p:nvSpPr>
        <p:spPr>
          <a:xfrm>
            <a:off x="3683156" y="11624695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FA850F-EAD4-47C1-B03F-91266622FD10}"/>
              </a:ext>
            </a:extLst>
          </p:cNvPr>
          <p:cNvSpPr txBox="1"/>
          <p:nvPr/>
        </p:nvSpPr>
        <p:spPr>
          <a:xfrm>
            <a:off x="10797660" y="151387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3204F4-4F9C-4157-B2CD-9A972BB0B855}"/>
              </a:ext>
            </a:extLst>
          </p:cNvPr>
          <p:cNvSpPr txBox="1"/>
          <p:nvPr/>
        </p:nvSpPr>
        <p:spPr>
          <a:xfrm>
            <a:off x="8097216" y="2232581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74E8141-00E1-4F62-A657-AA07AAC532FA}"/>
              </a:ext>
            </a:extLst>
          </p:cNvPr>
          <p:cNvSpPr txBox="1"/>
          <p:nvPr/>
        </p:nvSpPr>
        <p:spPr>
          <a:xfrm>
            <a:off x="5690580" y="2642936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35AB9D-5212-47CA-A6F8-A8B8C2D16DDC}"/>
              </a:ext>
            </a:extLst>
          </p:cNvPr>
          <p:cNvSpPr txBox="1"/>
          <p:nvPr/>
        </p:nvSpPr>
        <p:spPr>
          <a:xfrm>
            <a:off x="5628252" y="4222407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10264A5-02D7-4DD7-8E0D-67A4987B79C4}"/>
              </a:ext>
            </a:extLst>
          </p:cNvPr>
          <p:cNvSpPr txBox="1"/>
          <p:nvPr/>
        </p:nvSpPr>
        <p:spPr>
          <a:xfrm>
            <a:off x="5628252" y="5728046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D91EA3-DB40-41DD-A0E4-7F9D4C061C49}"/>
              </a:ext>
            </a:extLst>
          </p:cNvPr>
          <p:cNvSpPr txBox="1"/>
          <p:nvPr/>
        </p:nvSpPr>
        <p:spPr>
          <a:xfrm>
            <a:off x="5710626" y="7050247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ECC7DCF-8DFC-4B2C-B31F-E025DF6A297D}"/>
              </a:ext>
            </a:extLst>
          </p:cNvPr>
          <p:cNvSpPr txBox="1"/>
          <p:nvPr/>
        </p:nvSpPr>
        <p:spPr>
          <a:xfrm>
            <a:off x="5679324" y="844542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C3E413-1BAF-4D06-8171-972B9E410F75}"/>
              </a:ext>
            </a:extLst>
          </p:cNvPr>
          <p:cNvSpPr txBox="1"/>
          <p:nvPr/>
        </p:nvSpPr>
        <p:spPr>
          <a:xfrm>
            <a:off x="5632256" y="9767625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269A0F-516B-4289-B22C-5F1C6E1A0625}"/>
              </a:ext>
            </a:extLst>
          </p:cNvPr>
          <p:cNvSpPr txBox="1"/>
          <p:nvPr/>
        </p:nvSpPr>
        <p:spPr>
          <a:xfrm>
            <a:off x="5710626" y="11948610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C42AE1E-938A-4581-84D3-8FE5468C0F8D}"/>
              </a:ext>
            </a:extLst>
          </p:cNvPr>
          <p:cNvSpPr txBox="1"/>
          <p:nvPr/>
        </p:nvSpPr>
        <p:spPr>
          <a:xfrm>
            <a:off x="3722836" y="12548239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590D16-F8DA-4C4B-A260-4F5AB5D82E85}"/>
              </a:ext>
            </a:extLst>
          </p:cNvPr>
          <p:cNvSpPr txBox="1"/>
          <p:nvPr/>
        </p:nvSpPr>
        <p:spPr>
          <a:xfrm>
            <a:off x="3875236" y="1116482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88C39C-4601-4555-8A84-C7E68A503086}"/>
              </a:ext>
            </a:extLst>
          </p:cNvPr>
          <p:cNvSpPr txBox="1"/>
          <p:nvPr/>
        </p:nvSpPr>
        <p:spPr>
          <a:xfrm>
            <a:off x="8361864" y="498543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1D61EC7-F8F8-4520-A4BE-0263D122BEC3}"/>
              </a:ext>
            </a:extLst>
          </p:cNvPr>
          <p:cNvSpPr txBox="1"/>
          <p:nvPr/>
        </p:nvSpPr>
        <p:spPr>
          <a:xfrm>
            <a:off x="8245968" y="7899618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BDDF3E5-56BD-4A55-9D95-2D8452E96EC6}"/>
              </a:ext>
            </a:extLst>
          </p:cNvPr>
          <p:cNvSpPr txBox="1"/>
          <p:nvPr/>
        </p:nvSpPr>
        <p:spPr>
          <a:xfrm>
            <a:off x="8034122" y="11032483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3207CD3-F27A-495E-8E9C-289E51E9F39C}"/>
              </a:ext>
            </a:extLst>
          </p:cNvPr>
          <p:cNvSpPr txBox="1"/>
          <p:nvPr/>
        </p:nvSpPr>
        <p:spPr>
          <a:xfrm>
            <a:off x="11095792" y="9582461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40FCD3F-6904-4EA1-A52F-3F28ADE0A8B8}"/>
              </a:ext>
            </a:extLst>
          </p:cNvPr>
          <p:cNvSpPr txBox="1"/>
          <p:nvPr/>
        </p:nvSpPr>
        <p:spPr>
          <a:xfrm>
            <a:off x="14796056" y="7505364"/>
            <a:ext cx="31579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87929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29DF-8147-4E65-9C04-A1FDF4D4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Didapatkan</a:t>
            </a:r>
            <a:r>
              <a:rPr lang="en-US" sz="4000" dirty="0"/>
              <a:t> Biner </a:t>
            </a:r>
            <a:r>
              <a:rPr lang="en-US" sz="4000" dirty="0" err="1"/>
              <a:t>dalam</a:t>
            </a:r>
            <a:r>
              <a:rPr lang="en-US" sz="4000" dirty="0"/>
              <a:t> Huffman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58392C-8426-41C2-B478-A043EB66B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89154"/>
              </p:ext>
            </p:extLst>
          </p:nvPr>
        </p:nvGraphicFramePr>
        <p:xfrm>
          <a:off x="7007352" y="2075688"/>
          <a:ext cx="10369296" cy="1097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270">
                  <a:extLst>
                    <a:ext uri="{9D8B030D-6E8A-4147-A177-3AD203B41FA5}">
                      <a16:colId xmlns:a16="http://schemas.microsoft.com/office/drawing/2014/main" val="297907345"/>
                    </a:ext>
                  </a:extLst>
                </a:gridCol>
                <a:gridCol w="2368283">
                  <a:extLst>
                    <a:ext uri="{9D8B030D-6E8A-4147-A177-3AD203B41FA5}">
                      <a16:colId xmlns:a16="http://schemas.microsoft.com/office/drawing/2014/main" val="697565277"/>
                    </a:ext>
                  </a:extLst>
                </a:gridCol>
                <a:gridCol w="2368283">
                  <a:extLst>
                    <a:ext uri="{9D8B030D-6E8A-4147-A177-3AD203B41FA5}">
                      <a16:colId xmlns:a16="http://schemas.microsoft.com/office/drawing/2014/main" val="1284190316"/>
                    </a:ext>
                  </a:extLst>
                </a:gridCol>
                <a:gridCol w="3776460">
                  <a:extLst>
                    <a:ext uri="{9D8B030D-6E8A-4147-A177-3AD203B41FA5}">
                      <a16:colId xmlns:a16="http://schemas.microsoft.com/office/drawing/2014/main" val="3949332696"/>
                    </a:ext>
                  </a:extLst>
                </a:gridCol>
              </a:tblGrid>
              <a:tr h="533452"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Huruf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Frekuensi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Probabilitas</a:t>
                      </a:r>
                      <a:endParaRPr lang="en-US" sz="3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4529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4655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05362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0751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4112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953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9640"/>
                  </a:ext>
                </a:extLst>
              </a:tr>
              <a:tr h="524308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49070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0992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9079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4235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5909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35479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3243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61668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37776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95957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30504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8432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113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493</Words>
  <Application>Microsoft Office PowerPoint</Application>
  <PresentationFormat>Custom</PresentationFormat>
  <Paragraphs>295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Tugas 4 (Latihan 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Didapatkan Biner dalam Huffman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Kadhan Dalilurahman</dc:creator>
  <cp:lastModifiedBy>Kadhan Dalilurahman</cp:lastModifiedBy>
  <cp:revision>82</cp:revision>
  <dcterms:modified xsi:type="dcterms:W3CDTF">2022-02-22T08:19:59Z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