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1A5A6-5008-4EB4-9B1B-44228CDFE854}" v="24" dt="2024-01-30T16:21:50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4" autoAdjust="0"/>
    <p:restoredTop sz="86391" autoAdjust="0"/>
  </p:normalViewPr>
  <p:slideViewPr>
    <p:cSldViewPr snapToGrid="0">
      <p:cViewPr varScale="1">
        <p:scale>
          <a:sx n="63" d="100"/>
          <a:sy n="63" d="100"/>
        </p:scale>
        <p:origin x="43" y="5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orzo, Karla @ Costa Rica" userId="6f387ad4-45e1-4869-99a2-588fc10395e4" providerId="ADAL" clId="{0FD1A5A6-5008-4EB4-9B1B-44228CDFE854}"/>
    <pc:docChg chg="custSel addSld delSld modSld modMainMaster">
      <pc:chgData name="Dalorzo, Karla @ Costa Rica" userId="6f387ad4-45e1-4869-99a2-588fc10395e4" providerId="ADAL" clId="{0FD1A5A6-5008-4EB4-9B1B-44228CDFE854}" dt="2024-01-30T16:21:50.324" v="83" actId="20577"/>
      <pc:docMkLst>
        <pc:docMk/>
      </pc:docMkLst>
      <pc:sldChg chg="modSp new mod">
        <pc:chgData name="Dalorzo, Karla @ Costa Rica" userId="6f387ad4-45e1-4869-99a2-588fc10395e4" providerId="ADAL" clId="{0FD1A5A6-5008-4EB4-9B1B-44228CDFE854}" dt="2024-01-30T15:35:28.778" v="51" actId="20577"/>
        <pc:sldMkLst>
          <pc:docMk/>
          <pc:sldMk cId="100241724" sldId="256"/>
        </pc:sldMkLst>
        <pc:spChg chg="mod">
          <ac:chgData name="Dalorzo, Karla @ Costa Rica" userId="6f387ad4-45e1-4869-99a2-588fc10395e4" providerId="ADAL" clId="{0FD1A5A6-5008-4EB4-9B1B-44228CDFE854}" dt="2024-01-30T15:35:28.778" v="51" actId="20577"/>
          <ac:spMkLst>
            <pc:docMk/>
            <pc:sldMk cId="100241724" sldId="256"/>
            <ac:spMk id="3" creationId="{45965D70-FD5A-DED6-1C12-4B93AB2D2B87}"/>
          </ac:spMkLst>
        </pc:spChg>
      </pc:sldChg>
      <pc:sldChg chg="delSp modSp del mod setBg">
        <pc:chgData name="Dalorzo, Karla @ Costa Rica" userId="6f387ad4-45e1-4869-99a2-588fc10395e4" providerId="ADAL" clId="{0FD1A5A6-5008-4EB4-9B1B-44228CDFE854}" dt="2024-01-30T15:35:18.906" v="42" actId="2696"/>
        <pc:sldMkLst>
          <pc:docMk/>
          <pc:sldMk cId="3911774106" sldId="256"/>
        </pc:sldMkLst>
        <pc:spChg chg="mod">
          <ac:chgData name="Dalorzo, Karla @ Costa Rica" userId="6f387ad4-45e1-4869-99a2-588fc10395e4" providerId="ADAL" clId="{0FD1A5A6-5008-4EB4-9B1B-44228CDFE854}" dt="2024-01-30T15:34:16.825" v="32" actId="20577"/>
          <ac:spMkLst>
            <pc:docMk/>
            <pc:sldMk cId="3911774106" sldId="256"/>
            <ac:spMk id="3" creationId="{114996D2-F611-ED5E-BA01-AC6A1BF6B14F}"/>
          </ac:spMkLst>
        </pc:spChg>
        <pc:picChg chg="del">
          <ac:chgData name="Dalorzo, Karla @ Costa Rica" userId="6f387ad4-45e1-4869-99a2-588fc10395e4" providerId="ADAL" clId="{0FD1A5A6-5008-4EB4-9B1B-44228CDFE854}" dt="2024-01-30T15:33:57.287" v="24" actId="21"/>
          <ac:picMkLst>
            <pc:docMk/>
            <pc:sldMk cId="3911774106" sldId="256"/>
            <ac:picMk id="4" creationId="{4890B32C-7F93-313E-3FC1-B349B59E938C}"/>
          </ac:picMkLst>
        </pc:picChg>
      </pc:sldChg>
      <pc:sldChg chg="addSp delSp modSp del mod setBg chgLayout">
        <pc:chgData name="Dalorzo, Karla @ Costa Rica" userId="6f387ad4-45e1-4869-99a2-588fc10395e4" providerId="ADAL" clId="{0FD1A5A6-5008-4EB4-9B1B-44228CDFE854}" dt="2024-01-30T15:35:18.906" v="42" actId="2696"/>
        <pc:sldMkLst>
          <pc:docMk/>
          <pc:sldMk cId="876460543" sldId="257"/>
        </pc:sldMkLst>
        <pc:spChg chg="mod ord">
          <ac:chgData name="Dalorzo, Karla @ Costa Rica" userId="6f387ad4-45e1-4869-99a2-588fc10395e4" providerId="ADAL" clId="{0FD1A5A6-5008-4EB4-9B1B-44228CDFE854}" dt="2024-01-30T15:34:27.382" v="33" actId="6264"/>
          <ac:spMkLst>
            <pc:docMk/>
            <pc:sldMk cId="876460543" sldId="257"/>
            <ac:spMk id="2" creationId="{25CEDCA0-0761-9F30-A481-424E29547EAC}"/>
          </ac:spMkLst>
        </pc:spChg>
        <pc:spChg chg="del">
          <ac:chgData name="Dalorzo, Karla @ Costa Rica" userId="6f387ad4-45e1-4869-99a2-588fc10395e4" providerId="ADAL" clId="{0FD1A5A6-5008-4EB4-9B1B-44228CDFE854}" dt="2024-01-30T15:34:27.382" v="33" actId="6264"/>
          <ac:spMkLst>
            <pc:docMk/>
            <pc:sldMk cId="876460543" sldId="257"/>
            <ac:spMk id="3" creationId="{A8CAA82E-D448-4596-EFD9-28627CF68CFC}"/>
          </ac:spMkLst>
        </pc:spChg>
        <pc:spChg chg="add del mod">
          <ac:chgData name="Dalorzo, Karla @ Costa Rica" userId="6f387ad4-45e1-4869-99a2-588fc10395e4" providerId="ADAL" clId="{0FD1A5A6-5008-4EB4-9B1B-44228CDFE854}" dt="2024-01-30T15:34:27.382" v="33" actId="6264"/>
          <ac:spMkLst>
            <pc:docMk/>
            <pc:sldMk cId="876460543" sldId="257"/>
            <ac:spMk id="4" creationId="{8976F62B-1DDA-1747-B376-59AEE82AF134}"/>
          </ac:spMkLst>
        </pc:spChg>
        <pc:spChg chg="add mod ord">
          <ac:chgData name="Dalorzo, Karla @ Costa Rica" userId="6f387ad4-45e1-4869-99a2-588fc10395e4" providerId="ADAL" clId="{0FD1A5A6-5008-4EB4-9B1B-44228CDFE854}" dt="2024-01-30T15:34:27.382" v="33" actId="6264"/>
          <ac:spMkLst>
            <pc:docMk/>
            <pc:sldMk cId="876460543" sldId="257"/>
            <ac:spMk id="5" creationId="{5530F31F-D657-14F0-1B67-4F55CFEA9D35}"/>
          </ac:spMkLst>
        </pc:spChg>
      </pc:sldChg>
      <pc:sldChg chg="delSp modSp new mod">
        <pc:chgData name="Dalorzo, Karla @ Costa Rica" userId="6f387ad4-45e1-4869-99a2-588fc10395e4" providerId="ADAL" clId="{0FD1A5A6-5008-4EB4-9B1B-44228CDFE854}" dt="2024-01-30T15:35:50.647" v="64" actId="21"/>
        <pc:sldMkLst>
          <pc:docMk/>
          <pc:sldMk cId="3075241613" sldId="257"/>
        </pc:sldMkLst>
        <pc:spChg chg="mod">
          <ac:chgData name="Dalorzo, Karla @ Costa Rica" userId="6f387ad4-45e1-4869-99a2-588fc10395e4" providerId="ADAL" clId="{0FD1A5A6-5008-4EB4-9B1B-44228CDFE854}" dt="2024-01-30T15:35:36.199" v="61" actId="20577"/>
          <ac:spMkLst>
            <pc:docMk/>
            <pc:sldMk cId="3075241613" sldId="257"/>
            <ac:spMk id="2" creationId="{46220D8E-377B-E110-9F23-DC743AB9A49C}"/>
          </ac:spMkLst>
        </pc:spChg>
        <pc:spChg chg="del">
          <ac:chgData name="Dalorzo, Karla @ Costa Rica" userId="6f387ad4-45e1-4869-99a2-588fc10395e4" providerId="ADAL" clId="{0FD1A5A6-5008-4EB4-9B1B-44228CDFE854}" dt="2024-01-30T15:35:50.647" v="64" actId="21"/>
          <ac:spMkLst>
            <pc:docMk/>
            <pc:sldMk cId="3075241613" sldId="257"/>
            <ac:spMk id="3" creationId="{658DDF51-8044-5BE7-3108-8077ACC28058}"/>
          </ac:spMkLst>
        </pc:spChg>
      </pc:sldChg>
      <pc:sldChg chg="delSp new mod">
        <pc:chgData name="Dalorzo, Karla @ Costa Rica" userId="6f387ad4-45e1-4869-99a2-588fc10395e4" providerId="ADAL" clId="{0FD1A5A6-5008-4EB4-9B1B-44228CDFE854}" dt="2024-01-30T15:35:47.852" v="63" actId="21"/>
        <pc:sldMkLst>
          <pc:docMk/>
          <pc:sldMk cId="278320804" sldId="258"/>
        </pc:sldMkLst>
        <pc:spChg chg="del">
          <ac:chgData name="Dalorzo, Karla @ Costa Rica" userId="6f387ad4-45e1-4869-99a2-588fc10395e4" providerId="ADAL" clId="{0FD1A5A6-5008-4EB4-9B1B-44228CDFE854}" dt="2024-01-30T15:35:47.852" v="63" actId="21"/>
          <ac:spMkLst>
            <pc:docMk/>
            <pc:sldMk cId="278320804" sldId="258"/>
            <ac:spMk id="3" creationId="{6329ECC9-2A6F-8DCF-DAD5-253342D3B46E}"/>
          </ac:spMkLst>
        </pc:spChg>
      </pc:sldChg>
      <pc:sldChg chg="del setBg">
        <pc:chgData name="Dalorzo, Karla @ Costa Rica" userId="6f387ad4-45e1-4869-99a2-588fc10395e4" providerId="ADAL" clId="{0FD1A5A6-5008-4EB4-9B1B-44228CDFE854}" dt="2024-01-30T15:35:18.906" v="42" actId="2696"/>
        <pc:sldMkLst>
          <pc:docMk/>
          <pc:sldMk cId="2904080185" sldId="258"/>
        </pc:sldMkLst>
      </pc:sldChg>
      <pc:sldChg chg="delSp new mod">
        <pc:chgData name="Dalorzo, Karla @ Costa Rica" userId="6f387ad4-45e1-4869-99a2-588fc10395e4" providerId="ADAL" clId="{0FD1A5A6-5008-4EB4-9B1B-44228CDFE854}" dt="2024-01-30T15:36:03.777" v="67" actId="21"/>
        <pc:sldMkLst>
          <pc:docMk/>
          <pc:sldMk cId="3102944213" sldId="259"/>
        </pc:sldMkLst>
        <pc:spChg chg="del">
          <ac:chgData name="Dalorzo, Karla @ Costa Rica" userId="6f387ad4-45e1-4869-99a2-588fc10395e4" providerId="ADAL" clId="{0FD1A5A6-5008-4EB4-9B1B-44228CDFE854}" dt="2024-01-30T15:36:02.747" v="66" actId="21"/>
          <ac:spMkLst>
            <pc:docMk/>
            <pc:sldMk cId="3102944213" sldId="259"/>
            <ac:spMk id="2" creationId="{E3C49F97-2E7B-B1BD-CA13-E9A2B5796A0C}"/>
          </ac:spMkLst>
        </pc:spChg>
        <pc:spChg chg="del">
          <ac:chgData name="Dalorzo, Karla @ Costa Rica" userId="6f387ad4-45e1-4869-99a2-588fc10395e4" providerId="ADAL" clId="{0FD1A5A6-5008-4EB4-9B1B-44228CDFE854}" dt="2024-01-30T15:36:03.777" v="67" actId="21"/>
          <ac:spMkLst>
            <pc:docMk/>
            <pc:sldMk cId="3102944213" sldId="259"/>
            <ac:spMk id="3" creationId="{AD4DFE5C-48C6-3095-378C-C14804BF4B72}"/>
          </ac:spMkLst>
        </pc:spChg>
      </pc:sldChg>
      <pc:sldChg chg="del setBg">
        <pc:chgData name="Dalorzo, Karla @ Costa Rica" userId="6f387ad4-45e1-4869-99a2-588fc10395e4" providerId="ADAL" clId="{0FD1A5A6-5008-4EB4-9B1B-44228CDFE854}" dt="2024-01-30T15:35:18.906" v="42" actId="2696"/>
        <pc:sldMkLst>
          <pc:docMk/>
          <pc:sldMk cId="3863099991" sldId="259"/>
        </pc:sldMkLst>
      </pc:sldChg>
      <pc:sldChg chg="addSp delSp modSp new mod">
        <pc:chgData name="Dalorzo, Karla @ Costa Rica" userId="6f387ad4-45e1-4869-99a2-588fc10395e4" providerId="ADAL" clId="{0FD1A5A6-5008-4EB4-9B1B-44228CDFE854}" dt="2024-01-30T16:21:50.324" v="83" actId="20577"/>
        <pc:sldMkLst>
          <pc:docMk/>
          <pc:sldMk cId="1979035594" sldId="260"/>
        </pc:sldMkLst>
        <pc:spChg chg="del">
          <ac:chgData name="Dalorzo, Karla @ Costa Rica" userId="6f387ad4-45e1-4869-99a2-588fc10395e4" providerId="ADAL" clId="{0FD1A5A6-5008-4EB4-9B1B-44228CDFE854}" dt="2024-01-30T16:21:44.565" v="70" actId="21"/>
          <ac:spMkLst>
            <pc:docMk/>
            <pc:sldMk cId="1979035594" sldId="260"/>
            <ac:spMk id="2" creationId="{2E0B7873-16BF-C772-5A68-A5C455AE9FFC}"/>
          </ac:spMkLst>
        </pc:spChg>
        <pc:spChg chg="del">
          <ac:chgData name="Dalorzo, Karla @ Costa Rica" userId="6f387ad4-45e1-4869-99a2-588fc10395e4" providerId="ADAL" clId="{0FD1A5A6-5008-4EB4-9B1B-44228CDFE854}" dt="2024-01-30T16:21:38.599" v="69" actId="21"/>
          <ac:spMkLst>
            <pc:docMk/>
            <pc:sldMk cId="1979035594" sldId="260"/>
            <ac:spMk id="3" creationId="{810D8F3D-AFEA-7EE1-8FBE-70687FE41316}"/>
          </ac:spMkLst>
        </pc:spChg>
        <pc:spChg chg="add mod">
          <ac:chgData name="Dalorzo, Karla @ Costa Rica" userId="6f387ad4-45e1-4869-99a2-588fc10395e4" providerId="ADAL" clId="{0FD1A5A6-5008-4EB4-9B1B-44228CDFE854}" dt="2024-01-30T16:21:50.324" v="83" actId="20577"/>
          <ac:spMkLst>
            <pc:docMk/>
            <pc:sldMk cId="1979035594" sldId="260"/>
            <ac:spMk id="4" creationId="{A9D2B163-903E-EDE5-AC28-16E889F74E0D}"/>
          </ac:spMkLst>
        </pc:spChg>
      </pc:sldChg>
      <pc:sldMasterChg chg="setBg modSldLayout">
        <pc:chgData name="Dalorzo, Karla @ Costa Rica" userId="6f387ad4-45e1-4869-99a2-588fc10395e4" providerId="ADAL" clId="{0FD1A5A6-5008-4EB4-9B1B-44228CDFE854}" dt="2024-01-30T15:35:13.991" v="41"/>
        <pc:sldMasterMkLst>
          <pc:docMk/>
          <pc:sldMasterMk cId="1755238268" sldId="2147483660"/>
        </pc:sldMasterMkLst>
        <pc:sldLayoutChg chg="setBg">
          <pc:chgData name="Dalorzo, Karla @ Costa Rica" userId="6f387ad4-45e1-4869-99a2-588fc10395e4" providerId="ADAL" clId="{0FD1A5A6-5008-4EB4-9B1B-44228CDFE854}" dt="2024-01-30T15:35:13.991" v="41"/>
          <pc:sldLayoutMkLst>
            <pc:docMk/>
            <pc:sldMasterMk cId="1755238268" sldId="2147483660"/>
            <pc:sldLayoutMk cId="2932681044" sldId="2147483661"/>
          </pc:sldLayoutMkLst>
        </pc:sldLayoutChg>
        <pc:sldLayoutChg chg="setBg">
          <pc:chgData name="Dalorzo, Karla @ Costa Rica" userId="6f387ad4-45e1-4869-99a2-588fc10395e4" providerId="ADAL" clId="{0FD1A5A6-5008-4EB4-9B1B-44228CDFE854}" dt="2024-01-30T15:35:13.991" v="41"/>
          <pc:sldLayoutMkLst>
            <pc:docMk/>
            <pc:sldMasterMk cId="1755238268" sldId="2147483660"/>
            <pc:sldLayoutMk cId="2624007697" sldId="2147483662"/>
          </pc:sldLayoutMkLst>
        </pc:sldLayoutChg>
        <pc:sldLayoutChg chg="setBg">
          <pc:chgData name="Dalorzo, Karla @ Costa Rica" userId="6f387ad4-45e1-4869-99a2-588fc10395e4" providerId="ADAL" clId="{0FD1A5A6-5008-4EB4-9B1B-44228CDFE854}" dt="2024-01-30T15:35:13.991" v="41"/>
          <pc:sldLayoutMkLst>
            <pc:docMk/>
            <pc:sldMasterMk cId="1755238268" sldId="2147483660"/>
            <pc:sldLayoutMk cId="3489049814" sldId="2147483663"/>
          </pc:sldLayoutMkLst>
        </pc:sldLayoutChg>
        <pc:sldLayoutChg chg="setBg">
          <pc:chgData name="Dalorzo, Karla @ Costa Rica" userId="6f387ad4-45e1-4869-99a2-588fc10395e4" providerId="ADAL" clId="{0FD1A5A6-5008-4EB4-9B1B-44228CDFE854}" dt="2024-01-30T15:35:13.991" v="41"/>
          <pc:sldLayoutMkLst>
            <pc:docMk/>
            <pc:sldMasterMk cId="1755238268" sldId="2147483660"/>
            <pc:sldLayoutMk cId="1849880639" sldId="2147483664"/>
          </pc:sldLayoutMkLst>
        </pc:sldLayoutChg>
        <pc:sldLayoutChg chg="setBg">
          <pc:chgData name="Dalorzo, Karla @ Costa Rica" userId="6f387ad4-45e1-4869-99a2-588fc10395e4" providerId="ADAL" clId="{0FD1A5A6-5008-4EB4-9B1B-44228CDFE854}" dt="2024-01-30T15:35:13.991" v="41"/>
          <pc:sldLayoutMkLst>
            <pc:docMk/>
            <pc:sldMasterMk cId="1755238268" sldId="2147483660"/>
            <pc:sldLayoutMk cId="2012302461" sldId="2147483665"/>
          </pc:sldLayoutMkLst>
        </pc:sldLayoutChg>
        <pc:sldLayoutChg chg="setBg">
          <pc:chgData name="Dalorzo, Karla @ Costa Rica" userId="6f387ad4-45e1-4869-99a2-588fc10395e4" providerId="ADAL" clId="{0FD1A5A6-5008-4EB4-9B1B-44228CDFE854}" dt="2024-01-30T15:35:13.991" v="41"/>
          <pc:sldLayoutMkLst>
            <pc:docMk/>
            <pc:sldMasterMk cId="1755238268" sldId="2147483660"/>
            <pc:sldLayoutMk cId="2172137821" sldId="2147483666"/>
          </pc:sldLayoutMkLst>
        </pc:sldLayoutChg>
        <pc:sldLayoutChg chg="setBg">
          <pc:chgData name="Dalorzo, Karla @ Costa Rica" userId="6f387ad4-45e1-4869-99a2-588fc10395e4" providerId="ADAL" clId="{0FD1A5A6-5008-4EB4-9B1B-44228CDFE854}" dt="2024-01-30T15:35:13.991" v="41"/>
          <pc:sldLayoutMkLst>
            <pc:docMk/>
            <pc:sldMasterMk cId="1755238268" sldId="2147483660"/>
            <pc:sldLayoutMk cId="1792783689" sldId="2147483667"/>
          </pc:sldLayoutMkLst>
        </pc:sldLayoutChg>
        <pc:sldLayoutChg chg="setBg">
          <pc:chgData name="Dalorzo, Karla @ Costa Rica" userId="6f387ad4-45e1-4869-99a2-588fc10395e4" providerId="ADAL" clId="{0FD1A5A6-5008-4EB4-9B1B-44228CDFE854}" dt="2024-01-30T15:35:13.991" v="41"/>
          <pc:sldLayoutMkLst>
            <pc:docMk/>
            <pc:sldMasterMk cId="1755238268" sldId="2147483660"/>
            <pc:sldLayoutMk cId="1997521362" sldId="2147483668"/>
          </pc:sldLayoutMkLst>
        </pc:sldLayoutChg>
        <pc:sldLayoutChg chg="setBg">
          <pc:chgData name="Dalorzo, Karla @ Costa Rica" userId="6f387ad4-45e1-4869-99a2-588fc10395e4" providerId="ADAL" clId="{0FD1A5A6-5008-4EB4-9B1B-44228CDFE854}" dt="2024-01-30T15:35:13.991" v="41"/>
          <pc:sldLayoutMkLst>
            <pc:docMk/>
            <pc:sldMasterMk cId="1755238268" sldId="2147483660"/>
            <pc:sldLayoutMk cId="601145798" sldId="2147483669"/>
          </pc:sldLayoutMkLst>
        </pc:sldLayoutChg>
        <pc:sldLayoutChg chg="setBg">
          <pc:chgData name="Dalorzo, Karla @ Costa Rica" userId="6f387ad4-45e1-4869-99a2-588fc10395e4" providerId="ADAL" clId="{0FD1A5A6-5008-4EB4-9B1B-44228CDFE854}" dt="2024-01-30T15:35:13.991" v="41"/>
          <pc:sldLayoutMkLst>
            <pc:docMk/>
            <pc:sldMasterMk cId="1755238268" sldId="2147483660"/>
            <pc:sldLayoutMk cId="410520529" sldId="2147483670"/>
          </pc:sldLayoutMkLst>
        </pc:sldLayoutChg>
        <pc:sldLayoutChg chg="setBg">
          <pc:chgData name="Dalorzo, Karla @ Costa Rica" userId="6f387ad4-45e1-4869-99a2-588fc10395e4" providerId="ADAL" clId="{0FD1A5A6-5008-4EB4-9B1B-44228CDFE854}" dt="2024-01-30T15:35:13.991" v="41"/>
          <pc:sldLayoutMkLst>
            <pc:docMk/>
            <pc:sldMasterMk cId="1755238268" sldId="2147483660"/>
            <pc:sldLayoutMk cId="4106028935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8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2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0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4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4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3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C07E-B545-7970-F75B-B1AD833B0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65D70-FD5A-DED6-1C12-4B93AB2D2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ABCDFEFF</a:t>
            </a:r>
          </a:p>
        </p:txBody>
      </p:sp>
    </p:spTree>
    <p:extLst>
      <p:ext uri="{BB962C8B-B14F-4D97-AF65-F5344CB8AC3E}">
        <p14:creationId xmlns:p14="http://schemas.microsoft.com/office/powerpoint/2010/main" val="10024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0D8E-377B-E110-9F23-DC743AB9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</a:t>
            </a:r>
          </a:p>
        </p:txBody>
      </p:sp>
    </p:spTree>
    <p:extLst>
      <p:ext uri="{BB962C8B-B14F-4D97-AF65-F5344CB8AC3E}">
        <p14:creationId xmlns:p14="http://schemas.microsoft.com/office/powerpoint/2010/main" val="30752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AD06-95FE-BBFA-A2C7-28F863C8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94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D2B163-903E-EDE5-AC28-16E889F7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-1325563"/>
            <a:ext cx="1089510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Hidden title</a:t>
            </a:r>
          </a:p>
        </p:txBody>
      </p:sp>
    </p:spTree>
    <p:extLst>
      <p:ext uri="{BB962C8B-B14F-4D97-AF65-F5344CB8AC3E}">
        <p14:creationId xmlns:p14="http://schemas.microsoft.com/office/powerpoint/2010/main" val="197903559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7E8E2"/>
      </a:lt2>
      <a:accent1>
        <a:srgbClr val="8A77E5"/>
      </a:accent1>
      <a:accent2>
        <a:srgbClr val="A859DF"/>
      </a:accent2>
      <a:accent3>
        <a:srgbClr val="E577E4"/>
      </a:accent3>
      <a:accent4>
        <a:srgbClr val="DF59A7"/>
      </a:accent4>
      <a:accent5>
        <a:srgbClr val="E57789"/>
      </a:accent5>
      <a:accent6>
        <a:srgbClr val="DF7C59"/>
      </a:accent6>
      <a:hlink>
        <a:srgbClr val="7E8752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Sabon Next LT</vt:lpstr>
      <vt:lpstr>DappledVTI</vt:lpstr>
      <vt:lpstr>PowerPoint Presentation</vt:lpstr>
      <vt:lpstr>Title A</vt:lpstr>
      <vt:lpstr>PowerPoint Presentation</vt:lpstr>
      <vt:lpstr>PowerPoint Presentation</vt:lpstr>
      <vt:lpstr>Hidden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Dalorzo, Karla @ Costa Rica</dc:creator>
  <cp:lastModifiedBy>Dalorzo, Karla @ Costa Rica</cp:lastModifiedBy>
  <cp:revision>1</cp:revision>
  <dcterms:created xsi:type="dcterms:W3CDTF">2024-01-30T14:56:54Z</dcterms:created>
  <dcterms:modified xsi:type="dcterms:W3CDTF">2024-01-30T16:21:52Z</dcterms:modified>
</cp:coreProperties>
</file>